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6" r:id="rId2"/>
    <p:sldMasterId id="2147483701" r:id="rId3"/>
    <p:sldMasterId id="2147483725" r:id="rId4"/>
    <p:sldMasterId id="2147483738" r:id="rId5"/>
  </p:sldMasterIdLst>
  <p:notesMasterIdLst>
    <p:notesMasterId r:id="rId14"/>
  </p:notesMasterIdLst>
  <p:sldIdLst>
    <p:sldId id="258" r:id="rId6"/>
    <p:sldId id="281" r:id="rId7"/>
    <p:sldId id="358" r:id="rId8"/>
    <p:sldId id="362" r:id="rId9"/>
    <p:sldId id="364" r:id="rId10"/>
    <p:sldId id="266" r:id="rId11"/>
    <p:sldId id="354" r:id="rId12"/>
    <p:sldId id="355" r:id="rId13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2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0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68" y="54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2018/9/3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634759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2422526" y="288367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879843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図プレースホルダー 25"/>
          <p:cNvSpPr>
            <a:spLocks noGrp="1"/>
          </p:cNvSpPr>
          <p:nvPr>
            <p:ph type="pic" sz="quarter" idx="26" hasCustomPrompt="1"/>
          </p:nvPr>
        </p:nvSpPr>
        <p:spPr>
          <a:xfrm>
            <a:off x="6634759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2422526" y="614090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5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750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0" grpId="0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6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Numeric Item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057954" y="319867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626586" y="262960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701919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7701919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3489686" y="342283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489686" y="243351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600637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47003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947003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7701919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7701919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4"/>
          <p:cNvSpPr/>
          <p:nvPr userDrawn="1"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489686" y="668006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3489686" y="569074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 userDrawn="1"/>
        </p:nvSpPr>
        <p:spPr>
          <a:xfrm>
            <a:off x="13600637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4"/>
          <p:cNvSpPr/>
          <p:nvPr userDrawn="1"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/>
          <p:cNvSpPr txBox="1"/>
          <p:nvPr userDrawn="1"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 userDrawn="1"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 userDrawn="1"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1" name="テキスト ボックス 40"/>
          <p:cNvSpPr txBox="1"/>
          <p:nvPr userDrawn="1"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animBg="1"/>
      <p:bldP spid="37" grpId="0"/>
      <p:bldP spid="38" grpId="0"/>
      <p:bldP spid="39" grpId="0"/>
      <p:bldP spid="40" grpId="0"/>
      <p:bldP spid="41" grpId="0"/>
      <p:bldP spid="4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70581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670581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781532" y="3572195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350164" y="3003122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 userDrawn="1"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70581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70581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 userDrawn="1"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70581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670581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4"/>
          <p:cNvSpPr/>
          <p:nvPr userDrawn="1"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640297" y="3723780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640297" y="2807029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4"/>
          <p:cNvSpPr/>
          <p:nvPr userDrawn="1"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 userDrawn="1"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640297" y="5746267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4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640297" y="4829516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5" name="正方形/長方形 74"/>
          <p:cNvSpPr/>
          <p:nvPr userDrawn="1"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4"/>
          <p:cNvSpPr/>
          <p:nvPr userDrawn="1"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/>
          <p:cNvSpPr txBox="1"/>
          <p:nvPr userDrawn="1"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640297" y="7768754"/>
            <a:ext cx="5354446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640297" y="6852003"/>
            <a:ext cx="5354446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4"/>
          <p:cNvSpPr/>
          <p:nvPr userDrawn="1"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/>
          <p:cNvSpPr txBox="1"/>
          <p:nvPr userDrawn="1"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06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2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75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75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75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0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125"/>
                            </p:stCondLst>
                            <p:childTnLst>
                              <p:par>
                                <p:cTn id="10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625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125"/>
                            </p:stCondLst>
                            <p:childTnLst>
                              <p:par>
                                <p:cTn id="11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950"/>
                            </p:stCondLst>
                            <p:childTnLst>
                              <p:par>
                                <p:cTn id="1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45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37" grpId="0"/>
      <p:bldP spid="3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66" grpId="0" animBg="1"/>
      <p:bldP spid="67" grpId="0"/>
      <p:bldP spid="6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 animBg="1"/>
      <p:bldP spid="72" grpId="0"/>
      <p:bldP spid="7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animBg="1"/>
      <p:bldP spid="76" grpId="0" animBg="1"/>
      <p:bldP spid="77" grpId="0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  <p:bldP spid="81" grpId="0" animBg="1"/>
      <p:bldP spid="82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424295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742438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1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3541345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5040824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6540303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97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4"/>
          <p:cNvSpPr/>
          <p:nvPr userDrawn="1"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00846" y="2752102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3300846" y="4251581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3300846" y="5751060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3300846" y="7250539"/>
            <a:ext cx="11939154" cy="1225797"/>
          </a:xfrm>
        </p:spPr>
        <p:txBody>
          <a:bodyPr anchor="t">
            <a:noAutofit/>
          </a:bodyPr>
          <a:lstStyle>
            <a:lvl1pPr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9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226211" y="5779322"/>
            <a:ext cx="9045121" cy="2278828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226211" y="4659375"/>
            <a:ext cx="904512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337163" y="5497111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171825"/>
            <a:ext cx="9322368" cy="4886325"/>
          </a:xfrm>
          <a:custGeom>
            <a:avLst/>
            <a:gdLst>
              <a:gd name="connsiteX0" fmla="*/ 8026368 w 9322368"/>
              <a:gd name="connsiteY0" fmla="*/ 648000 h 4886325"/>
              <a:gd name="connsiteX1" fmla="*/ 8674368 w 9322368"/>
              <a:gd name="connsiteY1" fmla="*/ 648000 h 4886325"/>
              <a:gd name="connsiteX2" fmla="*/ 8674368 w 9322368"/>
              <a:gd name="connsiteY2" fmla="*/ 1296000 h 4886325"/>
              <a:gd name="connsiteX3" fmla="*/ 8026368 w 9322368"/>
              <a:gd name="connsiteY3" fmla="*/ 1296000 h 4886325"/>
              <a:gd name="connsiteX4" fmla="*/ 8674368 w 9322368"/>
              <a:gd name="connsiteY4" fmla="*/ 0 h 4886325"/>
              <a:gd name="connsiteX5" fmla="*/ 9322368 w 9322368"/>
              <a:gd name="connsiteY5" fmla="*/ 0 h 4886325"/>
              <a:gd name="connsiteX6" fmla="*/ 9322368 w 9322368"/>
              <a:gd name="connsiteY6" fmla="*/ 648000 h 4886325"/>
              <a:gd name="connsiteX7" fmla="*/ 8674368 w 9322368"/>
              <a:gd name="connsiteY7" fmla="*/ 648000 h 4886325"/>
              <a:gd name="connsiteX8" fmla="*/ 0 w 9322368"/>
              <a:gd name="connsiteY8" fmla="*/ 0 h 4886325"/>
              <a:gd name="connsiteX9" fmla="*/ 7378368 w 9322368"/>
              <a:gd name="connsiteY9" fmla="*/ 0 h 4886325"/>
              <a:gd name="connsiteX10" fmla="*/ 8026368 w 9322368"/>
              <a:gd name="connsiteY10" fmla="*/ 0 h 4886325"/>
              <a:gd name="connsiteX11" fmla="*/ 8026368 w 9322368"/>
              <a:gd name="connsiteY11" fmla="*/ 648000 h 4886325"/>
              <a:gd name="connsiteX12" fmla="*/ 7378368 w 9322368"/>
              <a:gd name="connsiteY12" fmla="*/ 648000 h 4886325"/>
              <a:gd name="connsiteX13" fmla="*/ 7378368 w 9322368"/>
              <a:gd name="connsiteY13" fmla="*/ 1296000 h 4886325"/>
              <a:gd name="connsiteX14" fmla="*/ 8026368 w 9322368"/>
              <a:gd name="connsiteY14" fmla="*/ 1296000 h 4886325"/>
              <a:gd name="connsiteX15" fmla="*/ 8026368 w 9322368"/>
              <a:gd name="connsiteY15" fmla="*/ 1944000 h 4886325"/>
              <a:gd name="connsiteX16" fmla="*/ 7378368 w 9322368"/>
              <a:gd name="connsiteY16" fmla="*/ 1944000 h 4886325"/>
              <a:gd name="connsiteX17" fmla="*/ 7378368 w 9322368"/>
              <a:gd name="connsiteY17" fmla="*/ 4886325 h 4886325"/>
              <a:gd name="connsiteX18" fmla="*/ 0 w 9322368"/>
              <a:gd name="connsiteY18" fmla="*/ 4886325 h 488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22368" h="4886325">
                <a:moveTo>
                  <a:pt x="8026368" y="648000"/>
                </a:moveTo>
                <a:lnTo>
                  <a:pt x="8674368" y="648000"/>
                </a:lnTo>
                <a:lnTo>
                  <a:pt x="8674368" y="1296000"/>
                </a:lnTo>
                <a:lnTo>
                  <a:pt x="8026368" y="1296000"/>
                </a:lnTo>
                <a:close/>
                <a:moveTo>
                  <a:pt x="8674368" y="0"/>
                </a:moveTo>
                <a:lnTo>
                  <a:pt x="9322368" y="0"/>
                </a:lnTo>
                <a:lnTo>
                  <a:pt x="9322368" y="648000"/>
                </a:lnTo>
                <a:lnTo>
                  <a:pt x="8674368" y="648000"/>
                </a:lnTo>
                <a:close/>
                <a:moveTo>
                  <a:pt x="0" y="0"/>
                </a:moveTo>
                <a:lnTo>
                  <a:pt x="7378368" y="0"/>
                </a:lnTo>
                <a:lnTo>
                  <a:pt x="8026368" y="0"/>
                </a:lnTo>
                <a:lnTo>
                  <a:pt x="8026368" y="648000"/>
                </a:lnTo>
                <a:lnTo>
                  <a:pt x="7378368" y="648000"/>
                </a:lnTo>
                <a:lnTo>
                  <a:pt x="7378368" y="1296000"/>
                </a:lnTo>
                <a:lnTo>
                  <a:pt x="8026368" y="1296000"/>
                </a:lnTo>
                <a:lnTo>
                  <a:pt x="8026368" y="1944000"/>
                </a:lnTo>
                <a:lnTo>
                  <a:pt x="7378368" y="1944000"/>
                </a:lnTo>
                <a:lnTo>
                  <a:pt x="7378368" y="4886325"/>
                </a:lnTo>
                <a:lnTo>
                  <a:pt x="0" y="488632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3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15" grpId="0" animBg="1"/>
      <p:bldP spid="15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&amp; 3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23" hasCustomPrompt="1"/>
          </p:nvPr>
        </p:nvSpPr>
        <p:spPr>
          <a:xfrm>
            <a:off x="861502" y="2540627"/>
            <a:ext cx="8747052" cy="6777938"/>
          </a:xfrm>
          <a:custGeom>
            <a:avLst/>
            <a:gdLst>
              <a:gd name="connsiteX0" fmla="*/ 674702 w 8747052"/>
              <a:gd name="connsiteY0" fmla="*/ 5481938 h 6777938"/>
              <a:gd name="connsiteX1" fmla="*/ 1322702 w 8747052"/>
              <a:gd name="connsiteY1" fmla="*/ 5481938 h 6777938"/>
              <a:gd name="connsiteX2" fmla="*/ 1322702 w 8747052"/>
              <a:gd name="connsiteY2" fmla="*/ 6129938 h 6777938"/>
              <a:gd name="connsiteX3" fmla="*/ 674702 w 8747052"/>
              <a:gd name="connsiteY3" fmla="*/ 6129938 h 6777938"/>
              <a:gd name="connsiteX4" fmla="*/ 1322702 w 8747052"/>
              <a:gd name="connsiteY4" fmla="*/ 4833938 h 6777938"/>
              <a:gd name="connsiteX5" fmla="*/ 1970702 w 8747052"/>
              <a:gd name="connsiteY5" fmla="*/ 4833938 h 6777938"/>
              <a:gd name="connsiteX6" fmla="*/ 1970702 w 8747052"/>
              <a:gd name="connsiteY6" fmla="*/ 5481938 h 6777938"/>
              <a:gd name="connsiteX7" fmla="*/ 1322702 w 8747052"/>
              <a:gd name="connsiteY7" fmla="*/ 5481938 h 6777938"/>
              <a:gd name="connsiteX8" fmla="*/ 0 w 8747052"/>
              <a:gd name="connsiteY8" fmla="*/ 4833938 h 6777938"/>
              <a:gd name="connsiteX9" fmla="*/ 648000 w 8747052"/>
              <a:gd name="connsiteY9" fmla="*/ 4833938 h 6777938"/>
              <a:gd name="connsiteX10" fmla="*/ 648000 w 8747052"/>
              <a:gd name="connsiteY10" fmla="*/ 5481938 h 6777938"/>
              <a:gd name="connsiteX11" fmla="*/ 0 w 8747052"/>
              <a:gd name="connsiteY11" fmla="*/ 5481938 h 6777938"/>
              <a:gd name="connsiteX12" fmla="*/ 7451052 w 8747052"/>
              <a:gd name="connsiteY12" fmla="*/ 1296000 h 6777938"/>
              <a:gd name="connsiteX13" fmla="*/ 8099052 w 8747052"/>
              <a:gd name="connsiteY13" fmla="*/ 1296000 h 6777938"/>
              <a:gd name="connsiteX14" fmla="*/ 8099052 w 8747052"/>
              <a:gd name="connsiteY14" fmla="*/ 1944000 h 6777938"/>
              <a:gd name="connsiteX15" fmla="*/ 7451052 w 8747052"/>
              <a:gd name="connsiteY15" fmla="*/ 1944000 h 6777938"/>
              <a:gd name="connsiteX16" fmla="*/ 6803052 w 8747052"/>
              <a:gd name="connsiteY16" fmla="*/ 648000 h 6777938"/>
              <a:gd name="connsiteX17" fmla="*/ 7451052 w 8747052"/>
              <a:gd name="connsiteY17" fmla="*/ 648000 h 6777938"/>
              <a:gd name="connsiteX18" fmla="*/ 7451052 w 8747052"/>
              <a:gd name="connsiteY18" fmla="*/ 1296000 h 6777938"/>
              <a:gd name="connsiteX19" fmla="*/ 6803052 w 8747052"/>
              <a:gd name="connsiteY19" fmla="*/ 1296000 h 6777938"/>
              <a:gd name="connsiteX20" fmla="*/ 6803052 w 8747052"/>
              <a:gd name="connsiteY20" fmla="*/ 5481938 h 6777938"/>
              <a:gd name="connsiteX21" fmla="*/ 2618703 w 8747052"/>
              <a:gd name="connsiteY21" fmla="*/ 5481938 h 6777938"/>
              <a:gd name="connsiteX22" fmla="*/ 2618703 w 8747052"/>
              <a:gd name="connsiteY22" fmla="*/ 6129938 h 6777938"/>
              <a:gd name="connsiteX23" fmla="*/ 1970703 w 8747052"/>
              <a:gd name="connsiteY23" fmla="*/ 6129938 h 6777938"/>
              <a:gd name="connsiteX24" fmla="*/ 1970703 w 8747052"/>
              <a:gd name="connsiteY24" fmla="*/ 6777938 h 6777938"/>
              <a:gd name="connsiteX25" fmla="*/ 1322703 w 8747052"/>
              <a:gd name="connsiteY25" fmla="*/ 6777938 h 6777938"/>
              <a:gd name="connsiteX26" fmla="*/ 1322703 w 8747052"/>
              <a:gd name="connsiteY26" fmla="*/ 6129938 h 6777938"/>
              <a:gd name="connsiteX27" fmla="*/ 1970703 w 8747052"/>
              <a:gd name="connsiteY27" fmla="*/ 6129938 h 6777938"/>
              <a:gd name="connsiteX28" fmla="*/ 1970703 w 8747052"/>
              <a:gd name="connsiteY28" fmla="*/ 5481938 h 6777938"/>
              <a:gd name="connsiteX29" fmla="*/ 1970703 w 8747052"/>
              <a:gd name="connsiteY29" fmla="*/ 5481938 h 6777938"/>
              <a:gd name="connsiteX30" fmla="*/ 1970703 w 8747052"/>
              <a:gd name="connsiteY30" fmla="*/ 648001 h 6777938"/>
              <a:gd name="connsiteX31" fmla="*/ 6803052 w 8747052"/>
              <a:gd name="connsiteY31" fmla="*/ 648001 h 6777938"/>
              <a:gd name="connsiteX32" fmla="*/ 8099052 w 8747052"/>
              <a:gd name="connsiteY32" fmla="*/ 648000 h 6777938"/>
              <a:gd name="connsiteX33" fmla="*/ 8747052 w 8747052"/>
              <a:gd name="connsiteY33" fmla="*/ 648000 h 6777938"/>
              <a:gd name="connsiteX34" fmla="*/ 8747052 w 8747052"/>
              <a:gd name="connsiteY34" fmla="*/ 1296000 h 6777938"/>
              <a:gd name="connsiteX35" fmla="*/ 8099052 w 8747052"/>
              <a:gd name="connsiteY35" fmla="*/ 1296000 h 6777938"/>
              <a:gd name="connsiteX36" fmla="*/ 7451052 w 8747052"/>
              <a:gd name="connsiteY36" fmla="*/ 0 h 6777938"/>
              <a:gd name="connsiteX37" fmla="*/ 8099052 w 8747052"/>
              <a:gd name="connsiteY37" fmla="*/ 0 h 6777938"/>
              <a:gd name="connsiteX38" fmla="*/ 8099052 w 8747052"/>
              <a:gd name="connsiteY38" fmla="*/ 648000 h 6777938"/>
              <a:gd name="connsiteX39" fmla="*/ 7451052 w 8747052"/>
              <a:gd name="connsiteY39" fmla="*/ 648000 h 6777938"/>
              <a:gd name="connsiteX40" fmla="*/ 6155052 w 8747052"/>
              <a:gd name="connsiteY40" fmla="*/ 0 h 6777938"/>
              <a:gd name="connsiteX41" fmla="*/ 6803052 w 8747052"/>
              <a:gd name="connsiteY41" fmla="*/ 0 h 6777938"/>
              <a:gd name="connsiteX42" fmla="*/ 6803052 w 8747052"/>
              <a:gd name="connsiteY42" fmla="*/ 648000 h 6777938"/>
              <a:gd name="connsiteX43" fmla="*/ 6155052 w 8747052"/>
              <a:gd name="connsiteY43" fmla="*/ 648000 h 677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747052" h="6777938">
                <a:moveTo>
                  <a:pt x="674702" y="5481938"/>
                </a:moveTo>
                <a:lnTo>
                  <a:pt x="1322702" y="5481938"/>
                </a:lnTo>
                <a:lnTo>
                  <a:pt x="1322702" y="6129938"/>
                </a:lnTo>
                <a:lnTo>
                  <a:pt x="674702" y="6129938"/>
                </a:lnTo>
                <a:close/>
                <a:moveTo>
                  <a:pt x="1322702" y="4833938"/>
                </a:moveTo>
                <a:lnTo>
                  <a:pt x="1970702" y="4833938"/>
                </a:lnTo>
                <a:lnTo>
                  <a:pt x="1970702" y="5481938"/>
                </a:lnTo>
                <a:lnTo>
                  <a:pt x="1322702" y="5481938"/>
                </a:lnTo>
                <a:close/>
                <a:moveTo>
                  <a:pt x="0" y="4833938"/>
                </a:moveTo>
                <a:lnTo>
                  <a:pt x="648000" y="4833938"/>
                </a:lnTo>
                <a:lnTo>
                  <a:pt x="648000" y="5481938"/>
                </a:lnTo>
                <a:lnTo>
                  <a:pt x="0" y="5481938"/>
                </a:lnTo>
                <a:close/>
                <a:moveTo>
                  <a:pt x="7451052" y="1296000"/>
                </a:moveTo>
                <a:lnTo>
                  <a:pt x="8099052" y="1296000"/>
                </a:lnTo>
                <a:lnTo>
                  <a:pt x="8099052" y="1944000"/>
                </a:lnTo>
                <a:lnTo>
                  <a:pt x="7451052" y="1944000"/>
                </a:lnTo>
                <a:close/>
                <a:moveTo>
                  <a:pt x="6803052" y="648000"/>
                </a:moveTo>
                <a:lnTo>
                  <a:pt x="7451052" y="648000"/>
                </a:lnTo>
                <a:lnTo>
                  <a:pt x="7451052" y="1296000"/>
                </a:lnTo>
                <a:lnTo>
                  <a:pt x="6803052" y="1296000"/>
                </a:lnTo>
                <a:lnTo>
                  <a:pt x="6803052" y="5481938"/>
                </a:lnTo>
                <a:lnTo>
                  <a:pt x="2618703" y="5481938"/>
                </a:lnTo>
                <a:lnTo>
                  <a:pt x="2618703" y="6129938"/>
                </a:lnTo>
                <a:lnTo>
                  <a:pt x="1970703" y="6129938"/>
                </a:lnTo>
                <a:lnTo>
                  <a:pt x="1970703" y="6777938"/>
                </a:lnTo>
                <a:lnTo>
                  <a:pt x="1322703" y="6777938"/>
                </a:lnTo>
                <a:lnTo>
                  <a:pt x="1322703" y="6129938"/>
                </a:lnTo>
                <a:lnTo>
                  <a:pt x="1970703" y="6129938"/>
                </a:lnTo>
                <a:lnTo>
                  <a:pt x="1970703" y="5481938"/>
                </a:lnTo>
                <a:lnTo>
                  <a:pt x="1970703" y="5481938"/>
                </a:lnTo>
                <a:lnTo>
                  <a:pt x="1970703" y="648001"/>
                </a:lnTo>
                <a:lnTo>
                  <a:pt x="6803052" y="648001"/>
                </a:lnTo>
                <a:close/>
                <a:moveTo>
                  <a:pt x="8099052" y="648000"/>
                </a:moveTo>
                <a:lnTo>
                  <a:pt x="8747052" y="648000"/>
                </a:lnTo>
                <a:lnTo>
                  <a:pt x="8747052" y="1296000"/>
                </a:lnTo>
                <a:lnTo>
                  <a:pt x="8099052" y="1296000"/>
                </a:lnTo>
                <a:close/>
                <a:moveTo>
                  <a:pt x="7451052" y="0"/>
                </a:moveTo>
                <a:lnTo>
                  <a:pt x="8099052" y="0"/>
                </a:lnTo>
                <a:lnTo>
                  <a:pt x="8099052" y="648000"/>
                </a:lnTo>
                <a:lnTo>
                  <a:pt x="7451052" y="648000"/>
                </a:lnTo>
                <a:close/>
                <a:moveTo>
                  <a:pt x="6155052" y="0"/>
                </a:moveTo>
                <a:lnTo>
                  <a:pt x="6803052" y="0"/>
                </a:lnTo>
                <a:lnTo>
                  <a:pt x="6803052" y="648000"/>
                </a:lnTo>
                <a:lnTo>
                  <a:pt x="6155052" y="64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円/楕円 4"/>
          <p:cNvSpPr/>
          <p:nvPr userDrawn="1"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4"/>
          <p:cNvSpPr/>
          <p:nvPr userDrawn="1"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4"/>
          <p:cNvSpPr/>
          <p:nvPr userDrawn="1"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899980" y="5022083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899980" y="5993150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899979" y="6964217"/>
            <a:ext cx="892925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7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169858" y="2450473"/>
            <a:ext cx="3378565" cy="3377012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1135084" y="6304855"/>
            <a:ext cx="717550" cy="718579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25"/>
          <p:cNvSpPr>
            <a:spLocks noGrp="1"/>
          </p:cNvSpPr>
          <p:nvPr>
            <p:ph type="pic" sz="quarter" idx="44" hasCustomPrompt="1"/>
          </p:nvPr>
        </p:nvSpPr>
        <p:spPr>
          <a:xfrm>
            <a:off x="1227008" y="639729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4558" y="636815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図プレースホルダー 25"/>
          <p:cNvSpPr>
            <a:spLocks noGrp="1"/>
          </p:cNvSpPr>
          <p:nvPr>
            <p:ph type="pic" sz="quarter" idx="45" hasCustomPrompt="1"/>
          </p:nvPr>
        </p:nvSpPr>
        <p:spPr>
          <a:xfrm>
            <a:off x="1227008" y="7305283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6" hasCustomPrompt="1"/>
          </p:nvPr>
        </p:nvSpPr>
        <p:spPr>
          <a:xfrm>
            <a:off x="1944558" y="7276144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25"/>
          <p:cNvSpPr>
            <a:spLocks noGrp="1"/>
          </p:cNvSpPr>
          <p:nvPr>
            <p:ph type="pic" sz="quarter" idx="47" hasCustomPrompt="1"/>
          </p:nvPr>
        </p:nvSpPr>
        <p:spPr>
          <a:xfrm>
            <a:off x="1227008" y="8242414"/>
            <a:ext cx="533702" cy="53370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1944558" y="8213275"/>
            <a:ext cx="2603865" cy="562841"/>
          </a:xfrm>
        </p:spPr>
        <p:txBody>
          <a:bodyPr anchor="ctr">
            <a:normAutofit/>
          </a:bodyPr>
          <a:lstStyle>
            <a:lvl1pPr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4924210" y="3647411"/>
            <a:ext cx="5781889" cy="1889006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4924210" y="2267231"/>
            <a:ext cx="578188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035163" y="346552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4924210" y="2838434"/>
            <a:ext cx="5781889" cy="61048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accent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37" name="直線コネクタ 36"/>
          <p:cNvCxnSpPr/>
          <p:nvPr userDrawn="1"/>
        </p:nvCxnSpPr>
        <p:spPr>
          <a:xfrm>
            <a:off x="11239577" y="2616868"/>
            <a:ext cx="1" cy="7704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9" idx="4"/>
            <a:endCxn id="44" idx="0"/>
          </p:cNvCxnSpPr>
          <p:nvPr userDrawn="1"/>
        </p:nvCxnSpPr>
        <p:spPr>
          <a:xfrm>
            <a:off x="11239578" y="3772760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44" idx="4"/>
            <a:endCxn id="46" idx="0"/>
          </p:cNvCxnSpPr>
          <p:nvPr userDrawn="1"/>
        </p:nvCxnSpPr>
        <p:spPr>
          <a:xfrm>
            <a:off x="11239578" y="5248983"/>
            <a:ext cx="0" cy="109082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46" idx="4"/>
          </p:cNvCxnSpPr>
          <p:nvPr userDrawn="1"/>
        </p:nvCxnSpPr>
        <p:spPr>
          <a:xfrm flipH="1">
            <a:off x="11239577" y="6725206"/>
            <a:ext cx="1" cy="109082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涙形 37"/>
          <p:cNvSpPr/>
          <p:nvPr userDrawn="1"/>
        </p:nvSpPr>
        <p:spPr>
          <a:xfrm rot="8100000">
            <a:off x="11030988" y="2353630"/>
            <a:ext cx="417178" cy="417178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 userDrawn="1"/>
        </p:nvSpPr>
        <p:spPr>
          <a:xfrm>
            <a:off x="11046879" y="3387363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/>
          <p:cNvSpPr/>
          <p:nvPr userDrawn="1"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/>
          <p:cNvSpPr/>
          <p:nvPr userDrawn="1"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 userDrawn="1"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1534568" y="2318517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534567" y="333642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534568" y="382369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11534567" y="479354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>
            <p:ph type="body" sz="quarter" idx="55" hasCustomPrompt="1"/>
          </p:nvPr>
        </p:nvSpPr>
        <p:spPr>
          <a:xfrm>
            <a:off x="11534568" y="528081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56" hasCustomPrompt="1"/>
          </p:nvPr>
        </p:nvSpPr>
        <p:spPr>
          <a:xfrm>
            <a:off x="11534566" y="6250669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534567" y="6737933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534565" y="7714164"/>
            <a:ext cx="5634586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11534566" y="8201428"/>
            <a:ext cx="5634586" cy="87426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4924210" y="5718579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61" hasCustomPrompt="1"/>
          </p:nvPr>
        </p:nvSpPr>
        <p:spPr>
          <a:xfrm>
            <a:off x="4924210" y="6205843"/>
            <a:ext cx="5777098" cy="1143436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62" hasCustomPrompt="1"/>
          </p:nvPr>
        </p:nvSpPr>
        <p:spPr>
          <a:xfrm>
            <a:off x="4924210" y="7475020"/>
            <a:ext cx="5777098" cy="48726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63" hasCustomPrompt="1"/>
          </p:nvPr>
        </p:nvSpPr>
        <p:spPr>
          <a:xfrm>
            <a:off x="4924210" y="7962284"/>
            <a:ext cx="5777098" cy="1150651"/>
          </a:xfrm>
        </p:spPr>
        <p:txBody>
          <a:bodyPr numCol="2">
            <a:normAutofit/>
          </a:bodyPr>
          <a:lstStyle>
            <a:lvl1pPr marL="285750" indent="-285750">
              <a:spcBef>
                <a:spcPts val="0"/>
              </a:spcBef>
              <a:buFont typeface="Wingdings" panose="05000000000000000000" pitchFamily="2" charset="2"/>
              <a:buChar char="n"/>
              <a:defRPr sz="16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52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750"/>
                            </p:stCondLst>
                            <p:childTnLst>
                              <p:par>
                                <p:cTn id="10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25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75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7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250"/>
                            </p:stCondLst>
                            <p:childTnLst>
                              <p:par>
                                <p:cTn id="14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6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4" grpId="0" animBg="1"/>
      <p:bldP spid="46" grpId="0" animBg="1"/>
      <p:bldP spid="48" grpId="0" animBg="1"/>
      <p:bldP spid="5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22095" y="3821588"/>
            <a:ext cx="13643811" cy="3568017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3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2885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22885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2053809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523643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5067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77705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204736" y="2731688"/>
            <a:ext cx="2888231" cy="2886903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5349916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349916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9576947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576947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プレースホルダー 12"/>
          <p:cNvSpPr>
            <a:spLocks noGrp="1"/>
          </p:cNvSpPr>
          <p:nvPr>
            <p:ph type="body" sz="quarter" idx="51" hasCustomPrompt="1"/>
          </p:nvPr>
        </p:nvSpPr>
        <p:spPr>
          <a:xfrm>
            <a:off x="13803978" y="6780058"/>
            <a:ext cx="368974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803978" y="5838863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00"/>
                            </p:stCondLst>
                            <p:childTnLst>
                              <p:par>
                                <p:cTn id="6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9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68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  <p:bldP spid="7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,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34199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1484558" y="2119084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5711589" y="2119084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9938620" y="2119084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8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14165651" y="2119084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5161230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9388261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79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13615292" y="4706921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53" hasCustomPrompt="1"/>
          </p:nvPr>
        </p:nvSpPr>
        <p:spPr>
          <a:xfrm>
            <a:off x="934199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0" name="図プレースホルダー 64"/>
          <p:cNvSpPr>
            <a:spLocks noGrp="1"/>
          </p:cNvSpPr>
          <p:nvPr>
            <p:ph type="pic" sz="quarter" idx="54" hasCustomPrompt="1"/>
          </p:nvPr>
        </p:nvSpPr>
        <p:spPr>
          <a:xfrm>
            <a:off x="1484558" y="5859569"/>
            <a:ext cx="2589028" cy="2587837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64"/>
          <p:cNvSpPr>
            <a:spLocks noGrp="1"/>
          </p:cNvSpPr>
          <p:nvPr>
            <p:ph type="pic" sz="quarter" idx="55" hasCustomPrompt="1"/>
          </p:nvPr>
        </p:nvSpPr>
        <p:spPr>
          <a:xfrm>
            <a:off x="5711589" y="5859569"/>
            <a:ext cx="2589028" cy="2587837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64"/>
          <p:cNvSpPr>
            <a:spLocks noGrp="1"/>
          </p:cNvSpPr>
          <p:nvPr>
            <p:ph type="pic" sz="quarter" idx="56" hasCustomPrompt="1"/>
          </p:nvPr>
        </p:nvSpPr>
        <p:spPr>
          <a:xfrm>
            <a:off x="9938620" y="5859569"/>
            <a:ext cx="2589028" cy="2587837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64"/>
          <p:cNvSpPr>
            <a:spLocks noGrp="1"/>
          </p:cNvSpPr>
          <p:nvPr>
            <p:ph type="pic" sz="quarter" idx="57" hasCustomPrompt="1"/>
          </p:nvPr>
        </p:nvSpPr>
        <p:spPr>
          <a:xfrm>
            <a:off x="14165651" y="5859569"/>
            <a:ext cx="2589028" cy="2587837"/>
          </a:xfr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58" hasCustomPrompt="1"/>
          </p:nvPr>
        </p:nvSpPr>
        <p:spPr>
          <a:xfrm>
            <a:off x="5161230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9" hasCustomPrompt="1"/>
          </p:nvPr>
        </p:nvSpPr>
        <p:spPr>
          <a:xfrm>
            <a:off x="9388261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60" hasCustomPrompt="1"/>
          </p:nvPr>
        </p:nvSpPr>
        <p:spPr>
          <a:xfrm>
            <a:off x="13615292" y="8447406"/>
            <a:ext cx="368974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Goes</a:t>
            </a:r>
            <a:r>
              <a:rPr kumimoji="1" lang="ja-JP" altLang="en-US" dirty="0"/>
              <a:t> </a:t>
            </a:r>
            <a:r>
              <a:rPr kumimoji="1" lang="en-US" altLang="ja-JP" dirty="0"/>
              <a:t>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animBg="1"/>
      <p:bldP spid="66" grpId="0" animBg="1"/>
      <p:bldP spid="67" grpId="0" animBg="1"/>
      <p:bldP spid="68" grpId="0" animBg="1"/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, Caption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886770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86770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3228304" y="655590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698138" y="2731688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6" name="図プレースホルダー 64"/>
          <p:cNvSpPr>
            <a:spLocks noGrp="1"/>
          </p:cNvSpPr>
          <p:nvPr>
            <p:ph type="pic" sz="quarter" idx="44" hasCustomPrompt="1"/>
          </p:nvPr>
        </p:nvSpPr>
        <p:spPr>
          <a:xfrm>
            <a:off x="7699884" y="2731688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7" name="図プレースホルダー 64"/>
          <p:cNvSpPr>
            <a:spLocks noGrp="1"/>
          </p:cNvSpPr>
          <p:nvPr>
            <p:ph type="pic" sz="quarter" idx="45" hasCustomPrompt="1"/>
          </p:nvPr>
        </p:nvSpPr>
        <p:spPr>
          <a:xfrm>
            <a:off x="12701630" y="2731688"/>
            <a:ext cx="2888231" cy="2886903"/>
          </a:xfr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47" hasCustomPrompt="1"/>
          </p:nvPr>
        </p:nvSpPr>
        <p:spPr>
          <a:xfrm>
            <a:off x="6888516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6888516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プレースホルダー 12"/>
          <p:cNvSpPr>
            <a:spLocks noGrp="1"/>
          </p:cNvSpPr>
          <p:nvPr>
            <p:ph type="body" sz="quarter" idx="49" hasCustomPrompt="1"/>
          </p:nvPr>
        </p:nvSpPr>
        <p:spPr>
          <a:xfrm>
            <a:off x="11890262" y="6780058"/>
            <a:ext cx="4510967" cy="1716691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12"/>
          <p:cNvSpPr>
            <a:spLocks noGrp="1"/>
          </p:cNvSpPr>
          <p:nvPr>
            <p:ph type="body" sz="quarter" idx="50" hasCustomPrompt="1"/>
          </p:nvPr>
        </p:nvSpPr>
        <p:spPr>
          <a:xfrm>
            <a:off x="11890262" y="5838863"/>
            <a:ext cx="451096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3231796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1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65" grpId="0" animBg="1"/>
      <p:bldP spid="66" grpId="0" animBg="1"/>
      <p:bldP spid="67" grpId="0" animBg="1"/>
      <p:bldP spid="7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  <p:bldP spid="7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684351"/>
            <a:ext cx="18287642" cy="4413136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 background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2684351"/>
            <a:ext cx="8186056" cy="4413136"/>
          </a:xfrm>
          <a:solidFill>
            <a:schemeClr val="accent1">
              <a:alpha val="7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3904343"/>
            <a:ext cx="7104744" cy="2859314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6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297150 w 18287642"/>
              <a:gd name="connsiteY9" fmla="*/ 0 h 6357136"/>
              <a:gd name="connsiteX10" fmla="*/ 152971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297150" y="0"/>
                </a:lnTo>
                <a:lnTo>
                  <a:pt x="152971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0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506900" y="7289077"/>
            <a:ext cx="8603968" cy="172157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23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5457714 w 18287642"/>
              <a:gd name="connsiteY9" fmla="*/ 0 h 6357136"/>
              <a:gd name="connsiteX10" fmla="*/ 16343642 w 18287642"/>
              <a:gd name="connsiteY10" fmla="*/ 0 h 6357136"/>
              <a:gd name="connsiteX11" fmla="*/ 16991642 w 18287642"/>
              <a:gd name="connsiteY11" fmla="*/ 0 h 6357136"/>
              <a:gd name="connsiteX12" fmla="*/ 18287642 w 18287642"/>
              <a:gd name="connsiteY12" fmla="*/ 0 h 6357136"/>
              <a:gd name="connsiteX13" fmla="*/ 18287642 w 18287642"/>
              <a:gd name="connsiteY13" fmla="*/ 4413136 h 6357136"/>
              <a:gd name="connsiteX14" fmla="*/ 1944001 w 18287642"/>
              <a:gd name="connsiteY14" fmla="*/ 4413136 h 6357136"/>
              <a:gd name="connsiteX15" fmla="*/ 1944001 w 18287642"/>
              <a:gd name="connsiteY15" fmla="*/ 5061136 h 6357136"/>
              <a:gd name="connsiteX16" fmla="*/ 1296001 w 18287642"/>
              <a:gd name="connsiteY16" fmla="*/ 5061136 h 6357136"/>
              <a:gd name="connsiteX17" fmla="*/ 1296001 w 18287642"/>
              <a:gd name="connsiteY17" fmla="*/ 4413136 h 6357136"/>
              <a:gd name="connsiteX18" fmla="*/ 648001 w 18287642"/>
              <a:gd name="connsiteY18" fmla="*/ 4413136 h 6357136"/>
              <a:gd name="connsiteX19" fmla="*/ 648001 w 18287642"/>
              <a:gd name="connsiteY19" fmla="*/ 5061136 h 6357136"/>
              <a:gd name="connsiteX20" fmla="*/ 1 w 18287642"/>
              <a:gd name="connsiteY20" fmla="*/ 5061136 h 6357136"/>
              <a:gd name="connsiteX21" fmla="*/ 1 w 18287642"/>
              <a:gd name="connsiteY21" fmla="*/ 4413136 h 6357136"/>
              <a:gd name="connsiteX22" fmla="*/ 0 w 18287642"/>
              <a:gd name="connsiteY22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5457714" y="0"/>
                </a:lnTo>
                <a:lnTo>
                  <a:pt x="16343642" y="0"/>
                </a:lnTo>
                <a:lnTo>
                  <a:pt x="16991642" y="0"/>
                </a:lnTo>
                <a:lnTo>
                  <a:pt x="18287642" y="0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58189" y="2684351"/>
            <a:ext cx="5827868" cy="6357136"/>
          </a:xfrm>
          <a:solidFill>
            <a:schemeClr val="accent1">
              <a:alpha val="80000"/>
            </a:schemeClr>
          </a:solidFill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79031" y="3031958"/>
            <a:ext cx="5086111" cy="566286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79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7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684351"/>
            <a:ext cx="18287642" cy="6357136"/>
          </a:xfrm>
          <a:custGeom>
            <a:avLst/>
            <a:gdLst>
              <a:gd name="connsiteX0" fmla="*/ 1 w 18287642"/>
              <a:gd name="connsiteY0" fmla="*/ 5709136 h 6357136"/>
              <a:gd name="connsiteX1" fmla="*/ 648001 w 18287642"/>
              <a:gd name="connsiteY1" fmla="*/ 5709136 h 6357136"/>
              <a:gd name="connsiteX2" fmla="*/ 648001 w 18287642"/>
              <a:gd name="connsiteY2" fmla="*/ 6357136 h 6357136"/>
              <a:gd name="connsiteX3" fmla="*/ 1 w 18287642"/>
              <a:gd name="connsiteY3" fmla="*/ 6357136 h 6357136"/>
              <a:gd name="connsiteX4" fmla="*/ 648001 w 18287642"/>
              <a:gd name="connsiteY4" fmla="*/ 5061136 h 6357136"/>
              <a:gd name="connsiteX5" fmla="*/ 1296001 w 18287642"/>
              <a:gd name="connsiteY5" fmla="*/ 5061136 h 6357136"/>
              <a:gd name="connsiteX6" fmla="*/ 1296001 w 18287642"/>
              <a:gd name="connsiteY6" fmla="*/ 5709136 h 6357136"/>
              <a:gd name="connsiteX7" fmla="*/ 648001 w 18287642"/>
              <a:gd name="connsiteY7" fmla="*/ 5709136 h 6357136"/>
              <a:gd name="connsiteX8" fmla="*/ 0 w 18287642"/>
              <a:gd name="connsiteY8" fmla="*/ 0 h 6357136"/>
              <a:gd name="connsiteX9" fmla="*/ 14344650 w 18287642"/>
              <a:gd name="connsiteY9" fmla="*/ 0 h 6357136"/>
              <a:gd name="connsiteX10" fmla="*/ 14344650 w 18287642"/>
              <a:gd name="connsiteY10" fmla="*/ 1699 h 6357136"/>
              <a:gd name="connsiteX11" fmla="*/ 18287642 w 18287642"/>
              <a:gd name="connsiteY11" fmla="*/ 1699 h 6357136"/>
              <a:gd name="connsiteX12" fmla="*/ 18287642 w 18287642"/>
              <a:gd name="connsiteY12" fmla="*/ 4413136 h 6357136"/>
              <a:gd name="connsiteX13" fmla="*/ 1944001 w 18287642"/>
              <a:gd name="connsiteY13" fmla="*/ 4413136 h 6357136"/>
              <a:gd name="connsiteX14" fmla="*/ 1944001 w 18287642"/>
              <a:gd name="connsiteY14" fmla="*/ 5061136 h 6357136"/>
              <a:gd name="connsiteX15" fmla="*/ 1296001 w 18287642"/>
              <a:gd name="connsiteY15" fmla="*/ 5061136 h 6357136"/>
              <a:gd name="connsiteX16" fmla="*/ 1296001 w 18287642"/>
              <a:gd name="connsiteY16" fmla="*/ 4413136 h 6357136"/>
              <a:gd name="connsiteX17" fmla="*/ 648001 w 18287642"/>
              <a:gd name="connsiteY17" fmla="*/ 4413136 h 6357136"/>
              <a:gd name="connsiteX18" fmla="*/ 648001 w 18287642"/>
              <a:gd name="connsiteY18" fmla="*/ 5061136 h 6357136"/>
              <a:gd name="connsiteX19" fmla="*/ 1 w 18287642"/>
              <a:gd name="connsiteY19" fmla="*/ 5061136 h 6357136"/>
              <a:gd name="connsiteX20" fmla="*/ 1 w 18287642"/>
              <a:gd name="connsiteY20" fmla="*/ 4413136 h 6357136"/>
              <a:gd name="connsiteX21" fmla="*/ 0 w 18287642"/>
              <a:gd name="connsiteY21" fmla="*/ 4413136 h 63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8287642" h="6357136">
                <a:moveTo>
                  <a:pt x="1" y="5709136"/>
                </a:moveTo>
                <a:lnTo>
                  <a:pt x="648001" y="5709136"/>
                </a:lnTo>
                <a:lnTo>
                  <a:pt x="648001" y="6357136"/>
                </a:lnTo>
                <a:lnTo>
                  <a:pt x="1" y="6357136"/>
                </a:lnTo>
                <a:close/>
                <a:moveTo>
                  <a:pt x="648001" y="5061136"/>
                </a:moveTo>
                <a:lnTo>
                  <a:pt x="1296001" y="5061136"/>
                </a:lnTo>
                <a:lnTo>
                  <a:pt x="1296001" y="5709136"/>
                </a:lnTo>
                <a:lnTo>
                  <a:pt x="648001" y="5709136"/>
                </a:lnTo>
                <a:close/>
                <a:moveTo>
                  <a:pt x="0" y="0"/>
                </a:moveTo>
                <a:lnTo>
                  <a:pt x="14344650" y="0"/>
                </a:lnTo>
                <a:lnTo>
                  <a:pt x="14344650" y="1699"/>
                </a:lnTo>
                <a:lnTo>
                  <a:pt x="18287642" y="1699"/>
                </a:lnTo>
                <a:lnTo>
                  <a:pt x="18287642" y="4413136"/>
                </a:lnTo>
                <a:lnTo>
                  <a:pt x="1944001" y="4413136"/>
                </a:lnTo>
                <a:lnTo>
                  <a:pt x="1944001" y="5061136"/>
                </a:lnTo>
                <a:lnTo>
                  <a:pt x="1296001" y="5061136"/>
                </a:lnTo>
                <a:lnTo>
                  <a:pt x="1296001" y="4413136"/>
                </a:lnTo>
                <a:lnTo>
                  <a:pt x="648001" y="4413136"/>
                </a:lnTo>
                <a:lnTo>
                  <a:pt x="648001" y="5061136"/>
                </a:lnTo>
                <a:lnTo>
                  <a:pt x="1" y="5061136"/>
                </a:lnTo>
                <a:lnTo>
                  <a:pt x="1" y="4413136"/>
                </a:lnTo>
                <a:lnTo>
                  <a:pt x="0" y="441313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Insert a wide image</a:t>
            </a:r>
            <a:endParaRPr kumimoji="1" lang="ja-JP" altLang="en-US" dirty="0"/>
          </a:p>
        </p:txBody>
      </p:sp>
      <p:sp>
        <p:nvSpPr>
          <p:cNvPr id="7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140740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0775" y="6157520"/>
            <a:ext cx="13506449" cy="8824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9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7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Cent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6093619" y="2684464"/>
            <a:ext cx="6100763" cy="44211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0776" y="7289077"/>
            <a:ext cx="13506449" cy="1721574"/>
          </a:xfrm>
        </p:spPr>
        <p:txBody>
          <a:bodyPr anchor="ctr"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6613389" y="353283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48" hasCustomPrompt="1"/>
          </p:nvPr>
        </p:nvSpPr>
        <p:spPr>
          <a:xfrm>
            <a:off x="7353301" y="345813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49" hasCustomPrompt="1"/>
          </p:nvPr>
        </p:nvSpPr>
        <p:spPr>
          <a:xfrm>
            <a:off x="1" y="2684462"/>
            <a:ext cx="6093616" cy="442118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29"/>
          <p:cNvSpPr>
            <a:spLocks noGrp="1"/>
          </p:cNvSpPr>
          <p:nvPr>
            <p:ph type="pic" sz="quarter" idx="50" hasCustomPrompt="1"/>
          </p:nvPr>
        </p:nvSpPr>
        <p:spPr>
          <a:xfrm>
            <a:off x="12194027" y="2684462"/>
            <a:ext cx="6093616" cy="44211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51" hasCustomPrompt="1"/>
          </p:nvPr>
        </p:nvSpPr>
        <p:spPr>
          <a:xfrm>
            <a:off x="6613389" y="466866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52" hasCustomPrompt="1"/>
          </p:nvPr>
        </p:nvSpPr>
        <p:spPr>
          <a:xfrm>
            <a:off x="7353301" y="459396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図プレースホルダー 25"/>
          <p:cNvSpPr>
            <a:spLocks noGrp="1"/>
          </p:cNvSpPr>
          <p:nvPr>
            <p:ph type="pic" sz="quarter" idx="53" hasCustomPrompt="1"/>
          </p:nvPr>
        </p:nvSpPr>
        <p:spPr>
          <a:xfrm>
            <a:off x="6613389" y="5804494"/>
            <a:ext cx="618989" cy="618989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54" hasCustomPrompt="1"/>
          </p:nvPr>
        </p:nvSpPr>
        <p:spPr>
          <a:xfrm>
            <a:off x="7353301" y="5729791"/>
            <a:ext cx="43138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61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/>
      <p:bldP spid="32" grpId="0"/>
      <p:bldP spid="3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Phone 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388278" y="3776058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388278" y="2786737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945558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945558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388278" y="7001529"/>
            <a:ext cx="5030709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388278" y="6012208"/>
            <a:ext cx="5030709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pic>
        <p:nvPicPr>
          <p:cNvPr id="43" name="図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03" y="2228602"/>
            <a:ext cx="3583638" cy="7322170"/>
          </a:xfrm>
          <a:prstGeom prst="rect">
            <a:avLst/>
          </a:prstGeom>
          <a:effectLst/>
        </p:spPr>
      </p:pic>
      <p:sp>
        <p:nvSpPr>
          <p:cNvPr id="44" name="図プレースホルダー 2"/>
          <p:cNvSpPr>
            <a:spLocks noGrp="1"/>
          </p:cNvSpPr>
          <p:nvPr>
            <p:ph type="pic" sz="quarter" idx="25" hasCustomPrompt="1"/>
          </p:nvPr>
        </p:nvSpPr>
        <p:spPr>
          <a:xfrm>
            <a:off x="7642859" y="3165437"/>
            <a:ext cx="3055621" cy="548326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5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750"/>
                            </p:stCondLst>
                            <p:childTnLst>
                              <p:par>
                                <p:cTn id="8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2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  <p:bldP spid="44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Image &amp; 4 Icons, Headings,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6126646" y="1944914"/>
            <a:ext cx="6069156" cy="8340499"/>
          </a:xfrm>
          <a:solidFill>
            <a:schemeClr val="bg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947003" y="3713114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947003" y="2723793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2057954" y="34889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4"/>
          <p:cNvSpPr/>
          <p:nvPr userDrawn="1"/>
        </p:nvSpPr>
        <p:spPr>
          <a:xfrm>
            <a:off x="626586" y="2919886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79843" y="317395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68390" y="3776058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168390" y="278673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1" name="円/楕円 4"/>
          <p:cNvSpPr/>
          <p:nvPr userDrawn="1"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16795405" y="323690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47003" y="7001529"/>
            <a:ext cx="4250597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47003" y="6012208"/>
            <a:ext cx="4250597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4"/>
          <p:cNvSpPr/>
          <p:nvPr userDrawn="1"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879843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68390" y="7001529"/>
            <a:ext cx="4250597" cy="2056805"/>
          </a:xfrm>
        </p:spPr>
        <p:txBody>
          <a:bodyPr>
            <a:normAutofit/>
          </a:bodyPr>
          <a:lstStyle>
            <a:lvl1pPr algn="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168390" y="6012208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1" name="円/楕円 4"/>
          <p:cNvSpPr/>
          <p:nvPr userDrawn="1"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16795405" y="646237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41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50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/>
      <p:bldP spid="2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/>
      <p:bldP spid="3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6" grpId="0" animBg="1"/>
      <p:bldP spid="37" grpId="0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animBg="1"/>
      <p:bldP spid="4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4698914"/>
            <a:ext cx="11887200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3578967"/>
            <a:ext cx="11887200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311352" y="4416703"/>
            <a:ext cx="120942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57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13" hasCustomPrompt="1"/>
          </p:nvPr>
        </p:nvSpPr>
        <p:spPr>
          <a:xfrm>
            <a:off x="8513005" y="2520949"/>
            <a:ext cx="9776571" cy="3957682"/>
          </a:xfrm>
          <a:custGeom>
            <a:avLst/>
            <a:gdLst>
              <a:gd name="connsiteX0" fmla="*/ 0 w 9776571"/>
              <a:gd name="connsiteY0" fmla="*/ 45 h 3957682"/>
              <a:gd name="connsiteX1" fmla="*/ 648000 w 9776571"/>
              <a:gd name="connsiteY1" fmla="*/ 45 h 3957682"/>
              <a:gd name="connsiteX2" fmla="*/ 648000 w 9776571"/>
              <a:gd name="connsiteY2" fmla="*/ 648045 h 3957682"/>
              <a:gd name="connsiteX3" fmla="*/ 1294067 w 9776571"/>
              <a:gd name="connsiteY3" fmla="*/ 648045 h 3957682"/>
              <a:gd name="connsiteX4" fmla="*/ 1294067 w 9776571"/>
              <a:gd name="connsiteY4" fmla="*/ 1296045 h 3957682"/>
              <a:gd name="connsiteX5" fmla="*/ 646067 w 9776571"/>
              <a:gd name="connsiteY5" fmla="*/ 1296045 h 3957682"/>
              <a:gd name="connsiteX6" fmla="*/ 646067 w 9776571"/>
              <a:gd name="connsiteY6" fmla="*/ 648045 h 3957682"/>
              <a:gd name="connsiteX7" fmla="*/ 0 w 9776571"/>
              <a:gd name="connsiteY7" fmla="*/ 648045 h 3957682"/>
              <a:gd name="connsiteX8" fmla="*/ 5685585 w 9776571"/>
              <a:gd name="connsiteY8" fmla="*/ 0 h 3957682"/>
              <a:gd name="connsiteX9" fmla="*/ 9776571 w 9776571"/>
              <a:gd name="connsiteY9" fmla="*/ 0 h 3957682"/>
              <a:gd name="connsiteX10" fmla="*/ 9776571 w 9776571"/>
              <a:gd name="connsiteY10" fmla="*/ 3957638 h 3957682"/>
              <a:gd name="connsiteX11" fmla="*/ 9735449 w 9776571"/>
              <a:gd name="connsiteY11" fmla="*/ 3957638 h 3957682"/>
              <a:gd name="connsiteX12" fmla="*/ 9735449 w 9776571"/>
              <a:gd name="connsiteY12" fmla="*/ 3957682 h 3957682"/>
              <a:gd name="connsiteX13" fmla="*/ 1942067 w 9776571"/>
              <a:gd name="connsiteY13" fmla="*/ 3957682 h 3957682"/>
              <a:gd name="connsiteX14" fmla="*/ 1942067 w 9776571"/>
              <a:gd name="connsiteY14" fmla="*/ 1944045 h 3957682"/>
              <a:gd name="connsiteX15" fmla="*/ 1294067 w 9776571"/>
              <a:gd name="connsiteY15" fmla="*/ 1944045 h 3957682"/>
              <a:gd name="connsiteX16" fmla="*/ 1294067 w 9776571"/>
              <a:gd name="connsiteY16" fmla="*/ 1296045 h 3957682"/>
              <a:gd name="connsiteX17" fmla="*/ 1942067 w 9776571"/>
              <a:gd name="connsiteY17" fmla="*/ 1296045 h 3957682"/>
              <a:gd name="connsiteX18" fmla="*/ 1942067 w 9776571"/>
              <a:gd name="connsiteY18" fmla="*/ 648045 h 3957682"/>
              <a:gd name="connsiteX19" fmla="*/ 1294067 w 9776571"/>
              <a:gd name="connsiteY19" fmla="*/ 648045 h 3957682"/>
              <a:gd name="connsiteX20" fmla="*/ 1294067 w 9776571"/>
              <a:gd name="connsiteY20" fmla="*/ 45 h 3957682"/>
              <a:gd name="connsiteX21" fmla="*/ 1942067 w 9776571"/>
              <a:gd name="connsiteY21" fmla="*/ 45 h 3957682"/>
              <a:gd name="connsiteX22" fmla="*/ 5685585 w 9776571"/>
              <a:gd name="connsiteY22" fmla="*/ 45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1" h="3957682">
                <a:moveTo>
                  <a:pt x="0" y="45"/>
                </a:moveTo>
                <a:lnTo>
                  <a:pt x="648000" y="45"/>
                </a:lnTo>
                <a:lnTo>
                  <a:pt x="648000" y="648045"/>
                </a:lnTo>
                <a:lnTo>
                  <a:pt x="1294067" y="648045"/>
                </a:lnTo>
                <a:lnTo>
                  <a:pt x="1294067" y="1296045"/>
                </a:lnTo>
                <a:lnTo>
                  <a:pt x="646067" y="1296045"/>
                </a:lnTo>
                <a:lnTo>
                  <a:pt x="646067" y="648045"/>
                </a:lnTo>
                <a:lnTo>
                  <a:pt x="0" y="648045"/>
                </a:lnTo>
                <a:close/>
                <a:moveTo>
                  <a:pt x="5685585" y="0"/>
                </a:moveTo>
                <a:lnTo>
                  <a:pt x="9776571" y="0"/>
                </a:lnTo>
                <a:lnTo>
                  <a:pt x="9776571" y="3957638"/>
                </a:lnTo>
                <a:lnTo>
                  <a:pt x="9735449" y="3957638"/>
                </a:lnTo>
                <a:lnTo>
                  <a:pt x="9735449" y="3957682"/>
                </a:lnTo>
                <a:lnTo>
                  <a:pt x="1942067" y="3957682"/>
                </a:lnTo>
                <a:lnTo>
                  <a:pt x="1942067" y="1944045"/>
                </a:lnTo>
                <a:lnTo>
                  <a:pt x="1294067" y="1944045"/>
                </a:lnTo>
                <a:lnTo>
                  <a:pt x="1294067" y="1296045"/>
                </a:lnTo>
                <a:lnTo>
                  <a:pt x="1942067" y="1296045"/>
                </a:lnTo>
                <a:lnTo>
                  <a:pt x="1942067" y="648045"/>
                </a:lnTo>
                <a:lnTo>
                  <a:pt x="1294067" y="648045"/>
                </a:lnTo>
                <a:lnTo>
                  <a:pt x="1294067" y="45"/>
                </a:lnTo>
                <a:lnTo>
                  <a:pt x="1942067" y="45"/>
                </a:lnTo>
                <a:lnTo>
                  <a:pt x="5685585" y="4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                      Insert an image</a:t>
            </a:r>
            <a:endParaRPr kumimoji="1" lang="ja-JP" altLang="en-US" dirty="0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16" hasCustomPrompt="1"/>
          </p:nvPr>
        </p:nvSpPr>
        <p:spPr>
          <a:xfrm>
            <a:off x="-1" y="2520949"/>
            <a:ext cx="9776572" cy="3957682"/>
          </a:xfrm>
          <a:custGeom>
            <a:avLst/>
            <a:gdLst>
              <a:gd name="connsiteX0" fmla="*/ 9128572 w 9776572"/>
              <a:gd name="connsiteY0" fmla="*/ 3309682 h 3957682"/>
              <a:gd name="connsiteX1" fmla="*/ 9776572 w 9776572"/>
              <a:gd name="connsiteY1" fmla="*/ 3309682 h 3957682"/>
              <a:gd name="connsiteX2" fmla="*/ 9776572 w 9776572"/>
              <a:gd name="connsiteY2" fmla="*/ 3957682 h 3957682"/>
              <a:gd name="connsiteX3" fmla="*/ 9128572 w 9776572"/>
              <a:gd name="connsiteY3" fmla="*/ 3957682 h 3957682"/>
              <a:gd name="connsiteX4" fmla="*/ 8480572 w 9776572"/>
              <a:gd name="connsiteY4" fmla="*/ 2661682 h 3957682"/>
              <a:gd name="connsiteX5" fmla="*/ 9128572 w 9776572"/>
              <a:gd name="connsiteY5" fmla="*/ 2661682 h 3957682"/>
              <a:gd name="connsiteX6" fmla="*/ 9128572 w 9776572"/>
              <a:gd name="connsiteY6" fmla="*/ 3309682 h 3957682"/>
              <a:gd name="connsiteX7" fmla="*/ 8480572 w 9776572"/>
              <a:gd name="connsiteY7" fmla="*/ 3309682 h 3957682"/>
              <a:gd name="connsiteX8" fmla="*/ 0 w 9776572"/>
              <a:gd name="connsiteY8" fmla="*/ 0 h 3957682"/>
              <a:gd name="connsiteX9" fmla="*/ 4090987 w 9776572"/>
              <a:gd name="connsiteY9" fmla="*/ 0 h 3957682"/>
              <a:gd name="connsiteX10" fmla="*/ 4090987 w 9776572"/>
              <a:gd name="connsiteY10" fmla="*/ 45 h 3957682"/>
              <a:gd name="connsiteX11" fmla="*/ 7832572 w 9776572"/>
              <a:gd name="connsiteY11" fmla="*/ 45 h 3957682"/>
              <a:gd name="connsiteX12" fmla="*/ 7832572 w 9776572"/>
              <a:gd name="connsiteY12" fmla="*/ 2012050 h 3957682"/>
              <a:gd name="connsiteX13" fmla="*/ 8480572 w 9776572"/>
              <a:gd name="connsiteY13" fmla="*/ 2012050 h 3957682"/>
              <a:gd name="connsiteX14" fmla="*/ 8480572 w 9776572"/>
              <a:gd name="connsiteY14" fmla="*/ 2660050 h 3957682"/>
              <a:gd name="connsiteX15" fmla="*/ 7832572 w 9776572"/>
              <a:gd name="connsiteY15" fmla="*/ 2660050 h 3957682"/>
              <a:gd name="connsiteX16" fmla="*/ 7832572 w 9776572"/>
              <a:gd name="connsiteY16" fmla="*/ 3309682 h 3957682"/>
              <a:gd name="connsiteX17" fmla="*/ 8480572 w 9776572"/>
              <a:gd name="connsiteY17" fmla="*/ 3309682 h 3957682"/>
              <a:gd name="connsiteX18" fmla="*/ 8480572 w 9776572"/>
              <a:gd name="connsiteY18" fmla="*/ 3957682 h 3957682"/>
              <a:gd name="connsiteX19" fmla="*/ 7832572 w 9776572"/>
              <a:gd name="connsiteY19" fmla="*/ 3957682 h 3957682"/>
              <a:gd name="connsiteX20" fmla="*/ 39189 w 9776572"/>
              <a:gd name="connsiteY20" fmla="*/ 3957682 h 3957682"/>
              <a:gd name="connsiteX21" fmla="*/ 39189 w 9776572"/>
              <a:gd name="connsiteY21" fmla="*/ 3957638 h 3957682"/>
              <a:gd name="connsiteX22" fmla="*/ 0 w 9776572"/>
              <a:gd name="connsiteY22" fmla="*/ 3957638 h 39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76572" h="3957682">
                <a:moveTo>
                  <a:pt x="9128572" y="3309682"/>
                </a:moveTo>
                <a:lnTo>
                  <a:pt x="9776572" y="3309682"/>
                </a:lnTo>
                <a:lnTo>
                  <a:pt x="9776572" y="3957682"/>
                </a:lnTo>
                <a:lnTo>
                  <a:pt x="9128572" y="3957682"/>
                </a:lnTo>
                <a:close/>
                <a:moveTo>
                  <a:pt x="8480572" y="2661682"/>
                </a:moveTo>
                <a:lnTo>
                  <a:pt x="9128572" y="2661682"/>
                </a:lnTo>
                <a:lnTo>
                  <a:pt x="9128572" y="3309682"/>
                </a:lnTo>
                <a:lnTo>
                  <a:pt x="8480572" y="3309682"/>
                </a:lnTo>
                <a:close/>
                <a:moveTo>
                  <a:pt x="0" y="0"/>
                </a:moveTo>
                <a:lnTo>
                  <a:pt x="4090987" y="0"/>
                </a:lnTo>
                <a:lnTo>
                  <a:pt x="4090987" y="45"/>
                </a:lnTo>
                <a:lnTo>
                  <a:pt x="7832572" y="45"/>
                </a:lnTo>
                <a:lnTo>
                  <a:pt x="7832572" y="2012050"/>
                </a:lnTo>
                <a:lnTo>
                  <a:pt x="8480572" y="2012050"/>
                </a:lnTo>
                <a:lnTo>
                  <a:pt x="8480572" y="2660050"/>
                </a:lnTo>
                <a:lnTo>
                  <a:pt x="7832572" y="2660050"/>
                </a:lnTo>
                <a:lnTo>
                  <a:pt x="7832572" y="3309682"/>
                </a:lnTo>
                <a:lnTo>
                  <a:pt x="8480572" y="3309682"/>
                </a:lnTo>
                <a:lnTo>
                  <a:pt x="8480572" y="3957682"/>
                </a:lnTo>
                <a:lnTo>
                  <a:pt x="7832572" y="3957682"/>
                </a:lnTo>
                <a:lnTo>
                  <a:pt x="39189" y="3957682"/>
                </a:lnTo>
                <a:lnTo>
                  <a:pt x="39189" y="3957638"/>
                </a:lnTo>
                <a:lnTo>
                  <a:pt x="0" y="395763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351485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351485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456909" y="741881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408210" y="7642973"/>
            <a:ext cx="6400609" cy="1716691"/>
          </a:xfrm>
        </p:spPr>
        <p:txBody>
          <a:bodyPr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408210" y="6701778"/>
            <a:ext cx="6400609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, Headings &amp; Tex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7900" y="3646421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057900" y="2705226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6163324" y="342226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64"/>
          <p:cNvSpPr>
            <a:spLocks noGrp="1"/>
          </p:cNvSpPr>
          <p:nvPr>
            <p:ph type="pic" sz="quarter" idx="43" hasCustomPrompt="1"/>
          </p:nvPr>
        </p:nvSpPr>
        <p:spPr>
          <a:xfrm>
            <a:off x="2857481" y="2578957"/>
            <a:ext cx="2888231" cy="2886903"/>
          </a:xfr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6057900" y="7054075"/>
            <a:ext cx="8877300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6057900" y="6112880"/>
            <a:ext cx="8877300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図プレースホルダー 64"/>
          <p:cNvSpPr>
            <a:spLocks noGrp="1"/>
          </p:cNvSpPr>
          <p:nvPr>
            <p:ph type="pic" sz="quarter" idx="46" hasCustomPrompt="1"/>
          </p:nvPr>
        </p:nvSpPr>
        <p:spPr>
          <a:xfrm>
            <a:off x="2857481" y="5986611"/>
            <a:ext cx="2888231" cy="2886903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44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13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Mobol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2895601"/>
            <a:ext cx="18287642" cy="6359589"/>
          </a:xfrm>
          <a:custGeom>
            <a:avLst/>
            <a:gdLst>
              <a:gd name="connsiteX0" fmla="*/ 1 w 18287642"/>
              <a:gd name="connsiteY0" fmla="*/ 5711589 h 6359589"/>
              <a:gd name="connsiteX1" fmla="*/ 648001 w 18287642"/>
              <a:gd name="connsiteY1" fmla="*/ 5711589 h 6359589"/>
              <a:gd name="connsiteX2" fmla="*/ 648001 w 18287642"/>
              <a:gd name="connsiteY2" fmla="*/ 6359589 h 6359589"/>
              <a:gd name="connsiteX3" fmla="*/ 1 w 18287642"/>
              <a:gd name="connsiteY3" fmla="*/ 6359589 h 6359589"/>
              <a:gd name="connsiteX4" fmla="*/ 648001 w 18287642"/>
              <a:gd name="connsiteY4" fmla="*/ 5063589 h 6359589"/>
              <a:gd name="connsiteX5" fmla="*/ 1296001 w 18287642"/>
              <a:gd name="connsiteY5" fmla="*/ 5063589 h 6359589"/>
              <a:gd name="connsiteX6" fmla="*/ 1296001 w 18287642"/>
              <a:gd name="connsiteY6" fmla="*/ 5711589 h 6359589"/>
              <a:gd name="connsiteX7" fmla="*/ 648001 w 18287642"/>
              <a:gd name="connsiteY7" fmla="*/ 5711589 h 6359589"/>
              <a:gd name="connsiteX8" fmla="*/ 16343642 w 18287642"/>
              <a:gd name="connsiteY8" fmla="*/ 0 h 6359589"/>
              <a:gd name="connsiteX9" fmla="*/ 16991642 w 18287642"/>
              <a:gd name="connsiteY9" fmla="*/ 0 h 6359589"/>
              <a:gd name="connsiteX10" fmla="*/ 16991642 w 18287642"/>
              <a:gd name="connsiteY10" fmla="*/ 2453 h 6359589"/>
              <a:gd name="connsiteX11" fmla="*/ 18287642 w 18287642"/>
              <a:gd name="connsiteY11" fmla="*/ 2453 h 6359589"/>
              <a:gd name="connsiteX12" fmla="*/ 18287642 w 18287642"/>
              <a:gd name="connsiteY12" fmla="*/ 4415589 h 6359589"/>
              <a:gd name="connsiteX13" fmla="*/ 1944001 w 18287642"/>
              <a:gd name="connsiteY13" fmla="*/ 4415589 h 6359589"/>
              <a:gd name="connsiteX14" fmla="*/ 1944001 w 18287642"/>
              <a:gd name="connsiteY14" fmla="*/ 5063589 h 6359589"/>
              <a:gd name="connsiteX15" fmla="*/ 1296001 w 18287642"/>
              <a:gd name="connsiteY15" fmla="*/ 5063589 h 6359589"/>
              <a:gd name="connsiteX16" fmla="*/ 1296001 w 18287642"/>
              <a:gd name="connsiteY16" fmla="*/ 4415589 h 6359589"/>
              <a:gd name="connsiteX17" fmla="*/ 648001 w 18287642"/>
              <a:gd name="connsiteY17" fmla="*/ 4415589 h 6359589"/>
              <a:gd name="connsiteX18" fmla="*/ 648001 w 18287642"/>
              <a:gd name="connsiteY18" fmla="*/ 5063589 h 6359589"/>
              <a:gd name="connsiteX19" fmla="*/ 1 w 18287642"/>
              <a:gd name="connsiteY19" fmla="*/ 5063589 h 6359589"/>
              <a:gd name="connsiteX20" fmla="*/ 1 w 18287642"/>
              <a:gd name="connsiteY20" fmla="*/ 4415589 h 6359589"/>
              <a:gd name="connsiteX21" fmla="*/ 0 w 18287642"/>
              <a:gd name="connsiteY21" fmla="*/ 4415589 h 6359589"/>
              <a:gd name="connsiteX22" fmla="*/ 0 w 18287642"/>
              <a:gd name="connsiteY22" fmla="*/ 2453 h 6359589"/>
              <a:gd name="connsiteX23" fmla="*/ 16343642 w 18287642"/>
              <a:gd name="connsiteY23" fmla="*/ 2453 h 635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7642" h="6359589">
                <a:moveTo>
                  <a:pt x="1" y="5711589"/>
                </a:moveTo>
                <a:lnTo>
                  <a:pt x="648001" y="5711589"/>
                </a:lnTo>
                <a:lnTo>
                  <a:pt x="648001" y="6359589"/>
                </a:lnTo>
                <a:lnTo>
                  <a:pt x="1" y="6359589"/>
                </a:lnTo>
                <a:close/>
                <a:moveTo>
                  <a:pt x="648001" y="5063589"/>
                </a:moveTo>
                <a:lnTo>
                  <a:pt x="1296001" y="5063589"/>
                </a:lnTo>
                <a:lnTo>
                  <a:pt x="1296001" y="5711589"/>
                </a:lnTo>
                <a:lnTo>
                  <a:pt x="648001" y="5711589"/>
                </a:lnTo>
                <a:close/>
                <a:moveTo>
                  <a:pt x="16343642" y="0"/>
                </a:moveTo>
                <a:lnTo>
                  <a:pt x="16991642" y="0"/>
                </a:lnTo>
                <a:lnTo>
                  <a:pt x="16991642" y="2453"/>
                </a:lnTo>
                <a:lnTo>
                  <a:pt x="18287642" y="2453"/>
                </a:lnTo>
                <a:lnTo>
                  <a:pt x="18287642" y="4415589"/>
                </a:lnTo>
                <a:lnTo>
                  <a:pt x="1944001" y="4415589"/>
                </a:lnTo>
                <a:lnTo>
                  <a:pt x="1944001" y="5063589"/>
                </a:lnTo>
                <a:lnTo>
                  <a:pt x="1296001" y="5063589"/>
                </a:lnTo>
                <a:lnTo>
                  <a:pt x="1296001" y="4415589"/>
                </a:lnTo>
                <a:lnTo>
                  <a:pt x="648001" y="4415589"/>
                </a:lnTo>
                <a:lnTo>
                  <a:pt x="648001" y="5063589"/>
                </a:lnTo>
                <a:lnTo>
                  <a:pt x="1" y="5063589"/>
                </a:lnTo>
                <a:lnTo>
                  <a:pt x="1" y="4415589"/>
                </a:lnTo>
                <a:lnTo>
                  <a:pt x="0" y="4415589"/>
                </a:lnTo>
                <a:lnTo>
                  <a:pt x="0" y="2453"/>
                </a:lnTo>
                <a:lnTo>
                  <a:pt x="16343642" y="245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Insert a wide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387520" y="7535560"/>
            <a:ext cx="11896024" cy="1719629"/>
          </a:xfrm>
        </p:spPr>
        <p:txBody>
          <a:bodyPr anchor="ctr"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6358977"/>
            <a:ext cx="18287642" cy="943542"/>
          </a:xfrm>
          <a:solidFill>
            <a:schemeClr val="accent1">
              <a:alpha val="50000"/>
            </a:schemeClr>
          </a:solidFill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Bold" panose="020B0804030602030204" pitchFamily="34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3011286" y="1878795"/>
            <a:ext cx="3758481" cy="5440643"/>
          </a:xfrm>
          <a:blipFill>
            <a:blip r:embed="rId2"/>
            <a:srcRect/>
            <a:stretch>
              <a:fillRect t="-2" b="-41147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25" hasCustomPrompt="1"/>
          </p:nvPr>
        </p:nvSpPr>
        <p:spPr>
          <a:xfrm>
            <a:off x="3289579" y="2858733"/>
            <a:ext cx="3201895" cy="446093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6390747"/>
            <a:ext cx="8363858" cy="88248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8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  <p:bldP spid="2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677134" y="2244696"/>
            <a:ext cx="3178175" cy="5095875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7559425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11000457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14441489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4118393" y="2244696"/>
            <a:ext cx="3178175" cy="50958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117939" y="6593539"/>
            <a:ext cx="3178629" cy="747032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7558971" y="6593539"/>
            <a:ext cx="3178629" cy="747032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00003" y="6593539"/>
            <a:ext cx="3178629" cy="747032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4441035" y="6593539"/>
            <a:ext cx="3178629" cy="747032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676907" y="6593539"/>
            <a:ext cx="3178629" cy="747032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フリーフォーム 50"/>
          <p:cNvSpPr/>
          <p:nvPr userDrawn="1"/>
        </p:nvSpPr>
        <p:spPr>
          <a:xfrm>
            <a:off x="12579336" y="2185597"/>
            <a:ext cx="5364000" cy="3420000"/>
          </a:xfrm>
          <a:custGeom>
            <a:avLst/>
            <a:gdLst>
              <a:gd name="connsiteX0" fmla="*/ 4068000 w 5364000"/>
              <a:gd name="connsiteY0" fmla="*/ 648000 h 3420000"/>
              <a:gd name="connsiteX1" fmla="*/ 4716000 w 5364000"/>
              <a:gd name="connsiteY1" fmla="*/ 648000 h 3420000"/>
              <a:gd name="connsiteX2" fmla="*/ 4716000 w 5364000"/>
              <a:gd name="connsiteY2" fmla="*/ 1296000 h 3420000"/>
              <a:gd name="connsiteX3" fmla="*/ 4068000 w 5364000"/>
              <a:gd name="connsiteY3" fmla="*/ 1296000 h 3420000"/>
              <a:gd name="connsiteX4" fmla="*/ 4716000 w 5364000"/>
              <a:gd name="connsiteY4" fmla="*/ 0 h 3420000"/>
              <a:gd name="connsiteX5" fmla="*/ 5364000 w 5364000"/>
              <a:gd name="connsiteY5" fmla="*/ 0 h 3420000"/>
              <a:gd name="connsiteX6" fmla="*/ 5364000 w 5364000"/>
              <a:gd name="connsiteY6" fmla="*/ 648000 h 3420000"/>
              <a:gd name="connsiteX7" fmla="*/ 4716000 w 5364000"/>
              <a:gd name="connsiteY7" fmla="*/ 648000 h 3420000"/>
              <a:gd name="connsiteX8" fmla="*/ 0 w 5364000"/>
              <a:gd name="connsiteY8" fmla="*/ 0 h 3420000"/>
              <a:gd name="connsiteX9" fmla="*/ 3420000 w 5364000"/>
              <a:gd name="connsiteY9" fmla="*/ 0 h 3420000"/>
              <a:gd name="connsiteX10" fmla="*/ 4068000 w 5364000"/>
              <a:gd name="connsiteY10" fmla="*/ 0 h 3420000"/>
              <a:gd name="connsiteX11" fmla="*/ 4068000 w 5364000"/>
              <a:gd name="connsiteY11" fmla="*/ 648000 h 3420000"/>
              <a:gd name="connsiteX12" fmla="*/ 3420000 w 5364000"/>
              <a:gd name="connsiteY12" fmla="*/ 648000 h 3420000"/>
              <a:gd name="connsiteX13" fmla="*/ 3420000 w 5364000"/>
              <a:gd name="connsiteY13" fmla="*/ 1296000 h 3420000"/>
              <a:gd name="connsiteX14" fmla="*/ 4068000 w 5364000"/>
              <a:gd name="connsiteY14" fmla="*/ 1296000 h 3420000"/>
              <a:gd name="connsiteX15" fmla="*/ 4068000 w 5364000"/>
              <a:gd name="connsiteY15" fmla="*/ 1944000 h 3420000"/>
              <a:gd name="connsiteX16" fmla="*/ 3420000 w 5364000"/>
              <a:gd name="connsiteY16" fmla="*/ 1944000 h 3420000"/>
              <a:gd name="connsiteX17" fmla="*/ 3420000 w 5364000"/>
              <a:gd name="connsiteY17" fmla="*/ 3420000 h 3420000"/>
              <a:gd name="connsiteX18" fmla="*/ 0 w 5364000"/>
              <a:gd name="connsiteY1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6" name="フリーフォーム 55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14" hasCustomPrompt="1"/>
          </p:nvPr>
        </p:nvSpPr>
        <p:spPr>
          <a:xfrm>
            <a:off x="915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15" hasCustomPrompt="1"/>
          </p:nvPr>
        </p:nvSpPr>
        <p:spPr>
          <a:xfrm>
            <a:off x="1226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882017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415462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68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" grpId="0" animBg="1"/>
      <p:bldP spid="29" grpId="0" animBg="1"/>
      <p:bldP spid="56" grpId="0" animBg="1"/>
      <p:bldP spid="25" grpId="0" animBg="1"/>
      <p:bldP spid="35" grpId="0" animBg="1"/>
      <p:bldP spid="38" grpId="0" animBg="1"/>
      <p:bldP spid="42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quare Images &amp; Descriptions + 1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375336" y="5605597"/>
            <a:ext cx="5364000" cy="3420000"/>
          </a:xfrm>
          <a:custGeom>
            <a:avLst/>
            <a:gdLst>
              <a:gd name="connsiteX0" fmla="*/ 0 w 5364000"/>
              <a:gd name="connsiteY0" fmla="*/ 2767393 h 3420000"/>
              <a:gd name="connsiteX1" fmla="*/ 648000 w 5364000"/>
              <a:gd name="connsiteY1" fmla="*/ 2767393 h 3420000"/>
              <a:gd name="connsiteX2" fmla="*/ 648000 w 5364000"/>
              <a:gd name="connsiteY2" fmla="*/ 3415393 h 3420000"/>
              <a:gd name="connsiteX3" fmla="*/ 0 w 5364000"/>
              <a:gd name="connsiteY3" fmla="*/ 3415393 h 3420000"/>
              <a:gd name="connsiteX4" fmla="*/ 648000 w 5364000"/>
              <a:gd name="connsiteY4" fmla="*/ 2124000 h 3420000"/>
              <a:gd name="connsiteX5" fmla="*/ 1296000 w 5364000"/>
              <a:gd name="connsiteY5" fmla="*/ 2124000 h 3420000"/>
              <a:gd name="connsiteX6" fmla="*/ 1296000 w 5364000"/>
              <a:gd name="connsiteY6" fmla="*/ 2772000 h 3420000"/>
              <a:gd name="connsiteX7" fmla="*/ 648000 w 5364000"/>
              <a:gd name="connsiteY7" fmla="*/ 2772000 h 3420000"/>
              <a:gd name="connsiteX8" fmla="*/ 1944000 w 5364000"/>
              <a:gd name="connsiteY8" fmla="*/ 0 h 3420000"/>
              <a:gd name="connsiteX9" fmla="*/ 5364000 w 5364000"/>
              <a:gd name="connsiteY9" fmla="*/ 0 h 3420000"/>
              <a:gd name="connsiteX10" fmla="*/ 5364000 w 5364000"/>
              <a:gd name="connsiteY10" fmla="*/ 3420000 h 3420000"/>
              <a:gd name="connsiteX11" fmla="*/ 1944000 w 5364000"/>
              <a:gd name="connsiteY11" fmla="*/ 3420000 h 3420000"/>
              <a:gd name="connsiteX12" fmla="*/ 1296000 w 5364000"/>
              <a:gd name="connsiteY12" fmla="*/ 3420000 h 3420000"/>
              <a:gd name="connsiteX13" fmla="*/ 1296000 w 5364000"/>
              <a:gd name="connsiteY13" fmla="*/ 2772000 h 3420000"/>
              <a:gd name="connsiteX14" fmla="*/ 1944000 w 5364000"/>
              <a:gd name="connsiteY14" fmla="*/ 2772000 h 3420000"/>
              <a:gd name="connsiteX15" fmla="*/ 1944000 w 5364000"/>
              <a:gd name="connsiteY15" fmla="*/ 2124000 h 3420000"/>
              <a:gd name="connsiteX16" fmla="*/ 1296000 w 5364000"/>
              <a:gd name="connsiteY16" fmla="*/ 2124000 h 3420000"/>
              <a:gd name="connsiteX17" fmla="*/ 1296000 w 5364000"/>
              <a:gd name="connsiteY17" fmla="*/ 1476000 h 3420000"/>
              <a:gd name="connsiteX18" fmla="*/ 1944000 w 5364000"/>
              <a:gd name="connsiteY18" fmla="*/ 1476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64000" h="342000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39336" y="2185597"/>
            <a:ext cx="3420000" cy="34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12" hasCustomPrompt="1"/>
          </p:nvPr>
        </p:nvSpPr>
        <p:spPr>
          <a:xfrm>
            <a:off x="2319336" y="2185597"/>
            <a:ext cx="3715275" cy="3420000"/>
          </a:xfrm>
          <a:custGeom>
            <a:avLst/>
            <a:gdLst>
              <a:gd name="connsiteX0" fmla="*/ 0 w 3715275"/>
              <a:gd name="connsiteY0" fmla="*/ 0 h 3420000"/>
              <a:gd name="connsiteX1" fmla="*/ 295275 w 3715275"/>
              <a:gd name="connsiteY1" fmla="*/ 0 h 3420000"/>
              <a:gd name="connsiteX2" fmla="*/ 3420000 w 3715275"/>
              <a:gd name="connsiteY2" fmla="*/ 0 h 3420000"/>
              <a:gd name="connsiteX3" fmla="*/ 3420000 w 3715275"/>
              <a:gd name="connsiteY3" fmla="*/ 1562363 h 3420000"/>
              <a:gd name="connsiteX4" fmla="*/ 3715275 w 3715275"/>
              <a:gd name="connsiteY4" fmla="*/ 1710000 h 3420000"/>
              <a:gd name="connsiteX5" fmla="*/ 3420000 w 3715275"/>
              <a:gd name="connsiteY5" fmla="*/ 1857638 h 3420000"/>
              <a:gd name="connsiteX6" fmla="*/ 3420000 w 3715275"/>
              <a:gd name="connsiteY6" fmla="*/ 3420000 h 3420000"/>
              <a:gd name="connsiteX7" fmla="*/ 295275 w 3715275"/>
              <a:gd name="connsiteY7" fmla="*/ 3420000 h 3420000"/>
              <a:gd name="connsiteX8" fmla="*/ 0 w 3715275"/>
              <a:gd name="connsiteY8" fmla="*/ 3420000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5275" h="3420000">
                <a:moveTo>
                  <a:pt x="0" y="0"/>
                </a:moveTo>
                <a:lnTo>
                  <a:pt x="295275" y="0"/>
                </a:lnTo>
                <a:lnTo>
                  <a:pt x="3420000" y="0"/>
                </a:lnTo>
                <a:lnTo>
                  <a:pt x="3420000" y="1562363"/>
                </a:lnTo>
                <a:lnTo>
                  <a:pt x="3715275" y="1710000"/>
                </a:lnTo>
                <a:lnTo>
                  <a:pt x="3420000" y="1857638"/>
                </a:lnTo>
                <a:lnTo>
                  <a:pt x="3420000" y="3420000"/>
                </a:lnTo>
                <a:lnTo>
                  <a:pt x="295275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13" hasCustomPrompt="1"/>
          </p:nvPr>
        </p:nvSpPr>
        <p:spPr>
          <a:xfrm>
            <a:off x="5429773" y="5605597"/>
            <a:ext cx="3729563" cy="3420000"/>
          </a:xfrm>
          <a:custGeom>
            <a:avLst/>
            <a:gdLst>
              <a:gd name="connsiteX0" fmla="*/ 309563 w 3729563"/>
              <a:gd name="connsiteY0" fmla="*/ 0 h 3420000"/>
              <a:gd name="connsiteX1" fmla="*/ 3420000 w 3729563"/>
              <a:gd name="connsiteY1" fmla="*/ 0 h 3420000"/>
              <a:gd name="connsiteX2" fmla="*/ 3729563 w 3729563"/>
              <a:gd name="connsiteY2" fmla="*/ 0 h 3420000"/>
              <a:gd name="connsiteX3" fmla="*/ 3729563 w 3729563"/>
              <a:gd name="connsiteY3" fmla="*/ 3420000 h 3420000"/>
              <a:gd name="connsiteX4" fmla="*/ 3420000 w 3729563"/>
              <a:gd name="connsiteY4" fmla="*/ 3420000 h 3420000"/>
              <a:gd name="connsiteX5" fmla="*/ 309563 w 3729563"/>
              <a:gd name="connsiteY5" fmla="*/ 3420000 h 3420000"/>
              <a:gd name="connsiteX6" fmla="*/ 309563 w 3729563"/>
              <a:gd name="connsiteY6" fmla="*/ 1864782 h 3420000"/>
              <a:gd name="connsiteX7" fmla="*/ 0 w 3729563"/>
              <a:gd name="connsiteY7" fmla="*/ 1710000 h 3420000"/>
              <a:gd name="connsiteX8" fmla="*/ 309563 w 3729563"/>
              <a:gd name="connsiteY8" fmla="*/ 1555219 h 34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9563" h="3420000">
                <a:moveTo>
                  <a:pt x="309563" y="0"/>
                </a:moveTo>
                <a:lnTo>
                  <a:pt x="3420000" y="0"/>
                </a:lnTo>
                <a:lnTo>
                  <a:pt x="3729563" y="0"/>
                </a:lnTo>
                <a:lnTo>
                  <a:pt x="3729563" y="3420000"/>
                </a:lnTo>
                <a:lnTo>
                  <a:pt x="3420000" y="3420000"/>
                </a:lnTo>
                <a:lnTo>
                  <a:pt x="309563" y="3420000"/>
                </a:lnTo>
                <a:lnTo>
                  <a:pt x="309563" y="1864782"/>
                </a:lnTo>
                <a:lnTo>
                  <a:pt x="0" y="1710000"/>
                </a:lnTo>
                <a:lnTo>
                  <a:pt x="309563" y="155521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129340" y="2535627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553746" y="5934203"/>
            <a:ext cx="2814638" cy="2762787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9159875" y="2185329"/>
            <a:ext cx="8782949" cy="6839609"/>
          </a:xfrm>
          <a:custGeom>
            <a:avLst/>
            <a:gdLst>
              <a:gd name="connsiteX0" fmla="*/ 7486950 w 8782949"/>
              <a:gd name="connsiteY0" fmla="*/ 648000 h 6839609"/>
              <a:gd name="connsiteX1" fmla="*/ 8134949 w 8782949"/>
              <a:gd name="connsiteY1" fmla="*/ 648000 h 6839609"/>
              <a:gd name="connsiteX2" fmla="*/ 8134949 w 8782949"/>
              <a:gd name="connsiteY2" fmla="*/ 1296000 h 6839609"/>
              <a:gd name="connsiteX3" fmla="*/ 7486950 w 8782949"/>
              <a:gd name="connsiteY3" fmla="*/ 1296000 h 6839609"/>
              <a:gd name="connsiteX4" fmla="*/ 8134949 w 8782949"/>
              <a:gd name="connsiteY4" fmla="*/ 0 h 6839609"/>
              <a:gd name="connsiteX5" fmla="*/ 8782949 w 8782949"/>
              <a:gd name="connsiteY5" fmla="*/ 0 h 6839609"/>
              <a:gd name="connsiteX6" fmla="*/ 8782949 w 8782949"/>
              <a:gd name="connsiteY6" fmla="*/ 648000 h 6839609"/>
              <a:gd name="connsiteX7" fmla="*/ 8134949 w 8782949"/>
              <a:gd name="connsiteY7" fmla="*/ 648000 h 6839609"/>
              <a:gd name="connsiteX8" fmla="*/ 6838950 w 8782949"/>
              <a:gd name="connsiteY8" fmla="*/ 0 h 6839609"/>
              <a:gd name="connsiteX9" fmla="*/ 7486950 w 8782949"/>
              <a:gd name="connsiteY9" fmla="*/ 0 h 6839609"/>
              <a:gd name="connsiteX10" fmla="*/ 7486950 w 8782949"/>
              <a:gd name="connsiteY10" fmla="*/ 648000 h 6839609"/>
              <a:gd name="connsiteX11" fmla="*/ 6838950 w 8782949"/>
              <a:gd name="connsiteY11" fmla="*/ 648000 h 6839609"/>
              <a:gd name="connsiteX12" fmla="*/ 6838950 w 8782949"/>
              <a:gd name="connsiteY12" fmla="*/ 1296000 h 6839609"/>
              <a:gd name="connsiteX13" fmla="*/ 7486950 w 8782949"/>
              <a:gd name="connsiteY13" fmla="*/ 1296000 h 6839609"/>
              <a:gd name="connsiteX14" fmla="*/ 7486950 w 8782949"/>
              <a:gd name="connsiteY14" fmla="*/ 1944000 h 6839609"/>
              <a:gd name="connsiteX15" fmla="*/ 6838950 w 8782949"/>
              <a:gd name="connsiteY15" fmla="*/ 1944000 h 6839609"/>
              <a:gd name="connsiteX16" fmla="*/ 6838950 w 8782949"/>
              <a:gd name="connsiteY16" fmla="*/ 6839609 h 6839609"/>
              <a:gd name="connsiteX17" fmla="*/ 0 w 8782949"/>
              <a:gd name="connsiteY17" fmla="*/ 6839609 h 6839609"/>
              <a:gd name="connsiteX18" fmla="*/ 0 w 8782949"/>
              <a:gd name="connsiteY18" fmla="*/ 659 h 6839609"/>
              <a:gd name="connsiteX19" fmla="*/ 6838950 w 8782949"/>
              <a:gd name="connsiteY19" fmla="*/ 659 h 683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782949" h="6839609">
                <a:moveTo>
                  <a:pt x="7486950" y="648000"/>
                </a:moveTo>
                <a:lnTo>
                  <a:pt x="8134949" y="648000"/>
                </a:lnTo>
                <a:lnTo>
                  <a:pt x="8134949" y="1296000"/>
                </a:lnTo>
                <a:lnTo>
                  <a:pt x="7486950" y="1296000"/>
                </a:lnTo>
                <a:close/>
                <a:moveTo>
                  <a:pt x="8134949" y="0"/>
                </a:moveTo>
                <a:lnTo>
                  <a:pt x="8782949" y="0"/>
                </a:lnTo>
                <a:lnTo>
                  <a:pt x="8782949" y="648000"/>
                </a:lnTo>
                <a:lnTo>
                  <a:pt x="8134949" y="648000"/>
                </a:lnTo>
                <a:close/>
                <a:moveTo>
                  <a:pt x="6838950" y="0"/>
                </a:moveTo>
                <a:lnTo>
                  <a:pt x="7486950" y="0"/>
                </a:lnTo>
                <a:lnTo>
                  <a:pt x="7486950" y="648000"/>
                </a:lnTo>
                <a:lnTo>
                  <a:pt x="6838950" y="648000"/>
                </a:lnTo>
                <a:lnTo>
                  <a:pt x="6838950" y="1296000"/>
                </a:lnTo>
                <a:lnTo>
                  <a:pt x="7486950" y="1296000"/>
                </a:lnTo>
                <a:lnTo>
                  <a:pt x="7486950" y="1944000"/>
                </a:lnTo>
                <a:lnTo>
                  <a:pt x="6838950" y="1944000"/>
                </a:lnTo>
                <a:lnTo>
                  <a:pt x="6838950" y="6839609"/>
                </a:lnTo>
                <a:lnTo>
                  <a:pt x="0" y="6839609"/>
                </a:lnTo>
                <a:lnTo>
                  <a:pt x="0" y="659"/>
                </a:lnTo>
                <a:lnTo>
                  <a:pt x="6838950" y="6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21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29" grpId="0" animBg="1"/>
      <p:bldP spid="25" grpId="0" animBg="1"/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057648" y="7738943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57648" y="6885536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12163071" y="7602576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673767" y="7717604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73767" y="6864197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057648" y="5507500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2057648" y="4654093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673767" y="5486161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673767" y="4632754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057648" y="3250892"/>
            <a:ext cx="5556584" cy="111808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057648" y="2397485"/>
            <a:ext cx="5556584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673767" y="3250892"/>
            <a:ext cx="5556584" cy="111808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 typeface="Wingdings" panose="05000000000000000000" pitchFamily="2" charset="2"/>
              <a:buNone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673767" y="2397485"/>
            <a:ext cx="5556584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endCxn id="23" idx="1"/>
          </p:cNvCxnSpPr>
          <p:nvPr userDrawn="1"/>
        </p:nvCxnSpPr>
        <p:spPr>
          <a:xfrm flipV="1">
            <a:off x="11180893" y="7259052"/>
            <a:ext cx="876755" cy="521405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26" idx="3"/>
          </p:cNvCxnSpPr>
          <p:nvPr userDrawn="1"/>
        </p:nvCxnSpPr>
        <p:spPr>
          <a:xfrm flipV="1">
            <a:off x="6230351" y="7046287"/>
            <a:ext cx="732789" cy="191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9"/>
          <p:cNvCxnSpPr>
            <a:stCxn id="54" idx="2"/>
            <a:endCxn id="42" idx="3"/>
          </p:cNvCxnSpPr>
          <p:nvPr userDrawn="1"/>
        </p:nvCxnSpPr>
        <p:spPr>
          <a:xfrm rot="10800000">
            <a:off x="6230352" y="5006271"/>
            <a:ext cx="732789" cy="4261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9"/>
          <p:cNvCxnSpPr>
            <a:stCxn id="51" idx="3"/>
            <a:endCxn id="56" idx="2"/>
          </p:cNvCxnSpPr>
          <p:nvPr userDrawn="1"/>
        </p:nvCxnSpPr>
        <p:spPr>
          <a:xfrm>
            <a:off x="6230351" y="2771001"/>
            <a:ext cx="732789" cy="10475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9"/>
          <p:cNvCxnSpPr>
            <a:stCxn id="53" idx="6"/>
            <a:endCxn id="32" idx="1"/>
          </p:cNvCxnSpPr>
          <p:nvPr userDrawn="1"/>
        </p:nvCxnSpPr>
        <p:spPr>
          <a:xfrm flipV="1">
            <a:off x="11180893" y="5027609"/>
            <a:ext cx="876755" cy="116536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9"/>
          <p:cNvCxnSpPr>
            <a:stCxn id="55" idx="6"/>
            <a:endCxn id="45" idx="1"/>
          </p:cNvCxnSpPr>
          <p:nvPr userDrawn="1"/>
        </p:nvCxnSpPr>
        <p:spPr>
          <a:xfrm flipV="1">
            <a:off x="11180893" y="2771001"/>
            <a:ext cx="876755" cy="183448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 userDrawn="1"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 userDrawn="1"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 userDrawn="1"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 userDrawn="1"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 userDrawn="1"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10892969" y="7636495"/>
            <a:ext cx="287924" cy="287924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2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850"/>
                            </p:stCondLst>
                            <p:childTnLst>
                              <p:par>
                                <p:cTn id="51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07918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700"/>
                            </p:stCondLst>
                            <p:childTnLst>
                              <p:par>
                                <p:cTn id="75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1529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50"/>
                            </p:stCondLst>
                            <p:childTnLst>
                              <p:par>
                                <p:cTn id="8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50"/>
                            </p:stCondLst>
                            <p:childTnLst>
                              <p:par>
                                <p:cTn id="99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22843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8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3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400"/>
                            </p:stCondLst>
                            <p:childTnLst>
                              <p:par>
                                <p:cTn id="123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0622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1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65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1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7" presetID="42" presetClass="path" presetSubtype="0" decel="10000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2.72573E-6 L 0 -0.38201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7600"/>
                            </p:stCondLst>
                            <p:childTnLst>
                              <p:par>
                                <p:cTn id="1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  <p:bldP spid="3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animBg="1"/>
      <p:bldP spid="50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animBg="1"/>
      <p:bldP spid="6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円/楕円 4"/>
          <p:cNvSpPr/>
          <p:nvPr userDrawn="1"/>
        </p:nvSpPr>
        <p:spPr>
          <a:xfrm>
            <a:off x="7687620" y="5855660"/>
            <a:ext cx="2947208" cy="295143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8543925" y="6731302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"/>
          <p:cNvSpPr/>
          <p:nvPr userDrawn="1"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13" hasCustomPrompt="1"/>
          </p:nvPr>
        </p:nvSpPr>
        <p:spPr>
          <a:xfrm>
            <a:off x="8543925" y="5143160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tx2">
              <a:alpha val="2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4"/>
          <p:cNvSpPr/>
          <p:nvPr userDrawn="1"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図プレースホルダー 7"/>
          <p:cNvSpPr>
            <a:spLocks noGrp="1"/>
          </p:cNvSpPr>
          <p:nvPr>
            <p:ph type="pic" sz="quarter" idx="14" hasCustomPrompt="1"/>
          </p:nvPr>
        </p:nvSpPr>
        <p:spPr>
          <a:xfrm>
            <a:off x="8526701" y="3493179"/>
            <a:ext cx="1200150" cy="1200150"/>
          </a:xfrm>
          <a:scene3d>
            <a:camera prst="isometricTopUp"/>
            <a:lightRig rig="threePt" dir="t"/>
          </a:scene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2437" y="7234684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52437" y="6245363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 userDrawn="1"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542805" y="5420714"/>
            <a:ext cx="5827206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542805" y="4431393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7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952437" y="3712889"/>
            <a:ext cx="5827206" cy="179823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952437" y="2723568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4" name="正方形/長方形 73"/>
          <p:cNvSpPr/>
          <p:nvPr userDrawn="1"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8" grpId="0"/>
      <p:bldP spid="9" grpId="0" animBg="1"/>
      <p:bldP spid="9" grpId="1" animBg="1"/>
      <p:bldP spid="48" grpId="0" animBg="1"/>
      <p:bldP spid="49" grpId="0"/>
      <p:bldP spid="64" grpId="0" animBg="1"/>
      <p:bldP spid="64" grpId="1" animBg="1"/>
      <p:bldP spid="58" grpId="0" animBg="1"/>
      <p:bldP spid="62" grpId="0"/>
      <p:bldP spid="6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animBg="1"/>
      <p:bldP spid="6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4" grpId="0" animBg="1"/>
    </p:bldLst>
  </p:timing>
  <p:extLst mod="1">
    <p:ext uri="{DCECCB84-F9BA-43D5-87BE-67443E8EF086}">
      <p15:sldGuideLst xmlns:p15="http://schemas.microsoft.com/office/powerpoint/2012/main">
        <p15:guide id="1" orient="horz" pos="3262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6736438" y="3234592"/>
            <a:ext cx="2284254" cy="2287530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025891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399299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300367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99299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300367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36802" y="6753752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36802" y="5764431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1877319" y="6753752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11877319" y="5764431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9267916" y="3232954"/>
            <a:ext cx="2284254" cy="2287530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9593065" y="3459174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6736438" y="5764432"/>
            <a:ext cx="2284254" cy="2287530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025891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9266278" y="5762794"/>
            <a:ext cx="2284254" cy="2287530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593065" y="5970306"/>
            <a:ext cx="1630680" cy="170475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5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25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75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9167574" y="2741622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8950891" y="5268130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6430724" y="5051447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6647406" y="2524939"/>
            <a:ext cx="2736850" cy="3170216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877319" y="335742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877319" y="236810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904424" y="7219476"/>
            <a:ext cx="5827206" cy="1453771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904424" y="6230155"/>
            <a:ext cx="5827206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43540" y="721947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43540" y="623015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43540" y="3357426"/>
            <a:ext cx="5827206" cy="1453771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43540" y="2368105"/>
            <a:ext cx="5827206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0319316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10319316" y="653823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7350100" y="655061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7350100" y="3740054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71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8" y="4698914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8" y="3578967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42816" y="4701002"/>
            <a:ext cx="7484301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42816" y="3581055"/>
            <a:ext cx="7484301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4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山形 6"/>
          <p:cNvSpPr/>
          <p:nvPr userDrawn="1"/>
        </p:nvSpPr>
        <p:spPr>
          <a:xfrm>
            <a:off x="892704" y="4364211"/>
            <a:ext cx="4173971" cy="566057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01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山形 49"/>
          <p:cNvSpPr/>
          <p:nvPr userDrawn="1"/>
        </p:nvSpPr>
        <p:spPr>
          <a:xfrm>
            <a:off x="4970029" y="4364211"/>
            <a:ext cx="4173971" cy="566057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02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山形 50"/>
          <p:cNvSpPr/>
          <p:nvPr userDrawn="1"/>
        </p:nvSpPr>
        <p:spPr>
          <a:xfrm>
            <a:off x="9047354" y="4364211"/>
            <a:ext cx="4173971" cy="566057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03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2" name="山形 51"/>
          <p:cNvSpPr/>
          <p:nvPr userDrawn="1"/>
        </p:nvSpPr>
        <p:spPr>
          <a:xfrm>
            <a:off x="13124679" y="4364210"/>
            <a:ext cx="4173971" cy="56605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bg1"/>
                </a:solidFill>
              </a:rPr>
              <a:t>04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89270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9270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497002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497002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047354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047354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3124679" y="5082981"/>
            <a:ext cx="3928885" cy="3149248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3124679" y="2713221"/>
            <a:ext cx="3928885" cy="146480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0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25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 animBg="1"/>
      <p:bldP spid="51" grpId="0" animBg="1"/>
      <p:bldP spid="52" grpId="0" animBg="1"/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円/楕円 30"/>
          <p:cNvSpPr/>
          <p:nvPr userDrawn="1"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57916" y="3023183"/>
            <a:ext cx="5998233" cy="590539"/>
          </a:xfrm>
        </p:spPr>
        <p:txBody>
          <a:bodyPr>
            <a:normAutofit/>
          </a:bodyPr>
          <a:lstStyle>
            <a:lvl1pPr algn="ct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57916" y="2191030"/>
            <a:ext cx="599823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8243083" y="2899044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4"/>
          <p:cNvSpPr/>
          <p:nvPr userDrawn="1"/>
        </p:nvSpPr>
        <p:spPr>
          <a:xfrm>
            <a:off x="8611939" y="3755995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865196" y="401006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円/楕円 4"/>
          <p:cNvSpPr/>
          <p:nvPr userDrawn="1"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954296" y="548228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090811" y="5624558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2090811" y="4792405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6" name="円/楕円 4"/>
          <p:cNvSpPr/>
          <p:nvPr userDrawn="1"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6773176" y="5477915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989683" y="5620188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89683" y="4788035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62" name="円/楕円 4"/>
          <p:cNvSpPr/>
          <p:nvPr userDrawn="1"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1" hasCustomPrompt="1"/>
          </p:nvPr>
        </p:nvSpPr>
        <p:spPr>
          <a:xfrm>
            <a:off x="12133675" y="761162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70190" y="7753900"/>
            <a:ext cx="4250597" cy="1096266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70190" y="6921747"/>
            <a:ext cx="42505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正方形/長方形 65"/>
          <p:cNvSpPr/>
          <p:nvPr userDrawn="1"/>
        </p:nvSpPr>
        <p:spPr>
          <a:xfrm>
            <a:off x="13355918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67" name="円/楕円 4"/>
          <p:cNvSpPr/>
          <p:nvPr userDrawn="1"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図プレースホルダー 25"/>
          <p:cNvSpPr>
            <a:spLocks noGrp="1"/>
          </p:cNvSpPr>
          <p:nvPr>
            <p:ph type="pic" sz="quarter" idx="24" hasCustomPrompt="1"/>
          </p:nvPr>
        </p:nvSpPr>
        <p:spPr>
          <a:xfrm>
            <a:off x="5599718" y="7615737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816225" y="7758010"/>
            <a:ext cx="4250597" cy="1096266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816225" y="6925857"/>
            <a:ext cx="4250597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 userDrawn="1"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75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2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75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/>
      <p:bldP spid="39" grpId="0" animBg="1"/>
      <p:bldP spid="40" grpId="0"/>
      <p:bldP spid="4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46" grpId="0" animBg="1"/>
      <p:bldP spid="47" grpId="0"/>
      <p:bldP spid="48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 animBg="1"/>
      <p:bldP spid="63" grpId="0"/>
      <p:bldP spid="6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animBg="1"/>
      <p:bldP spid="68" grpId="0"/>
      <p:bldP spid="69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</p:bldLst>
  </p:timing>
  <p:extLst mod="1">
    <p:ext uri="{DCECCB84-F9BA-43D5-87BE-67443E8EF086}">
      <p15:sldGuideLst xmlns:p15="http://schemas.microsoft.com/office/powerpoint/2012/main">
        <p15:guide id="1" orient="horz" pos="3194" userDrawn="1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537980" y="223872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円/楕円 4"/>
          <p:cNvSpPr/>
          <p:nvPr userDrawn="1"/>
        </p:nvSpPr>
        <p:spPr>
          <a:xfrm>
            <a:off x="8217564" y="2232491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 userDrawn="1"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01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537980" y="3645050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円/楕円 4"/>
          <p:cNvSpPr/>
          <p:nvPr userDrawn="1"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 userDrawn="1"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02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37980" y="5051378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円/楕円 4"/>
          <p:cNvSpPr/>
          <p:nvPr userDrawn="1"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03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37980" y="6457706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円/楕円 4"/>
          <p:cNvSpPr/>
          <p:nvPr userDrawn="1"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04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9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37980" y="7864032"/>
            <a:ext cx="7854670" cy="1131914"/>
          </a:xfrm>
        </p:spPr>
        <p:txBody>
          <a:bodyPr anchor="ctr"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円/楕円 4"/>
          <p:cNvSpPr/>
          <p:nvPr userDrawn="1"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1"/>
                </a:solidFill>
              </a:rPr>
              <a:t>05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808892" y="2215248"/>
            <a:ext cx="6752493" cy="678069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5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75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87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200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25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/>
      <p:bldP spid="29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/>
      <p:bldP spid="3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フリーフォーム 41"/>
          <p:cNvSpPr/>
          <p:nvPr userDrawn="1"/>
        </p:nvSpPr>
        <p:spPr>
          <a:xfrm rot="2700000">
            <a:off x="6793057" y="164934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 40"/>
          <p:cNvSpPr/>
          <p:nvPr userDrawn="1"/>
        </p:nvSpPr>
        <p:spPr>
          <a:xfrm rot="2700000">
            <a:off x="2128748" y="472143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フリーフォーム 42"/>
          <p:cNvSpPr/>
          <p:nvPr userDrawn="1"/>
        </p:nvSpPr>
        <p:spPr>
          <a:xfrm rot="2700000">
            <a:off x="12367248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 43"/>
          <p:cNvSpPr/>
          <p:nvPr userDrawn="1"/>
        </p:nvSpPr>
        <p:spPr>
          <a:xfrm rot="2700000">
            <a:off x="6195271" y="6129705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326919" y="1476686"/>
            <a:ext cx="5412207" cy="5190503"/>
            <a:chOff x="3326919" y="1476686"/>
            <a:chExt cx="5412207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700897" y="3481545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6811422" y="2903055"/>
            <a:ext cx="5464797" cy="5190503"/>
            <a:chOff x="6811422" y="2903055"/>
            <a:chExt cx="5464797" cy="5190503"/>
          </a:xfrm>
        </p:grpSpPr>
        <p:sp>
          <p:nvSpPr>
            <p:cNvPr id="39" name="フリーフォーム 38"/>
            <p:cNvSpPr/>
            <p:nvPr userDrawn="1"/>
          </p:nvSpPr>
          <p:spPr>
            <a:xfrm rot="2700000">
              <a:off x="6548750" y="3165727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テキスト ボックス 45"/>
            <p:cNvSpPr txBox="1"/>
            <p:nvPr userDrawn="1"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191081" y="49224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0295924" y="4329423"/>
            <a:ext cx="5479402" cy="5190503"/>
            <a:chOff x="10295924" y="4329423"/>
            <a:chExt cx="5479402" cy="5190503"/>
          </a:xfrm>
        </p:grpSpPr>
        <p:sp>
          <p:nvSpPr>
            <p:cNvPr id="40" name="フリーフォーム 39"/>
            <p:cNvSpPr/>
            <p:nvPr userDrawn="1"/>
          </p:nvSpPr>
          <p:spPr>
            <a:xfrm rot="2700000">
              <a:off x="10033252" y="4592095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 userDrawn="1"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77628" y="6329481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7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43" grpId="0" animBg="1"/>
      <p:bldP spid="44" grpId="0" animBg="1"/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1581149" y="3053187"/>
            <a:ext cx="4131127" cy="4128938"/>
            <a:chOff x="3326919" y="1476686"/>
            <a:chExt cx="5193255" cy="5190503"/>
          </a:xfrm>
        </p:grpSpPr>
        <p:sp>
          <p:nvSpPr>
            <p:cNvPr id="38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7124851" y="3077444"/>
            <a:ext cx="4364293" cy="4128938"/>
            <a:chOff x="3326919" y="1476686"/>
            <a:chExt cx="5486368" cy="5190503"/>
          </a:xfrm>
        </p:grpSpPr>
        <p:sp>
          <p:nvSpPr>
            <p:cNvPr id="25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テキスト ボックス 25"/>
            <p:cNvSpPr txBox="1"/>
            <p:nvPr userDrawn="1"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 userDrawn="1"/>
        </p:nvGrpSpPr>
        <p:grpSpPr>
          <a:xfrm>
            <a:off x="12668553" y="3077444"/>
            <a:ext cx="4364292" cy="4128938"/>
            <a:chOff x="3326919" y="1476686"/>
            <a:chExt cx="5486367" cy="5190503"/>
          </a:xfrm>
        </p:grpSpPr>
        <p:sp>
          <p:nvSpPr>
            <p:cNvPr id="29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テキスト ボックス 29"/>
            <p:cNvSpPr txBox="1"/>
            <p:nvPr userDrawn="1"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フリーフォーム 31"/>
          <p:cNvSpPr/>
          <p:nvPr userDrawn="1"/>
        </p:nvSpPr>
        <p:spPr>
          <a:xfrm rot="2700000">
            <a:off x="6102172" y="20986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980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1017589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2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45262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9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072591" y="2483603"/>
            <a:ext cx="5240658" cy="3299660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9" name="テキスト プレースホルダー 58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89" y="4155702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0" name="テキスト プレースホルダー 59"/>
          <p:cNvSpPr>
            <a:spLocks noGrp="1"/>
          </p:cNvSpPr>
          <p:nvPr>
            <p:ph type="body" sz="quarter" idx="30" hasCustomPrompt="1"/>
          </p:nvPr>
        </p:nvSpPr>
        <p:spPr>
          <a:xfrm>
            <a:off x="6545262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31" hasCustomPrompt="1"/>
          </p:nvPr>
        </p:nvSpPr>
        <p:spPr>
          <a:xfrm>
            <a:off x="12072591" y="4156471"/>
            <a:ext cx="5248199" cy="1626792"/>
          </a:xfrm>
          <a:custGeom>
            <a:avLst/>
            <a:gdLst>
              <a:gd name="connsiteX0" fmla="*/ 2785606 w 5248199"/>
              <a:gd name="connsiteY0" fmla="*/ 0 h 1626792"/>
              <a:gd name="connsiteX1" fmla="*/ 3621408 w 5248199"/>
              <a:gd name="connsiteY1" fmla="*/ 0 h 1626792"/>
              <a:gd name="connsiteX2" fmla="*/ 5248199 w 5248199"/>
              <a:gd name="connsiteY2" fmla="*/ 1626791 h 1626792"/>
              <a:gd name="connsiteX3" fmla="*/ 4432509 w 5248199"/>
              <a:gd name="connsiteY3" fmla="*/ 1626791 h 1626792"/>
              <a:gd name="connsiteX4" fmla="*/ 4432509 w 5248199"/>
              <a:gd name="connsiteY4" fmla="*/ 1626792 h 1626792"/>
              <a:gd name="connsiteX5" fmla="*/ 0 w 5248199"/>
              <a:gd name="connsiteY5" fmla="*/ 1626792 h 1626792"/>
              <a:gd name="connsiteX6" fmla="*/ 0 w 5248199"/>
              <a:gd name="connsiteY6" fmla="*/ 1035791 h 1626792"/>
              <a:gd name="connsiteX7" fmla="*/ 3821397 w 5248199"/>
              <a:gd name="connsiteY7" fmla="*/ 1035791 h 162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48199" h="1626792">
                <a:moveTo>
                  <a:pt x="2785606" y="0"/>
                </a:moveTo>
                <a:lnTo>
                  <a:pt x="3621408" y="0"/>
                </a:lnTo>
                <a:lnTo>
                  <a:pt x="5248199" y="1626791"/>
                </a:lnTo>
                <a:lnTo>
                  <a:pt x="4432509" y="1626791"/>
                </a:lnTo>
                <a:lnTo>
                  <a:pt x="4432509" y="1626792"/>
                </a:lnTo>
                <a:lnTo>
                  <a:pt x="0" y="1626792"/>
                </a:lnTo>
                <a:lnTo>
                  <a:pt x="0" y="1035791"/>
                </a:lnTo>
                <a:lnTo>
                  <a:pt x="3821397" y="103579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90387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6618060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2145389" y="5092614"/>
            <a:ext cx="5124677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09100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63938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76397" y="6015037"/>
            <a:ext cx="5249147" cy="2771775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7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0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2" grpId="0"/>
      <p:bldP spid="49" grpId="0"/>
      <p:bldP spid="59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 51"/>
          <p:cNvSpPr/>
          <p:nvPr userDrawn="1"/>
        </p:nvSpPr>
        <p:spPr>
          <a:xfrm rot="2700000">
            <a:off x="10253326" y="21092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1612770" y="221114"/>
            <a:ext cx="7388422" cy="6827572"/>
            <a:chOff x="1612770" y="221114"/>
            <a:chExt cx="7388422" cy="6827572"/>
          </a:xfrm>
        </p:grpSpPr>
        <p:sp>
          <p:nvSpPr>
            <p:cNvPr id="65" name="フリーフォーム 64"/>
            <p:cNvSpPr/>
            <p:nvPr userDrawn="1"/>
          </p:nvSpPr>
          <p:spPr>
            <a:xfrm rot="2700000">
              <a:off x="1350155" y="483729"/>
              <a:ext cx="6827572" cy="6302341"/>
            </a:xfrm>
            <a:custGeom>
              <a:avLst/>
              <a:gdLst>
                <a:gd name="connsiteX0" fmla="*/ 3192491 w 6827572"/>
                <a:gd name="connsiteY0" fmla="*/ 742950 h 6302341"/>
                <a:gd name="connsiteX1" fmla="*/ 3935441 w 6827572"/>
                <a:gd name="connsiteY1" fmla="*/ 0 h 6302341"/>
                <a:gd name="connsiteX2" fmla="*/ 6827572 w 6827572"/>
                <a:gd name="connsiteY2" fmla="*/ 0 h 6302341"/>
                <a:gd name="connsiteX3" fmla="*/ 6102500 w 6827572"/>
                <a:gd name="connsiteY3" fmla="*/ 725072 h 6302341"/>
                <a:gd name="connsiteX4" fmla="*/ 6102501 w 6827572"/>
                <a:gd name="connsiteY4" fmla="*/ 725073 h 6302341"/>
                <a:gd name="connsiteX5" fmla="*/ 2162414 w 6827572"/>
                <a:gd name="connsiteY5" fmla="*/ 4665160 h 6302341"/>
                <a:gd name="connsiteX6" fmla="*/ 2162414 w 6827572"/>
                <a:gd name="connsiteY6" fmla="*/ 4665160 h 6302341"/>
                <a:gd name="connsiteX7" fmla="*/ 525233 w 6827572"/>
                <a:gd name="connsiteY7" fmla="*/ 6302341 h 6302341"/>
                <a:gd name="connsiteX8" fmla="*/ 0 w 6827572"/>
                <a:gd name="connsiteY8" fmla="*/ 5777107 h 6302341"/>
                <a:gd name="connsiteX9" fmla="*/ 1637181 w 6827572"/>
                <a:gd name="connsiteY9" fmla="*/ 4139926 h 6302341"/>
                <a:gd name="connsiteX10" fmla="*/ 1637069 w 6827572"/>
                <a:gd name="connsiteY10" fmla="*/ 4139815 h 6302341"/>
                <a:gd name="connsiteX11" fmla="*/ 5033934 w 6827572"/>
                <a:gd name="connsiteY11" fmla="*/ 742950 h 630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827572" h="6302341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 userDrawn="1"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01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5088923" y="1637232"/>
            <a:ext cx="6667652" cy="6230468"/>
            <a:chOff x="5088923" y="1637232"/>
            <a:chExt cx="6667652" cy="6230468"/>
          </a:xfrm>
        </p:grpSpPr>
        <p:sp>
          <p:nvSpPr>
            <p:cNvPr id="66" name="フリーフォーム 65"/>
            <p:cNvSpPr/>
            <p:nvPr userDrawn="1"/>
          </p:nvSpPr>
          <p:spPr>
            <a:xfrm rot="2700000">
              <a:off x="4826307" y="1899848"/>
              <a:ext cx="6230468" cy="5705236"/>
            </a:xfrm>
            <a:custGeom>
              <a:avLst/>
              <a:gdLst>
                <a:gd name="connsiteX0" fmla="*/ 2595387 w 6230468"/>
                <a:gd name="connsiteY0" fmla="*/ 742950 h 5705236"/>
                <a:gd name="connsiteX1" fmla="*/ 3338337 w 6230468"/>
                <a:gd name="connsiteY1" fmla="*/ 0 h 5705236"/>
                <a:gd name="connsiteX2" fmla="*/ 6230468 w 6230468"/>
                <a:gd name="connsiteY2" fmla="*/ 0 h 5705236"/>
                <a:gd name="connsiteX3" fmla="*/ 5505396 w 6230468"/>
                <a:gd name="connsiteY3" fmla="*/ 725072 h 5705236"/>
                <a:gd name="connsiteX4" fmla="*/ 5505397 w 6230468"/>
                <a:gd name="connsiteY4" fmla="*/ 725073 h 5705236"/>
                <a:gd name="connsiteX5" fmla="*/ 1710117 w 6230468"/>
                <a:gd name="connsiteY5" fmla="*/ 4520353 h 5705236"/>
                <a:gd name="connsiteX6" fmla="*/ 1565310 w 6230468"/>
                <a:gd name="connsiteY6" fmla="*/ 4665160 h 5705236"/>
                <a:gd name="connsiteX7" fmla="*/ 525233 w 6230468"/>
                <a:gd name="connsiteY7" fmla="*/ 5705236 h 5705236"/>
                <a:gd name="connsiteX8" fmla="*/ 0 w 6230468"/>
                <a:gd name="connsiteY8" fmla="*/ 5180003 h 5705236"/>
                <a:gd name="connsiteX9" fmla="*/ 1040077 w 6230468"/>
                <a:gd name="connsiteY9" fmla="*/ 4139927 h 5705236"/>
                <a:gd name="connsiteX10" fmla="*/ 1039965 w 6230468"/>
                <a:gd name="connsiteY10" fmla="*/ 4139815 h 5705236"/>
                <a:gd name="connsiteX11" fmla="*/ 4436830 w 6230468"/>
                <a:gd name="connsiteY11" fmla="*/ 742950 h 570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30468" h="5705236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 userDrawn="1"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02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8440954" y="3001937"/>
            <a:ext cx="6071004" cy="5736188"/>
            <a:chOff x="8440954" y="3001937"/>
            <a:chExt cx="6071004" cy="5736188"/>
          </a:xfrm>
        </p:grpSpPr>
        <p:sp>
          <p:nvSpPr>
            <p:cNvPr id="67" name="フリーフォーム 66"/>
            <p:cNvSpPr/>
            <p:nvPr userDrawn="1"/>
          </p:nvSpPr>
          <p:spPr>
            <a:xfrm rot="2700000">
              <a:off x="8178338" y="3264553"/>
              <a:ext cx="5736188" cy="5210956"/>
            </a:xfrm>
            <a:custGeom>
              <a:avLst/>
              <a:gdLst>
                <a:gd name="connsiteX0" fmla="*/ 2101107 w 5736188"/>
                <a:gd name="connsiteY0" fmla="*/ 742950 h 5210956"/>
                <a:gd name="connsiteX1" fmla="*/ 2844057 w 5736188"/>
                <a:gd name="connsiteY1" fmla="*/ 0 h 5210956"/>
                <a:gd name="connsiteX2" fmla="*/ 5736188 w 5736188"/>
                <a:gd name="connsiteY2" fmla="*/ 0 h 5210956"/>
                <a:gd name="connsiteX3" fmla="*/ 5011116 w 5736188"/>
                <a:gd name="connsiteY3" fmla="*/ 725072 h 5210956"/>
                <a:gd name="connsiteX4" fmla="*/ 5011117 w 5736188"/>
                <a:gd name="connsiteY4" fmla="*/ 725073 h 5210956"/>
                <a:gd name="connsiteX5" fmla="*/ 1215837 w 5736188"/>
                <a:gd name="connsiteY5" fmla="*/ 4520353 h 5210956"/>
                <a:gd name="connsiteX6" fmla="*/ 1071030 w 5736188"/>
                <a:gd name="connsiteY6" fmla="*/ 4665160 h 5210956"/>
                <a:gd name="connsiteX7" fmla="*/ 525234 w 5736188"/>
                <a:gd name="connsiteY7" fmla="*/ 5210956 h 5210956"/>
                <a:gd name="connsiteX8" fmla="*/ 0 w 5736188"/>
                <a:gd name="connsiteY8" fmla="*/ 4685723 h 5210956"/>
                <a:gd name="connsiteX9" fmla="*/ 545797 w 5736188"/>
                <a:gd name="connsiteY9" fmla="*/ 4139927 h 5210956"/>
                <a:gd name="connsiteX10" fmla="*/ 545685 w 5736188"/>
                <a:gd name="connsiteY10" fmla="*/ 4139815 h 5210956"/>
                <a:gd name="connsiteX11" fmla="*/ 3942550 w 5736188"/>
                <a:gd name="connsiteY11" fmla="*/ 742950 h 521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36188" h="5210956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テキスト ボックス 32"/>
            <p:cNvSpPr txBox="1"/>
            <p:nvPr userDrawn="1"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03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>
            <a:off x="11855133" y="4392308"/>
            <a:ext cx="5412207" cy="5190503"/>
            <a:chOff x="11855133" y="4392308"/>
            <a:chExt cx="5412207" cy="5190503"/>
          </a:xfrm>
        </p:grpSpPr>
        <p:sp>
          <p:nvSpPr>
            <p:cNvPr id="37" name="フリーフォーム 36"/>
            <p:cNvSpPr/>
            <p:nvPr userDrawn="1"/>
          </p:nvSpPr>
          <p:spPr>
            <a:xfrm rot="2700000">
              <a:off x="11592461" y="4654980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テキスト ボックス 46"/>
            <p:cNvSpPr txBox="1"/>
            <p:nvPr userDrawn="1"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6600" dirty="0">
                  <a:solidFill>
                    <a:schemeClr val="bg1"/>
                  </a:solidFill>
                </a:rPr>
                <a:t>04</a:t>
              </a:r>
              <a:endParaRPr kumimoji="1" lang="ja-JP" altLang="en-US" sz="6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フリーフォーム 52"/>
          <p:cNvSpPr/>
          <p:nvPr userDrawn="1"/>
        </p:nvSpPr>
        <p:spPr>
          <a:xfrm rot="2700000">
            <a:off x="721152" y="1052069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 userDrawn="1"/>
        </p:nvSpPr>
        <p:spPr>
          <a:xfrm rot="2700000">
            <a:off x="15266296" y="3096793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プレースホルダー 1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992313" y="3075687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730030" y="418017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テキスト プレースホルダー 12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532646" y="529765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1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250219" y="6428276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529026" y="394107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12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118631" y="5043921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54582" y="6166842"/>
            <a:ext cx="3138383" cy="3234238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077106" y="7298904"/>
            <a:ext cx="6595110" cy="2102176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フリーフォーム 63"/>
          <p:cNvSpPr/>
          <p:nvPr userDrawn="1"/>
        </p:nvSpPr>
        <p:spPr>
          <a:xfrm rot="2700000">
            <a:off x="3171260" y="8080421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3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6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i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楕円 9"/>
          <p:cNvSpPr/>
          <p:nvPr userDrawn="1"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 userDrawn="1"/>
        </p:nvSpPr>
        <p:spPr>
          <a:xfrm rot="180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 userDrawn="1"/>
        </p:nvSpPr>
        <p:spPr>
          <a:xfrm rot="14400000">
            <a:off x="8043635" y="2583543"/>
            <a:ext cx="2200729" cy="6052457"/>
          </a:xfrm>
          <a:prstGeom prst="ellipse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 userDrawn="1"/>
        </p:nvSpPr>
        <p:spPr>
          <a:xfrm>
            <a:off x="9677017" y="3135364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 userDrawn="1"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 userDrawn="1"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2314973" y="3343674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2314973" y="2354353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2960" y="6166982"/>
            <a:ext cx="5514403" cy="1791659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22960" y="5177661"/>
            <a:ext cx="5514403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2314973" y="6721633"/>
            <a:ext cx="5429628" cy="1798239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2314973" y="5732312"/>
            <a:ext cx="5429628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7" name="直線コネクタ 9"/>
          <p:cNvCxnSpPr>
            <a:stCxn id="15" idx="6"/>
            <a:endCxn id="19" idx="1"/>
          </p:cNvCxnSpPr>
          <p:nvPr userDrawn="1"/>
        </p:nvCxnSpPr>
        <p:spPr>
          <a:xfrm flipV="1">
            <a:off x="10062414" y="2727869"/>
            <a:ext cx="2252559" cy="6001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9"/>
          <p:cNvCxnSpPr>
            <a:stCxn id="22" idx="3"/>
            <a:endCxn id="16" idx="0"/>
          </p:cNvCxnSpPr>
          <p:nvPr userDrawn="1"/>
        </p:nvCxnSpPr>
        <p:spPr>
          <a:xfrm>
            <a:off x="6037363" y="5551177"/>
            <a:ext cx="517653" cy="746487"/>
          </a:xfrm>
          <a:prstGeom prst="bentConnector2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9"/>
          <p:cNvCxnSpPr>
            <a:stCxn id="17" idx="6"/>
            <a:endCxn id="25" idx="1"/>
          </p:cNvCxnSpPr>
          <p:nvPr userDrawn="1"/>
        </p:nvCxnSpPr>
        <p:spPr>
          <a:xfrm flipV="1">
            <a:off x="11279668" y="6105828"/>
            <a:ext cx="1035305" cy="1252532"/>
          </a:xfrm>
          <a:prstGeom prst="bentConnector3">
            <a:avLst>
              <a:gd name="adj1" fmla="val 68225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9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450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7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7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1882775" y="3138994"/>
            <a:ext cx="4152900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1882775" y="7191719"/>
            <a:ext cx="4152900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1882775" y="3143689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1882775" y="2504769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1882775" y="454442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1882775" y="5181775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1882775" y="5819122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1882775" y="645647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7064375" y="314011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7064375" y="250119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7064375" y="454085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7064375" y="517820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7064375" y="581555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7064375" y="645289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12245975" y="3136497"/>
            <a:ext cx="4152900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12245975" y="2497577"/>
            <a:ext cx="4152900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12245975" y="4537236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12245975" y="5174583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12245975" y="5811930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12245975" y="6449278"/>
            <a:ext cx="4152900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1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mparison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0791" y="3138994"/>
            <a:ext cx="3867394" cy="1269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950791" y="7191719"/>
            <a:ext cx="3867394" cy="2461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8"/>
          <p:cNvSpPr>
            <a:spLocks noGrp="1"/>
          </p:cNvSpPr>
          <p:nvPr>
            <p:ph type="body" sz="quarter" idx="31" hasCustomPrompt="1"/>
          </p:nvPr>
        </p:nvSpPr>
        <p:spPr>
          <a:xfrm>
            <a:off x="950791" y="3143689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6" name="テキスト プレースホルダー 18"/>
          <p:cNvSpPr>
            <a:spLocks noGrp="1"/>
          </p:cNvSpPr>
          <p:nvPr>
            <p:ph type="body" sz="quarter" idx="13" hasCustomPrompt="1"/>
          </p:nvPr>
        </p:nvSpPr>
        <p:spPr>
          <a:xfrm>
            <a:off x="950791" y="2504769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7" name="テキスト プレースホルダー 18"/>
          <p:cNvSpPr>
            <a:spLocks noGrp="1"/>
          </p:cNvSpPr>
          <p:nvPr>
            <p:ph type="body" sz="quarter" idx="14" hasCustomPrompt="1"/>
          </p:nvPr>
        </p:nvSpPr>
        <p:spPr>
          <a:xfrm>
            <a:off x="950791" y="454442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0" name="テキスト プレースホルダー 18"/>
          <p:cNvSpPr>
            <a:spLocks noGrp="1"/>
          </p:cNvSpPr>
          <p:nvPr>
            <p:ph type="body" sz="quarter" idx="32" hasCustomPrompt="1"/>
          </p:nvPr>
        </p:nvSpPr>
        <p:spPr>
          <a:xfrm>
            <a:off x="950791" y="518177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1" name="テキスト プレースホルダー 18"/>
          <p:cNvSpPr>
            <a:spLocks noGrp="1"/>
          </p:cNvSpPr>
          <p:nvPr>
            <p:ph type="body" sz="quarter" idx="33" hasCustomPrompt="1"/>
          </p:nvPr>
        </p:nvSpPr>
        <p:spPr>
          <a:xfrm>
            <a:off x="950791" y="5819122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2" name="テキスト プレースホルダー 18"/>
          <p:cNvSpPr>
            <a:spLocks noGrp="1"/>
          </p:cNvSpPr>
          <p:nvPr>
            <p:ph type="body" sz="quarter" idx="34" hasCustomPrompt="1"/>
          </p:nvPr>
        </p:nvSpPr>
        <p:spPr>
          <a:xfrm>
            <a:off x="950791" y="645647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8"/>
          <p:cNvSpPr>
            <a:spLocks noGrp="1"/>
          </p:cNvSpPr>
          <p:nvPr>
            <p:ph type="body" sz="quarter" idx="35" hasCustomPrompt="1"/>
          </p:nvPr>
        </p:nvSpPr>
        <p:spPr>
          <a:xfrm>
            <a:off x="5125916" y="314011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8" name="テキスト プレースホルダー 18"/>
          <p:cNvSpPr>
            <a:spLocks noGrp="1"/>
          </p:cNvSpPr>
          <p:nvPr>
            <p:ph type="body" sz="quarter" idx="36" hasCustomPrompt="1"/>
          </p:nvPr>
        </p:nvSpPr>
        <p:spPr>
          <a:xfrm>
            <a:off x="5125916" y="250119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39" name="テキスト プレースホルダー 18"/>
          <p:cNvSpPr>
            <a:spLocks noGrp="1"/>
          </p:cNvSpPr>
          <p:nvPr>
            <p:ph type="body" sz="quarter" idx="37" hasCustomPrompt="1"/>
          </p:nvPr>
        </p:nvSpPr>
        <p:spPr>
          <a:xfrm>
            <a:off x="5125916" y="454085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0" name="テキスト プレースホルダー 18"/>
          <p:cNvSpPr>
            <a:spLocks noGrp="1"/>
          </p:cNvSpPr>
          <p:nvPr>
            <p:ph type="body" sz="quarter" idx="38" hasCustomPrompt="1"/>
          </p:nvPr>
        </p:nvSpPr>
        <p:spPr>
          <a:xfrm>
            <a:off x="5125916" y="517820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1" name="テキスト プレースホルダー 18"/>
          <p:cNvSpPr>
            <a:spLocks noGrp="1"/>
          </p:cNvSpPr>
          <p:nvPr>
            <p:ph type="body" sz="quarter" idx="39" hasCustomPrompt="1"/>
          </p:nvPr>
        </p:nvSpPr>
        <p:spPr>
          <a:xfrm>
            <a:off x="5125916" y="581555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2" name="テキスト プレースホルダー 18"/>
          <p:cNvSpPr>
            <a:spLocks noGrp="1"/>
          </p:cNvSpPr>
          <p:nvPr>
            <p:ph type="body" sz="quarter" idx="40" hasCustomPrompt="1"/>
          </p:nvPr>
        </p:nvSpPr>
        <p:spPr>
          <a:xfrm>
            <a:off x="5125916" y="645289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45" name="正方形/長方形 44"/>
          <p:cNvSpPr/>
          <p:nvPr userDrawn="1"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プレースホルダー 18"/>
          <p:cNvSpPr>
            <a:spLocks noGrp="1"/>
          </p:cNvSpPr>
          <p:nvPr>
            <p:ph type="body" sz="quarter" idx="41" hasCustomPrompt="1"/>
          </p:nvPr>
        </p:nvSpPr>
        <p:spPr>
          <a:xfrm>
            <a:off x="9301041" y="3136497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48" name="テキスト プレースホルダー 18"/>
          <p:cNvSpPr>
            <a:spLocks noGrp="1"/>
          </p:cNvSpPr>
          <p:nvPr>
            <p:ph type="body" sz="quarter" idx="42" hasCustomPrompt="1"/>
          </p:nvPr>
        </p:nvSpPr>
        <p:spPr>
          <a:xfrm>
            <a:off x="9301041" y="2497577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49" name="テキスト プレースホルダー 18"/>
          <p:cNvSpPr>
            <a:spLocks noGrp="1"/>
          </p:cNvSpPr>
          <p:nvPr>
            <p:ph type="body" sz="quarter" idx="43" hasCustomPrompt="1"/>
          </p:nvPr>
        </p:nvSpPr>
        <p:spPr>
          <a:xfrm>
            <a:off x="9301041" y="4537236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0" name="テキスト プレースホルダー 18"/>
          <p:cNvSpPr>
            <a:spLocks noGrp="1"/>
          </p:cNvSpPr>
          <p:nvPr>
            <p:ph type="body" sz="quarter" idx="44" hasCustomPrompt="1"/>
          </p:nvPr>
        </p:nvSpPr>
        <p:spPr>
          <a:xfrm>
            <a:off x="9301041" y="517458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1" name="テキスト プレースホルダー 18"/>
          <p:cNvSpPr>
            <a:spLocks noGrp="1"/>
          </p:cNvSpPr>
          <p:nvPr>
            <p:ph type="body" sz="quarter" idx="45" hasCustomPrompt="1"/>
          </p:nvPr>
        </p:nvSpPr>
        <p:spPr>
          <a:xfrm>
            <a:off x="9301041" y="5811930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2" name="テキスト プレースホルダー 18"/>
          <p:cNvSpPr>
            <a:spLocks noGrp="1"/>
          </p:cNvSpPr>
          <p:nvPr>
            <p:ph type="body" sz="quarter" idx="46" hasCustomPrompt="1"/>
          </p:nvPr>
        </p:nvSpPr>
        <p:spPr>
          <a:xfrm>
            <a:off x="9301041" y="644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 userDrawn="1"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55" name="正方形/長方形 54"/>
          <p:cNvSpPr/>
          <p:nvPr userDrawn="1"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プレースホルダー 18"/>
          <p:cNvSpPr>
            <a:spLocks noGrp="1"/>
          </p:cNvSpPr>
          <p:nvPr>
            <p:ph type="body" sz="quarter" idx="47" hasCustomPrompt="1"/>
          </p:nvPr>
        </p:nvSpPr>
        <p:spPr>
          <a:xfrm>
            <a:off x="13476166" y="3141192"/>
            <a:ext cx="3867394" cy="1230742"/>
          </a:xfrm>
          <a:noFill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8" name="テキスト プレースホルダー 18"/>
          <p:cNvSpPr>
            <a:spLocks noGrp="1"/>
          </p:cNvSpPr>
          <p:nvPr>
            <p:ph type="body" sz="quarter" idx="48" hasCustomPrompt="1"/>
          </p:nvPr>
        </p:nvSpPr>
        <p:spPr>
          <a:xfrm>
            <a:off x="13476166" y="2502272"/>
            <a:ext cx="3867394" cy="648000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Table Header</a:t>
            </a:r>
            <a:endParaRPr kumimoji="1" lang="ja-JP" altLang="en-US" dirty="0"/>
          </a:p>
        </p:txBody>
      </p:sp>
      <p:sp>
        <p:nvSpPr>
          <p:cNvPr id="59" name="テキスト プレースホルダー 18"/>
          <p:cNvSpPr>
            <a:spLocks noGrp="1"/>
          </p:cNvSpPr>
          <p:nvPr>
            <p:ph type="body" sz="quarter" idx="49" hasCustomPrompt="1"/>
          </p:nvPr>
        </p:nvSpPr>
        <p:spPr>
          <a:xfrm>
            <a:off x="13476166" y="4541931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0" name="テキスト プレースホルダー 18"/>
          <p:cNvSpPr>
            <a:spLocks noGrp="1"/>
          </p:cNvSpPr>
          <p:nvPr>
            <p:ph type="body" sz="quarter" idx="50" hasCustomPrompt="1"/>
          </p:nvPr>
        </p:nvSpPr>
        <p:spPr>
          <a:xfrm>
            <a:off x="13476166" y="5179278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1" name="テキスト プレースホルダー 18"/>
          <p:cNvSpPr>
            <a:spLocks noGrp="1"/>
          </p:cNvSpPr>
          <p:nvPr>
            <p:ph type="body" sz="quarter" idx="51" hasCustomPrompt="1"/>
          </p:nvPr>
        </p:nvSpPr>
        <p:spPr>
          <a:xfrm>
            <a:off x="13476166" y="5816625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62" name="テキスト プレースホルダー 18"/>
          <p:cNvSpPr>
            <a:spLocks noGrp="1"/>
          </p:cNvSpPr>
          <p:nvPr>
            <p:ph type="body" sz="quarter" idx="52" hasCustomPrompt="1"/>
          </p:nvPr>
        </p:nvSpPr>
        <p:spPr>
          <a:xfrm>
            <a:off x="13476166" y="6453973"/>
            <a:ext cx="3867394" cy="529194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51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5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35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150"/>
                            </p:stCondLst>
                            <p:childTnLst>
                              <p:par>
                                <p:cTn id="1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75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15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95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2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 animBg="1"/>
      <p:bldP spid="46" grpId="0" animBg="1"/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 animBg="1"/>
      <p:bldP spid="56" grpId="0" animBg="1"/>
      <p:bldP spid="5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2128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2128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332240" y="4416703"/>
            <a:ext cx="161121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60594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60594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899899" y="4698914"/>
            <a:ext cx="5166812" cy="2908386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899899" y="3578967"/>
            <a:ext cx="5166812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 88"/>
          <p:cNvSpPr/>
          <p:nvPr userDrawn="1"/>
        </p:nvSpPr>
        <p:spPr>
          <a:xfrm flipH="1">
            <a:off x="7090483" y="3840023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2" name="グループ化 91"/>
          <p:cNvGrpSpPr/>
          <p:nvPr userDrawn="1"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52" name="角丸四角形 51"/>
            <p:cNvSpPr/>
            <p:nvPr userDrawn="1"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/楕円 7"/>
            <p:cNvSpPr/>
            <p:nvPr userDrawn="1"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フリーフォーム 75"/>
          <p:cNvSpPr/>
          <p:nvPr userDrawn="1"/>
        </p:nvSpPr>
        <p:spPr>
          <a:xfrm>
            <a:off x="9163230" y="2737514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 userDrawn="1"/>
        </p:nvSpPr>
        <p:spPr>
          <a:xfrm>
            <a:off x="10007427" y="3840690"/>
            <a:ext cx="1186761" cy="1961880"/>
          </a:xfrm>
          <a:custGeom>
            <a:avLst/>
            <a:gdLst>
              <a:gd name="connsiteX0" fmla="*/ 955911 w 1186761"/>
              <a:gd name="connsiteY0" fmla="*/ 0 h 1961880"/>
              <a:gd name="connsiteX1" fmla="*/ 967744 w 1186761"/>
              <a:gd name="connsiteY1" fmla="*/ 21021 h 1961880"/>
              <a:gd name="connsiteX2" fmla="*/ 1186761 w 1186761"/>
              <a:gd name="connsiteY2" fmla="*/ 944799 h 1961880"/>
              <a:gd name="connsiteX3" fmla="*/ 935168 w 1186761"/>
              <a:gd name="connsiteY3" fmla="*/ 1930146 h 1961880"/>
              <a:gd name="connsiteX4" fmla="*/ 916287 w 1186761"/>
              <a:gd name="connsiteY4" fmla="*/ 1961880 h 1961880"/>
              <a:gd name="connsiteX5" fmla="*/ 0 w 1186761"/>
              <a:gd name="connsiteY5" fmla="*/ 1432861 h 1961880"/>
              <a:gd name="connsiteX6" fmla="*/ 8472 w 1186761"/>
              <a:gd name="connsiteY6" fmla="*/ 1418915 h 1961880"/>
              <a:gd name="connsiteX7" fmla="*/ 128607 w 1186761"/>
              <a:gd name="connsiteY7" fmla="*/ 944466 h 1961880"/>
              <a:gd name="connsiteX8" fmla="*/ 59565 w 1186761"/>
              <a:gd name="connsiteY8" fmla="*/ 579492 h 1961880"/>
              <a:gd name="connsiteX9" fmla="*/ 37489 w 1186761"/>
              <a:gd name="connsiteY9" fmla="*/ 530251 h 19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6761" h="196188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7" name="フリーフォーム 86"/>
          <p:cNvSpPr/>
          <p:nvPr userDrawn="1"/>
        </p:nvSpPr>
        <p:spPr>
          <a:xfrm>
            <a:off x="9170850" y="5318355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 87"/>
          <p:cNvSpPr/>
          <p:nvPr userDrawn="1"/>
        </p:nvSpPr>
        <p:spPr>
          <a:xfrm flipH="1">
            <a:off x="7344063" y="2736847"/>
            <a:ext cx="1777378" cy="1596296"/>
          </a:xfrm>
          <a:custGeom>
            <a:avLst/>
            <a:gdLst>
              <a:gd name="connsiteX0" fmla="*/ 0 w 1777378"/>
              <a:gd name="connsiteY0" fmla="*/ 0 h 1596296"/>
              <a:gd name="connsiteX1" fmla="*/ 187100 w 1777378"/>
              <a:gd name="connsiteY1" fmla="*/ 9447 h 1596296"/>
              <a:gd name="connsiteX2" fmla="*/ 1720375 w 1777378"/>
              <a:gd name="connsiteY2" fmla="*/ 966454 h 1596296"/>
              <a:gd name="connsiteX3" fmla="*/ 1777378 w 1777378"/>
              <a:gd name="connsiteY3" fmla="*/ 1067720 h 1596296"/>
              <a:gd name="connsiteX4" fmla="*/ 861857 w 1777378"/>
              <a:gd name="connsiteY4" fmla="*/ 1596296 h 1596296"/>
              <a:gd name="connsiteX5" fmla="*/ 822105 w 1777378"/>
              <a:gd name="connsiteY5" fmla="*/ 1525677 h 1596296"/>
              <a:gd name="connsiteX6" fmla="*/ 78909 w 1777378"/>
              <a:gd name="connsiteY6" fmla="*/ 1061805 h 1596296"/>
              <a:gd name="connsiteX7" fmla="*/ 0 w 1777378"/>
              <a:gd name="connsiteY7" fmla="*/ 1057821 h 159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7378" h="1596296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0" name="フリーフォーム 89"/>
          <p:cNvSpPr/>
          <p:nvPr userDrawn="1"/>
        </p:nvSpPr>
        <p:spPr>
          <a:xfrm flipH="1">
            <a:off x="7377018" y="5317688"/>
            <a:ext cx="1736803" cy="1828474"/>
          </a:xfrm>
          <a:custGeom>
            <a:avLst/>
            <a:gdLst>
              <a:gd name="connsiteX0" fmla="*/ 820151 w 1736803"/>
              <a:gd name="connsiteY0" fmla="*/ 0 h 1828474"/>
              <a:gd name="connsiteX1" fmla="*/ 1736803 w 1736803"/>
              <a:gd name="connsiteY1" fmla="*/ 529229 h 1828474"/>
              <a:gd name="connsiteX2" fmla="*/ 1706134 w 1736803"/>
              <a:gd name="connsiteY2" fmla="*/ 580773 h 1828474"/>
              <a:gd name="connsiteX3" fmla="*/ 863426 w 1736803"/>
              <a:gd name="connsiteY3" fmla="*/ 1323103 h 1828474"/>
              <a:gd name="connsiteX4" fmla="*/ 863426 w 1736803"/>
              <a:gd name="connsiteY4" fmla="*/ 1656254 h 1828474"/>
              <a:gd name="connsiteX5" fmla="*/ 691206 w 1736803"/>
              <a:gd name="connsiteY5" fmla="*/ 1828474 h 1828474"/>
              <a:gd name="connsiteX6" fmla="*/ 0 w 1736803"/>
              <a:gd name="connsiteY6" fmla="*/ 1828474 h 1828474"/>
              <a:gd name="connsiteX7" fmla="*/ 0 w 1736803"/>
              <a:gd name="connsiteY7" fmla="*/ 466443 h 1828474"/>
              <a:gd name="connsiteX8" fmla="*/ 103912 w 1736803"/>
              <a:gd name="connsiteY8" fmla="*/ 459888 h 1828474"/>
              <a:gd name="connsiteX9" fmla="*/ 802510 w 1736803"/>
              <a:gd name="connsiteY9" fmla="*/ 29039 h 1828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36803" h="1828474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3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9606200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4" name="図プレースホルダー 25"/>
          <p:cNvSpPr>
            <a:spLocks noGrp="1"/>
          </p:cNvSpPr>
          <p:nvPr>
            <p:ph type="pic" sz="quarter" idx="15" hasCustomPrompt="1"/>
          </p:nvPr>
        </p:nvSpPr>
        <p:spPr>
          <a:xfrm>
            <a:off x="10355359" y="4571965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5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9606200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127545" y="580925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7" name="図プレースホルダー 25"/>
          <p:cNvSpPr>
            <a:spLocks noGrp="1"/>
          </p:cNvSpPr>
          <p:nvPr>
            <p:ph type="pic" sz="quarter" idx="18" hasCustomPrompt="1"/>
          </p:nvPr>
        </p:nvSpPr>
        <p:spPr>
          <a:xfrm>
            <a:off x="7438415" y="4566571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8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8127545" y="3206428"/>
            <a:ext cx="490896" cy="490896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054938" y="8866801"/>
            <a:ext cx="6178123" cy="535813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6054938" y="8327013"/>
            <a:ext cx="6178123" cy="58684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1744227" y="6687801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6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744228" y="6190387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744226" y="4699440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8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1744227" y="4202026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11010972" y="2654827"/>
            <a:ext cx="4608971" cy="9136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11010973" y="2157413"/>
            <a:ext cx="4608971" cy="54446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1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481511" y="265482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2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481512" y="217673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3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879065" y="4699017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879066" y="4220927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5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959396" y="6687909"/>
            <a:ext cx="4608971" cy="9136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959397" y="6209819"/>
            <a:ext cx="4608971" cy="52514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18" name="直線コネクタ 117"/>
          <p:cNvCxnSpPr>
            <a:stCxn id="93" idx="0"/>
            <a:endCxn id="110" idx="1"/>
          </p:cNvCxnSpPr>
          <p:nvPr userDrawn="1"/>
        </p:nvCxnSpPr>
        <p:spPr>
          <a:xfrm rot="5400000" flipH="1" flipV="1">
            <a:off x="10042919" y="2238375"/>
            <a:ext cx="776782" cy="1159325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>
            <a:stCxn id="94" idx="3"/>
            <a:endCxn id="108" idx="1"/>
          </p:cNvCxnSpPr>
          <p:nvPr userDrawn="1"/>
        </p:nvCxnSpPr>
        <p:spPr>
          <a:xfrm flipV="1">
            <a:off x="10846255" y="4474259"/>
            <a:ext cx="897972" cy="34315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>
            <a:stCxn id="95" idx="3"/>
            <a:endCxn id="106" idx="1"/>
          </p:cNvCxnSpPr>
          <p:nvPr userDrawn="1"/>
        </p:nvCxnSpPr>
        <p:spPr>
          <a:xfrm>
            <a:off x="10097096" y="6054699"/>
            <a:ext cx="1647132" cy="4079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>
            <a:stCxn id="116" idx="3"/>
            <a:endCxn id="96" idx="1"/>
          </p:cNvCxnSpPr>
          <p:nvPr userDrawn="1"/>
        </p:nvCxnSpPr>
        <p:spPr>
          <a:xfrm flipV="1">
            <a:off x="6568368" y="6054699"/>
            <a:ext cx="1559177" cy="4176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/>
          <p:cNvCxnSpPr>
            <a:stCxn id="114" idx="3"/>
            <a:endCxn id="97" idx="1"/>
          </p:cNvCxnSpPr>
          <p:nvPr userDrawn="1"/>
        </p:nvCxnSpPr>
        <p:spPr>
          <a:xfrm>
            <a:off x="6488037" y="4483498"/>
            <a:ext cx="950378" cy="32852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>
            <a:stCxn id="112" idx="3"/>
            <a:endCxn id="98" idx="0"/>
          </p:cNvCxnSpPr>
          <p:nvPr userDrawn="1"/>
        </p:nvCxnSpPr>
        <p:spPr>
          <a:xfrm>
            <a:off x="7090483" y="2439308"/>
            <a:ext cx="1282510" cy="767120"/>
          </a:xfrm>
          <a:prstGeom prst="bent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75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750"/>
                            </p:stCondLst>
                            <p:childTnLst>
                              <p:par>
                                <p:cTn id="1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25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250"/>
                            </p:stCondLst>
                            <p:childTnLst>
                              <p:par>
                                <p:cTn id="17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75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250"/>
                            </p:stCondLst>
                            <p:childTnLst>
                              <p:par>
                                <p:cTn id="1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750"/>
                            </p:stCondLst>
                            <p:childTnLst>
                              <p:par>
                                <p:cTn id="18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50"/>
                            </p:stCondLst>
                            <p:childTnLst>
                              <p:par>
                                <p:cTn id="1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75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250"/>
                            </p:stCondLst>
                            <p:childTnLst>
                              <p:par>
                                <p:cTn id="1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750"/>
                            </p:stCondLst>
                            <p:childTnLst>
                              <p:par>
                                <p:cTn id="2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6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9250"/>
                            </p:stCondLst>
                            <p:childTnLst>
                              <p:par>
                                <p:cTn id="2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750"/>
                            </p:stCondLst>
                            <p:childTnLst>
                              <p:par>
                                <p:cTn id="2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89" grpId="1" animBg="1"/>
      <p:bldP spid="51" grpId="0" animBg="1"/>
      <p:bldP spid="76" grpId="0" animBg="1"/>
      <p:bldP spid="76" grpId="1" animBg="1"/>
      <p:bldP spid="85" grpId="0" animBg="1"/>
      <p:bldP spid="85" grpId="1" animBg="1"/>
      <p:bldP spid="87" grpId="0" animBg="1"/>
      <p:bldP spid="87" grpId="1" animBg="1"/>
      <p:bldP spid="88" grpId="0" animBg="1"/>
      <p:bldP spid="88" grpId="1" animBg="1"/>
      <p:bldP spid="90" grpId="0" animBg="1"/>
      <p:bldP spid="90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  <p:bldP spid="9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アーチ 47"/>
          <p:cNvSpPr/>
          <p:nvPr userDrawn="1"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アーチ 45"/>
          <p:cNvSpPr/>
          <p:nvPr userDrawn="1"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アーチ 46"/>
          <p:cNvSpPr/>
          <p:nvPr userDrawn="1"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/>
          <p:cNvSpPr/>
          <p:nvPr userDrawn="1"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1035" y="3443562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045924" y="2959781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045923" y="5014143"/>
            <a:ext cx="4608971" cy="1922552"/>
          </a:xfrm>
        </p:spPr>
        <p:txBody>
          <a:bodyPr anchor="ctr">
            <a:normAutofit/>
          </a:bodyPr>
          <a:lstStyle>
            <a:lvl1pPr algn="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2628325" y="2956517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12628325" y="5014143"/>
            <a:ext cx="4608971" cy="1922552"/>
          </a:xfrm>
        </p:spPr>
        <p:txBody>
          <a:bodyPr anchor="ctr">
            <a:normAutofit/>
          </a:bodyPr>
          <a:lstStyle>
            <a:lvl1pPr algn="l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9297517" y="576900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297516" y="3443561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6501035" y="5780273"/>
            <a:ext cx="2439765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195988" y="7732296"/>
            <a:ext cx="11896024" cy="1522894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570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  <p:bldP spid="1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us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楕円 34"/>
          <p:cNvSpPr/>
          <p:nvPr userDrawn="1"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 userDrawn="1"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楕円 30"/>
          <p:cNvSpPr/>
          <p:nvPr userDrawn="1"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/>
          <p:cNvSpPr/>
          <p:nvPr userDrawn="1"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楕円 4"/>
          <p:cNvSpPr/>
          <p:nvPr userDrawn="1"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楕円 18"/>
          <p:cNvSpPr/>
          <p:nvPr userDrawn="1"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 userDrawn="1"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 userDrawn="1"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 userDrawn="1"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/>
          <p:cNvSpPr/>
          <p:nvPr userDrawn="1"/>
        </p:nvSpPr>
        <p:spPr>
          <a:xfrm>
            <a:off x="14947018" y="5399098"/>
            <a:ext cx="2788308" cy="2788308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/>
          <p:cNvSpPr/>
          <p:nvPr userDrawn="1"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 userDrawn="1"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 userDrawn="1"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 userDrawn="1"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75547" y="3719292"/>
            <a:ext cx="4608971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108616" y="3583183"/>
            <a:ext cx="3838048" cy="52514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9632132" y="5404718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08081" y="5382994"/>
            <a:ext cx="3167212" cy="122168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1550" y="4397766"/>
            <a:ext cx="3936531" cy="1937350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4639094" y="6688663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9608595" y="6648520"/>
            <a:ext cx="32142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12175047" y="4237086"/>
            <a:ext cx="3705186" cy="1317496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7409364" y="4255782"/>
            <a:ext cx="2992308" cy="1161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36" hasCustomPrompt="1"/>
          </p:nvPr>
        </p:nvSpPr>
        <p:spPr>
          <a:xfrm>
            <a:off x="15070315" y="6146235"/>
            <a:ext cx="2534050" cy="12951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5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24" grpId="0" animBg="1"/>
      <p:bldP spid="31" grpId="0" animBg="1"/>
      <p:bldP spid="30" grpId="0" animBg="1"/>
      <p:bldP spid="5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 animBg="1"/>
      <p:bldP spid="36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4" presetClass="entr" presetSubtype="1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0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 userDrawn="1"/>
        </p:nvGrpSpPr>
        <p:grpSpPr>
          <a:xfrm>
            <a:off x="5823561" y="4418122"/>
            <a:ext cx="1940630" cy="72008"/>
            <a:chOff x="6119664" y="3270498"/>
            <a:chExt cx="1940630" cy="72008"/>
          </a:xfrm>
        </p:grpSpPr>
        <p:sp>
          <p:nvSpPr>
            <p:cNvPr id="10" name="正方形/長方形 9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608" y="4698914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5712608" y="3578967"/>
            <a:ext cx="8545863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156530" y="2953658"/>
            <a:ext cx="1391649" cy="1117600"/>
          </a:xfrm>
          <a:custGeom>
            <a:avLst/>
            <a:gdLst/>
            <a:ahLst/>
            <a:cxnLst/>
            <a:rect l="l" t="t" r="r" b="b"/>
            <a:pathLst>
              <a:path w="1391649" h="1117600">
                <a:moveTo>
                  <a:pt x="641350" y="0"/>
                </a:moveTo>
                <a:cubicBezTo>
                  <a:pt x="995558" y="0"/>
                  <a:pt x="1282700" y="250183"/>
                  <a:pt x="1282700" y="558800"/>
                </a:cubicBezTo>
                <a:cubicBezTo>
                  <a:pt x="1282700" y="678010"/>
                  <a:pt x="1239857" y="788500"/>
                  <a:pt x="1166143" y="878649"/>
                </a:cubicBezTo>
                <a:cubicBezTo>
                  <a:pt x="1228612" y="951179"/>
                  <a:pt x="1306525" y="1002662"/>
                  <a:pt x="1391649" y="1064962"/>
                </a:cubicBezTo>
                <a:lnTo>
                  <a:pt x="1016117" y="1010533"/>
                </a:lnTo>
                <a:cubicBezTo>
                  <a:pt x="911360" y="1078369"/>
                  <a:pt x="781613" y="1117600"/>
                  <a:pt x="641350" y="1117600"/>
                </a:cubicBezTo>
                <a:cubicBezTo>
                  <a:pt x="287142" y="1117600"/>
                  <a:pt x="0" y="867417"/>
                  <a:pt x="0" y="558800"/>
                </a:cubicBezTo>
                <a:cubicBezTo>
                  <a:pt x="0" y="250183"/>
                  <a:pt x="287142" y="0"/>
                  <a:pt x="641350" y="0"/>
                </a:cubicBezTo>
                <a:close/>
              </a:path>
            </a:pathLst>
          </a:cu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396828" y="496966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751137" y="496966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8043695" y="496966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669212" y="5250457"/>
            <a:ext cx="8545863" cy="2366282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33749" y="2732842"/>
            <a:ext cx="6574129" cy="2144700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7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817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2696029" y="1767115"/>
            <a:ext cx="3548742" cy="3548742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825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1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65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6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65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65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65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65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65"/>
                            </p:stCondLst>
                            <p:childTnLst>
                              <p:par>
                                <p:cTn id="6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65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65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8287643" cy="354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32" hasCustomPrompt="1"/>
          </p:nvPr>
        </p:nvSpPr>
        <p:spPr>
          <a:xfrm>
            <a:off x="1217446" y="1271786"/>
            <a:ext cx="6504961" cy="4045273"/>
          </a:xfrm>
          <a:custGeom>
            <a:avLst/>
            <a:gdLst>
              <a:gd name="connsiteX0" fmla="*/ 984238 w 6504961"/>
              <a:gd name="connsiteY0" fmla="*/ 3553896 h 4045273"/>
              <a:gd name="connsiteX1" fmla="*/ 1475615 w 6504961"/>
              <a:gd name="connsiteY1" fmla="*/ 3553896 h 4045273"/>
              <a:gd name="connsiteX2" fmla="*/ 1475615 w 6504961"/>
              <a:gd name="connsiteY2" fmla="*/ 4045273 h 4045273"/>
              <a:gd name="connsiteX3" fmla="*/ 984238 w 6504961"/>
              <a:gd name="connsiteY3" fmla="*/ 4045273 h 4045273"/>
              <a:gd name="connsiteX4" fmla="*/ 0 w 6504961"/>
              <a:gd name="connsiteY4" fmla="*/ 3551920 h 4045273"/>
              <a:gd name="connsiteX5" fmla="*/ 491377 w 6504961"/>
              <a:gd name="connsiteY5" fmla="*/ 3551920 h 4045273"/>
              <a:gd name="connsiteX6" fmla="*/ 491377 w 6504961"/>
              <a:gd name="connsiteY6" fmla="*/ 4043297 h 4045273"/>
              <a:gd name="connsiteX7" fmla="*/ 0 w 6504961"/>
              <a:gd name="connsiteY7" fmla="*/ 4043297 h 4045273"/>
              <a:gd name="connsiteX8" fmla="*/ 492861 w 6504961"/>
              <a:gd name="connsiteY8" fmla="*/ 3060543 h 4045273"/>
              <a:gd name="connsiteX9" fmla="*/ 984238 w 6504961"/>
              <a:gd name="connsiteY9" fmla="*/ 3060543 h 4045273"/>
              <a:gd name="connsiteX10" fmla="*/ 984238 w 6504961"/>
              <a:gd name="connsiteY10" fmla="*/ 3551920 h 4045273"/>
              <a:gd name="connsiteX11" fmla="*/ 492861 w 6504961"/>
              <a:gd name="connsiteY11" fmla="*/ 3551920 h 4045273"/>
              <a:gd name="connsiteX12" fmla="*/ 5518702 w 6504961"/>
              <a:gd name="connsiteY12" fmla="*/ 499760 h 4045273"/>
              <a:gd name="connsiteX13" fmla="*/ 6010079 w 6504961"/>
              <a:gd name="connsiteY13" fmla="*/ 499760 h 4045273"/>
              <a:gd name="connsiteX14" fmla="*/ 6010079 w 6504961"/>
              <a:gd name="connsiteY14" fmla="*/ 991137 h 4045273"/>
              <a:gd name="connsiteX15" fmla="*/ 5518702 w 6504961"/>
              <a:gd name="connsiteY15" fmla="*/ 991137 h 4045273"/>
              <a:gd name="connsiteX16" fmla="*/ 1478583 w 6504961"/>
              <a:gd name="connsiteY16" fmla="*/ 495329 h 4045273"/>
              <a:gd name="connsiteX17" fmla="*/ 5027325 w 6504961"/>
              <a:gd name="connsiteY17" fmla="*/ 495329 h 4045273"/>
              <a:gd name="connsiteX18" fmla="*/ 5027325 w 6504961"/>
              <a:gd name="connsiteY18" fmla="*/ 4044071 h 4045273"/>
              <a:gd name="connsiteX19" fmla="*/ 1478583 w 6504961"/>
              <a:gd name="connsiteY19" fmla="*/ 4044071 h 4045273"/>
              <a:gd name="connsiteX20" fmla="*/ 6010079 w 6504961"/>
              <a:gd name="connsiteY20" fmla="*/ 0 h 4045273"/>
              <a:gd name="connsiteX21" fmla="*/ 6504961 w 6504961"/>
              <a:gd name="connsiteY21" fmla="*/ 0 h 4045273"/>
              <a:gd name="connsiteX22" fmla="*/ 6504961 w 6504961"/>
              <a:gd name="connsiteY22" fmla="*/ 494882 h 4045273"/>
              <a:gd name="connsiteX23" fmla="*/ 6010079 w 6504961"/>
              <a:gd name="connsiteY23" fmla="*/ 494882 h 4045273"/>
              <a:gd name="connsiteX24" fmla="*/ 5027325 w 6504961"/>
              <a:gd name="connsiteY24" fmla="*/ 0 h 4045273"/>
              <a:gd name="connsiteX25" fmla="*/ 5518702 w 6504961"/>
              <a:gd name="connsiteY25" fmla="*/ 0 h 4045273"/>
              <a:gd name="connsiteX26" fmla="*/ 5518702 w 6504961"/>
              <a:gd name="connsiteY26" fmla="*/ 491377 h 4045273"/>
              <a:gd name="connsiteX27" fmla="*/ 5027325 w 6504961"/>
              <a:gd name="connsiteY27" fmla="*/ 491377 h 404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04961" h="4045273">
                <a:moveTo>
                  <a:pt x="984238" y="3553896"/>
                </a:moveTo>
                <a:lnTo>
                  <a:pt x="1475615" y="3553896"/>
                </a:lnTo>
                <a:lnTo>
                  <a:pt x="1475615" y="4045273"/>
                </a:lnTo>
                <a:lnTo>
                  <a:pt x="984238" y="4045273"/>
                </a:lnTo>
                <a:close/>
                <a:moveTo>
                  <a:pt x="0" y="3551920"/>
                </a:moveTo>
                <a:lnTo>
                  <a:pt x="491377" y="3551920"/>
                </a:lnTo>
                <a:lnTo>
                  <a:pt x="491377" y="4043297"/>
                </a:lnTo>
                <a:lnTo>
                  <a:pt x="0" y="4043297"/>
                </a:lnTo>
                <a:close/>
                <a:moveTo>
                  <a:pt x="492861" y="3060543"/>
                </a:moveTo>
                <a:lnTo>
                  <a:pt x="984238" y="3060543"/>
                </a:lnTo>
                <a:lnTo>
                  <a:pt x="984238" y="3551920"/>
                </a:lnTo>
                <a:lnTo>
                  <a:pt x="492861" y="3551920"/>
                </a:lnTo>
                <a:close/>
                <a:moveTo>
                  <a:pt x="5518702" y="499760"/>
                </a:moveTo>
                <a:lnTo>
                  <a:pt x="6010079" y="499760"/>
                </a:lnTo>
                <a:lnTo>
                  <a:pt x="6010079" y="991137"/>
                </a:lnTo>
                <a:lnTo>
                  <a:pt x="5518702" y="991137"/>
                </a:lnTo>
                <a:close/>
                <a:moveTo>
                  <a:pt x="1478583" y="495329"/>
                </a:moveTo>
                <a:lnTo>
                  <a:pt x="5027325" y="495329"/>
                </a:lnTo>
                <a:lnTo>
                  <a:pt x="5027325" y="4044071"/>
                </a:lnTo>
                <a:lnTo>
                  <a:pt x="1478583" y="4044071"/>
                </a:lnTo>
                <a:close/>
                <a:moveTo>
                  <a:pt x="6010079" y="0"/>
                </a:moveTo>
                <a:lnTo>
                  <a:pt x="6504961" y="0"/>
                </a:lnTo>
                <a:lnTo>
                  <a:pt x="6504961" y="494882"/>
                </a:lnTo>
                <a:lnTo>
                  <a:pt x="6010079" y="494882"/>
                </a:lnTo>
                <a:close/>
                <a:moveTo>
                  <a:pt x="5027325" y="0"/>
                </a:moveTo>
                <a:lnTo>
                  <a:pt x="5518702" y="0"/>
                </a:lnTo>
                <a:lnTo>
                  <a:pt x="5518702" y="491377"/>
                </a:lnTo>
                <a:lnTo>
                  <a:pt x="5027325" y="49137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91101" y="2162629"/>
            <a:ext cx="9211879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505615" y="3609069"/>
            <a:ext cx="9211879" cy="1340304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2696029" y="5544457"/>
            <a:ext cx="13021465" cy="1516966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円/楕円 4"/>
          <p:cNvSpPr/>
          <p:nvPr userDrawn="1"/>
        </p:nvSpPr>
        <p:spPr>
          <a:xfrm>
            <a:off x="1070429" y="731882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323686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49781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49781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5" name="円/楕円 4"/>
          <p:cNvSpPr/>
          <p:nvPr userDrawn="1"/>
        </p:nvSpPr>
        <p:spPr>
          <a:xfrm>
            <a:off x="6517930" y="7318828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6771187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7797282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7797282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11981156" y="7318828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2234413" y="757290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3260508" y="7899153"/>
            <a:ext cx="3998405" cy="562841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13260508" y="7315496"/>
            <a:ext cx="3998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Put a 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6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1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65"/>
                            </p:stCondLst>
                            <p:childTnLst>
                              <p:par>
                                <p:cTn id="2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65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65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65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65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65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65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65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65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8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図プレースホルダー 15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-794"/>
            <a:ext cx="18287642" cy="7086707"/>
          </a:xfrm>
          <a:custGeom>
            <a:avLst/>
            <a:gdLst>
              <a:gd name="connsiteX0" fmla="*/ 0 w 18287642"/>
              <a:gd name="connsiteY0" fmla="*/ 6438707 h 7086707"/>
              <a:gd name="connsiteX1" fmla="*/ 648000 w 18287642"/>
              <a:gd name="connsiteY1" fmla="*/ 6438707 h 7086707"/>
              <a:gd name="connsiteX2" fmla="*/ 648000 w 18287642"/>
              <a:gd name="connsiteY2" fmla="*/ 7086707 h 7086707"/>
              <a:gd name="connsiteX3" fmla="*/ 0 w 18287642"/>
              <a:gd name="connsiteY3" fmla="*/ 7086707 h 7086707"/>
              <a:gd name="connsiteX4" fmla="*/ 648000 w 18287642"/>
              <a:gd name="connsiteY4" fmla="*/ 5790707 h 7086707"/>
              <a:gd name="connsiteX5" fmla="*/ 1296000 w 18287642"/>
              <a:gd name="connsiteY5" fmla="*/ 5790707 h 7086707"/>
              <a:gd name="connsiteX6" fmla="*/ 1296000 w 18287642"/>
              <a:gd name="connsiteY6" fmla="*/ 6438707 h 7086707"/>
              <a:gd name="connsiteX7" fmla="*/ 648000 w 18287642"/>
              <a:gd name="connsiteY7" fmla="*/ 6438707 h 7086707"/>
              <a:gd name="connsiteX8" fmla="*/ 0 w 18287642"/>
              <a:gd name="connsiteY8" fmla="*/ 0 h 7086707"/>
              <a:gd name="connsiteX9" fmla="*/ 18287642 w 18287642"/>
              <a:gd name="connsiteY9" fmla="*/ 0 h 7086707"/>
              <a:gd name="connsiteX10" fmla="*/ 18287642 w 18287642"/>
              <a:gd name="connsiteY10" fmla="*/ 5142707 h 7086707"/>
              <a:gd name="connsiteX11" fmla="*/ 1944000 w 18287642"/>
              <a:gd name="connsiteY11" fmla="*/ 5142707 h 7086707"/>
              <a:gd name="connsiteX12" fmla="*/ 1944000 w 18287642"/>
              <a:gd name="connsiteY12" fmla="*/ 5790707 h 7086707"/>
              <a:gd name="connsiteX13" fmla="*/ 1296000 w 18287642"/>
              <a:gd name="connsiteY13" fmla="*/ 5790707 h 7086707"/>
              <a:gd name="connsiteX14" fmla="*/ 1296000 w 18287642"/>
              <a:gd name="connsiteY14" fmla="*/ 5142707 h 7086707"/>
              <a:gd name="connsiteX15" fmla="*/ 648000 w 18287642"/>
              <a:gd name="connsiteY15" fmla="*/ 5142707 h 7086707"/>
              <a:gd name="connsiteX16" fmla="*/ 648000 w 18287642"/>
              <a:gd name="connsiteY16" fmla="*/ 5790707 h 7086707"/>
              <a:gd name="connsiteX17" fmla="*/ 0 w 18287642"/>
              <a:gd name="connsiteY17" fmla="*/ 5790707 h 7086707"/>
              <a:gd name="connsiteX18" fmla="*/ 0 w 18287642"/>
              <a:gd name="connsiteY18" fmla="*/ 5142707 h 7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287642" h="7086707">
                <a:moveTo>
                  <a:pt x="0" y="6438707"/>
                </a:moveTo>
                <a:lnTo>
                  <a:pt x="648000" y="6438707"/>
                </a:lnTo>
                <a:lnTo>
                  <a:pt x="648000" y="7086707"/>
                </a:lnTo>
                <a:lnTo>
                  <a:pt x="0" y="7086707"/>
                </a:lnTo>
                <a:close/>
                <a:moveTo>
                  <a:pt x="648000" y="5790707"/>
                </a:moveTo>
                <a:lnTo>
                  <a:pt x="1296000" y="5790707"/>
                </a:lnTo>
                <a:lnTo>
                  <a:pt x="1296000" y="6438707"/>
                </a:lnTo>
                <a:lnTo>
                  <a:pt x="648000" y="6438707"/>
                </a:lnTo>
                <a:close/>
                <a:moveTo>
                  <a:pt x="0" y="0"/>
                </a:moveTo>
                <a:lnTo>
                  <a:pt x="18287642" y="0"/>
                </a:lnTo>
                <a:lnTo>
                  <a:pt x="18287642" y="5142707"/>
                </a:lnTo>
                <a:lnTo>
                  <a:pt x="1944000" y="5142707"/>
                </a:lnTo>
                <a:lnTo>
                  <a:pt x="1944000" y="5790707"/>
                </a:lnTo>
                <a:lnTo>
                  <a:pt x="1296000" y="5790707"/>
                </a:lnTo>
                <a:lnTo>
                  <a:pt x="1296000" y="5142707"/>
                </a:lnTo>
                <a:lnTo>
                  <a:pt x="648000" y="5142707"/>
                </a:lnTo>
                <a:lnTo>
                  <a:pt x="648000" y="5790707"/>
                </a:lnTo>
                <a:lnTo>
                  <a:pt x="0" y="5790707"/>
                </a:lnTo>
                <a:lnTo>
                  <a:pt x="0" y="514270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363663" y="0"/>
            <a:ext cx="7504566" cy="102854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061250" y="3122656"/>
            <a:ext cx="8167207" cy="121919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061250" y="5347380"/>
            <a:ext cx="8167207" cy="2882219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061250" y="4283799"/>
            <a:ext cx="8167207" cy="714166"/>
          </a:xfrm>
        </p:spPr>
        <p:txBody>
          <a:bodyPr anchor="t">
            <a:no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22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6" grpId="1"/>
      <p:bldP spid="23" grpId="0" build="p">
        <p:tmplLst>
          <p:tmpl lvl="1"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21" hasCustomPrompt="1"/>
          </p:nvPr>
        </p:nvSpPr>
        <p:spPr>
          <a:xfrm>
            <a:off x="5439454" y="1391478"/>
            <a:ext cx="7409092" cy="3478887"/>
          </a:xfrm>
          <a:custGeom>
            <a:avLst/>
            <a:gdLst>
              <a:gd name="connsiteX0" fmla="*/ 6753718 w 7409092"/>
              <a:gd name="connsiteY0" fmla="*/ 2823513 h 3478887"/>
              <a:gd name="connsiteX1" fmla="*/ 7409092 w 7409092"/>
              <a:gd name="connsiteY1" fmla="*/ 2823513 h 3478887"/>
              <a:gd name="connsiteX2" fmla="*/ 7409092 w 7409092"/>
              <a:gd name="connsiteY2" fmla="*/ 3478887 h 3478887"/>
              <a:gd name="connsiteX3" fmla="*/ 6753718 w 7409092"/>
              <a:gd name="connsiteY3" fmla="*/ 3478887 h 3478887"/>
              <a:gd name="connsiteX4" fmla="*/ 6098344 w 7409092"/>
              <a:gd name="connsiteY4" fmla="*/ 2145252 h 3478887"/>
              <a:gd name="connsiteX5" fmla="*/ 6753718 w 7409092"/>
              <a:gd name="connsiteY5" fmla="*/ 2145252 h 3478887"/>
              <a:gd name="connsiteX6" fmla="*/ 6753718 w 7409092"/>
              <a:gd name="connsiteY6" fmla="*/ 2800626 h 3478887"/>
              <a:gd name="connsiteX7" fmla="*/ 6098344 w 7409092"/>
              <a:gd name="connsiteY7" fmla="*/ 2800626 h 3478887"/>
              <a:gd name="connsiteX8" fmla="*/ 655374 w 7409092"/>
              <a:gd name="connsiteY8" fmla="*/ 655374 h 3478887"/>
              <a:gd name="connsiteX9" fmla="*/ 1310748 w 7409092"/>
              <a:gd name="connsiteY9" fmla="*/ 655374 h 3478887"/>
              <a:gd name="connsiteX10" fmla="*/ 1310748 w 7409092"/>
              <a:gd name="connsiteY10" fmla="*/ 1310748 h 3478887"/>
              <a:gd name="connsiteX11" fmla="*/ 655374 w 7409092"/>
              <a:gd name="connsiteY11" fmla="*/ 1310748 h 3478887"/>
              <a:gd name="connsiteX12" fmla="*/ 1310748 w 7409092"/>
              <a:gd name="connsiteY12" fmla="*/ 0 h 3478887"/>
              <a:gd name="connsiteX13" fmla="*/ 1966122 w 7409092"/>
              <a:gd name="connsiteY13" fmla="*/ 0 h 3478887"/>
              <a:gd name="connsiteX14" fmla="*/ 5422122 w 7409092"/>
              <a:gd name="connsiteY14" fmla="*/ 0 h 3478887"/>
              <a:gd name="connsiteX15" fmla="*/ 5422122 w 7409092"/>
              <a:gd name="connsiteY15" fmla="*/ 1481843 h 3478887"/>
              <a:gd name="connsiteX16" fmla="*/ 6077496 w 7409092"/>
              <a:gd name="connsiteY16" fmla="*/ 1481843 h 3478887"/>
              <a:gd name="connsiteX17" fmla="*/ 6077496 w 7409092"/>
              <a:gd name="connsiteY17" fmla="*/ 2137217 h 3478887"/>
              <a:gd name="connsiteX18" fmla="*/ 5422122 w 7409092"/>
              <a:gd name="connsiteY18" fmla="*/ 2137217 h 3478887"/>
              <a:gd name="connsiteX19" fmla="*/ 5422122 w 7409092"/>
              <a:gd name="connsiteY19" fmla="*/ 2800626 h 3478887"/>
              <a:gd name="connsiteX20" fmla="*/ 6077496 w 7409092"/>
              <a:gd name="connsiteY20" fmla="*/ 2800626 h 3478887"/>
              <a:gd name="connsiteX21" fmla="*/ 6077496 w 7409092"/>
              <a:gd name="connsiteY21" fmla="*/ 3456000 h 3478887"/>
              <a:gd name="connsiteX22" fmla="*/ 5422122 w 7409092"/>
              <a:gd name="connsiteY22" fmla="*/ 3456000 h 3478887"/>
              <a:gd name="connsiteX23" fmla="*/ 1966122 w 7409092"/>
              <a:gd name="connsiteY23" fmla="*/ 3456000 h 3478887"/>
              <a:gd name="connsiteX24" fmla="*/ 1966122 w 7409092"/>
              <a:gd name="connsiteY24" fmla="*/ 1966122 h 3478887"/>
              <a:gd name="connsiteX25" fmla="*/ 1310748 w 7409092"/>
              <a:gd name="connsiteY25" fmla="*/ 1966122 h 3478887"/>
              <a:gd name="connsiteX26" fmla="*/ 1310748 w 7409092"/>
              <a:gd name="connsiteY26" fmla="*/ 1310748 h 3478887"/>
              <a:gd name="connsiteX27" fmla="*/ 1966122 w 7409092"/>
              <a:gd name="connsiteY27" fmla="*/ 1310748 h 3478887"/>
              <a:gd name="connsiteX28" fmla="*/ 1966122 w 7409092"/>
              <a:gd name="connsiteY28" fmla="*/ 655374 h 3478887"/>
              <a:gd name="connsiteX29" fmla="*/ 1310748 w 7409092"/>
              <a:gd name="connsiteY29" fmla="*/ 655374 h 3478887"/>
              <a:gd name="connsiteX30" fmla="*/ 0 w 7409092"/>
              <a:gd name="connsiteY30" fmla="*/ 0 h 3478887"/>
              <a:gd name="connsiteX31" fmla="*/ 655374 w 7409092"/>
              <a:gd name="connsiteY31" fmla="*/ 0 h 3478887"/>
              <a:gd name="connsiteX32" fmla="*/ 655374 w 7409092"/>
              <a:gd name="connsiteY32" fmla="*/ 655374 h 3478887"/>
              <a:gd name="connsiteX33" fmla="*/ 0 w 7409092"/>
              <a:gd name="connsiteY33" fmla="*/ 655374 h 347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09092" h="3478887">
                <a:moveTo>
                  <a:pt x="6753718" y="2823513"/>
                </a:moveTo>
                <a:lnTo>
                  <a:pt x="7409092" y="2823513"/>
                </a:lnTo>
                <a:lnTo>
                  <a:pt x="7409092" y="3478887"/>
                </a:lnTo>
                <a:lnTo>
                  <a:pt x="6753718" y="3478887"/>
                </a:lnTo>
                <a:close/>
                <a:moveTo>
                  <a:pt x="6098344" y="2145252"/>
                </a:moveTo>
                <a:lnTo>
                  <a:pt x="6753718" y="2145252"/>
                </a:lnTo>
                <a:lnTo>
                  <a:pt x="6753718" y="2800626"/>
                </a:lnTo>
                <a:lnTo>
                  <a:pt x="6098344" y="2800626"/>
                </a:lnTo>
                <a:close/>
                <a:moveTo>
                  <a:pt x="655374" y="655374"/>
                </a:moveTo>
                <a:lnTo>
                  <a:pt x="1310748" y="655374"/>
                </a:lnTo>
                <a:lnTo>
                  <a:pt x="1310748" y="1310748"/>
                </a:lnTo>
                <a:lnTo>
                  <a:pt x="655374" y="1310748"/>
                </a:lnTo>
                <a:close/>
                <a:moveTo>
                  <a:pt x="1310748" y="0"/>
                </a:moveTo>
                <a:lnTo>
                  <a:pt x="1966122" y="0"/>
                </a:lnTo>
                <a:lnTo>
                  <a:pt x="5422122" y="0"/>
                </a:lnTo>
                <a:lnTo>
                  <a:pt x="5422122" y="1481843"/>
                </a:lnTo>
                <a:lnTo>
                  <a:pt x="6077496" y="1481843"/>
                </a:lnTo>
                <a:lnTo>
                  <a:pt x="6077496" y="2137217"/>
                </a:lnTo>
                <a:lnTo>
                  <a:pt x="5422122" y="2137217"/>
                </a:lnTo>
                <a:lnTo>
                  <a:pt x="5422122" y="2800626"/>
                </a:lnTo>
                <a:lnTo>
                  <a:pt x="6077496" y="2800626"/>
                </a:lnTo>
                <a:lnTo>
                  <a:pt x="6077496" y="3456000"/>
                </a:lnTo>
                <a:lnTo>
                  <a:pt x="5422122" y="3456000"/>
                </a:lnTo>
                <a:lnTo>
                  <a:pt x="1966122" y="3456000"/>
                </a:lnTo>
                <a:lnTo>
                  <a:pt x="1966122" y="1966122"/>
                </a:lnTo>
                <a:lnTo>
                  <a:pt x="1310748" y="1966122"/>
                </a:lnTo>
                <a:lnTo>
                  <a:pt x="1310748" y="1310748"/>
                </a:lnTo>
                <a:lnTo>
                  <a:pt x="1966122" y="1310748"/>
                </a:lnTo>
                <a:lnTo>
                  <a:pt x="1966122" y="655374"/>
                </a:lnTo>
                <a:lnTo>
                  <a:pt x="1310748" y="655374"/>
                </a:lnTo>
                <a:close/>
                <a:moveTo>
                  <a:pt x="0" y="0"/>
                </a:moveTo>
                <a:lnTo>
                  <a:pt x="655374" y="0"/>
                </a:lnTo>
                <a:lnTo>
                  <a:pt x="655374" y="655374"/>
                </a:lnTo>
                <a:lnTo>
                  <a:pt x="0" y="65537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57150">
            <a:noFill/>
          </a:ln>
          <a:effectLst/>
        </p:spPr>
        <p:txBody>
          <a:bodyPr wrap="square">
            <a:noAutofit/>
          </a:bodyPr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96" y="5250023"/>
            <a:ext cx="12572808" cy="6916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857596" y="5959390"/>
            <a:ext cx="12572808" cy="735120"/>
          </a:xfrm>
        </p:spPr>
        <p:txBody>
          <a:bodyPr anchor="t">
            <a:no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 userDrawn="1"/>
        </p:nvSpPr>
        <p:spPr>
          <a:xfrm>
            <a:off x="8808185" y="67608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8162494" y="67608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9455052" y="67608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443436" y="7049366"/>
            <a:ext cx="11401128" cy="1968288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20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1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15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3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92384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92384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403335" y="330448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14348" y="3528644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914348" y="2539323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292384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292384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14348" y="6893565"/>
            <a:ext cx="7080405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9914348" y="5904244"/>
            <a:ext cx="7080405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5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&amp; 3 Icons,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図プレースホルダー 76"/>
          <p:cNvSpPr>
            <a:spLocks noGrp="1"/>
          </p:cNvSpPr>
          <p:nvPr>
            <p:ph type="pic" sz="quarter" idx="34" hasCustomPrompt="1"/>
          </p:nvPr>
        </p:nvSpPr>
        <p:spPr>
          <a:xfrm>
            <a:off x="-2" y="0"/>
            <a:ext cx="18288002" cy="7085913"/>
          </a:xfrm>
          <a:custGeom>
            <a:avLst/>
            <a:gdLst>
              <a:gd name="connsiteX0" fmla="*/ 0 w 18288002"/>
              <a:gd name="connsiteY0" fmla="*/ 6437913 h 7085913"/>
              <a:gd name="connsiteX1" fmla="*/ 648000 w 18288002"/>
              <a:gd name="connsiteY1" fmla="*/ 6437913 h 7085913"/>
              <a:gd name="connsiteX2" fmla="*/ 648000 w 18288002"/>
              <a:gd name="connsiteY2" fmla="*/ 7085913 h 7085913"/>
              <a:gd name="connsiteX3" fmla="*/ 0 w 18288002"/>
              <a:gd name="connsiteY3" fmla="*/ 7085913 h 7085913"/>
              <a:gd name="connsiteX4" fmla="*/ 3 w 18288002"/>
              <a:gd name="connsiteY4" fmla="*/ 0 h 7085913"/>
              <a:gd name="connsiteX5" fmla="*/ 18288002 w 18288002"/>
              <a:gd name="connsiteY5" fmla="*/ 0 h 7085913"/>
              <a:gd name="connsiteX6" fmla="*/ 18288002 w 18288002"/>
              <a:gd name="connsiteY6" fmla="*/ 5141913 h 7085913"/>
              <a:gd name="connsiteX7" fmla="*/ 1944001 w 18288002"/>
              <a:gd name="connsiteY7" fmla="*/ 5141913 h 7085913"/>
              <a:gd name="connsiteX8" fmla="*/ 1944001 w 18288002"/>
              <a:gd name="connsiteY8" fmla="*/ 5789913 h 7085913"/>
              <a:gd name="connsiteX9" fmla="*/ 1296001 w 18288002"/>
              <a:gd name="connsiteY9" fmla="*/ 5789913 h 7085913"/>
              <a:gd name="connsiteX10" fmla="*/ 1296001 w 18288002"/>
              <a:gd name="connsiteY10" fmla="*/ 5141913 h 7085913"/>
              <a:gd name="connsiteX11" fmla="*/ 648001 w 18288002"/>
              <a:gd name="connsiteY11" fmla="*/ 5141913 h 7085913"/>
              <a:gd name="connsiteX12" fmla="*/ 648001 w 18288002"/>
              <a:gd name="connsiteY12" fmla="*/ 5789913 h 7085913"/>
              <a:gd name="connsiteX13" fmla="*/ 1296001 w 18288002"/>
              <a:gd name="connsiteY13" fmla="*/ 5789913 h 7085913"/>
              <a:gd name="connsiteX14" fmla="*/ 1296001 w 18288002"/>
              <a:gd name="connsiteY14" fmla="*/ 6437913 h 7085913"/>
              <a:gd name="connsiteX15" fmla="*/ 648001 w 18288002"/>
              <a:gd name="connsiteY15" fmla="*/ 6437913 h 7085913"/>
              <a:gd name="connsiteX16" fmla="*/ 648001 w 18288002"/>
              <a:gd name="connsiteY16" fmla="*/ 5789913 h 7085913"/>
              <a:gd name="connsiteX17" fmla="*/ 1 w 18288002"/>
              <a:gd name="connsiteY17" fmla="*/ 5789913 h 7085913"/>
              <a:gd name="connsiteX18" fmla="*/ 1 w 18288002"/>
              <a:gd name="connsiteY18" fmla="*/ 5141913 h 7085913"/>
              <a:gd name="connsiteX19" fmla="*/ 3 w 18288002"/>
              <a:gd name="connsiteY19" fmla="*/ 5141913 h 70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002" h="7085913">
                <a:moveTo>
                  <a:pt x="0" y="6437913"/>
                </a:moveTo>
                <a:lnTo>
                  <a:pt x="648000" y="6437913"/>
                </a:lnTo>
                <a:lnTo>
                  <a:pt x="648000" y="7085913"/>
                </a:lnTo>
                <a:lnTo>
                  <a:pt x="0" y="7085913"/>
                </a:lnTo>
                <a:close/>
                <a:moveTo>
                  <a:pt x="3" y="0"/>
                </a:moveTo>
                <a:lnTo>
                  <a:pt x="18288002" y="0"/>
                </a:lnTo>
                <a:lnTo>
                  <a:pt x="18288002" y="5141913"/>
                </a:lnTo>
                <a:lnTo>
                  <a:pt x="1944001" y="5141913"/>
                </a:lnTo>
                <a:lnTo>
                  <a:pt x="1944001" y="5789913"/>
                </a:lnTo>
                <a:lnTo>
                  <a:pt x="1296001" y="5789913"/>
                </a:lnTo>
                <a:lnTo>
                  <a:pt x="1296001" y="5141913"/>
                </a:lnTo>
                <a:lnTo>
                  <a:pt x="648001" y="5141913"/>
                </a:lnTo>
                <a:lnTo>
                  <a:pt x="648001" y="5789913"/>
                </a:lnTo>
                <a:lnTo>
                  <a:pt x="1296001" y="5789913"/>
                </a:lnTo>
                <a:lnTo>
                  <a:pt x="1296001" y="6437913"/>
                </a:lnTo>
                <a:lnTo>
                  <a:pt x="648001" y="6437913"/>
                </a:lnTo>
                <a:lnTo>
                  <a:pt x="648001" y="5789913"/>
                </a:lnTo>
                <a:lnTo>
                  <a:pt x="1" y="5789913"/>
                </a:lnTo>
                <a:lnTo>
                  <a:pt x="1" y="5141913"/>
                </a:lnTo>
                <a:lnTo>
                  <a:pt x="3" y="51419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1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3191877" y="4573588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3445677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463455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63455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60"/>
          <p:cNvSpPr>
            <a:spLocks noGrp="1"/>
          </p:cNvSpPr>
          <p:nvPr>
            <p:ph type="body" sz="quarter" idx="26" hasCustomPrompt="1"/>
          </p:nvPr>
        </p:nvSpPr>
        <p:spPr>
          <a:xfrm>
            <a:off x="8575199" y="4573588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3" name="図プレースホルダー 25"/>
          <p:cNvSpPr>
            <a:spLocks noGrp="1"/>
          </p:cNvSpPr>
          <p:nvPr>
            <p:ph type="pic" sz="quarter" idx="27" hasCustomPrompt="1"/>
          </p:nvPr>
        </p:nvSpPr>
        <p:spPr>
          <a:xfrm>
            <a:off x="8828999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846777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6846777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60"/>
          <p:cNvSpPr>
            <a:spLocks noGrp="1"/>
          </p:cNvSpPr>
          <p:nvPr>
            <p:ph type="body" sz="quarter" idx="30" hasCustomPrompt="1"/>
          </p:nvPr>
        </p:nvSpPr>
        <p:spPr>
          <a:xfrm>
            <a:off x="13958521" y="4573588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7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14212321" y="4826913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32" hasCustomPrompt="1"/>
          </p:nvPr>
        </p:nvSpPr>
        <p:spPr>
          <a:xfrm>
            <a:off x="12230099" y="6821182"/>
            <a:ext cx="4594445" cy="2114271"/>
          </a:xfrm>
        </p:spPr>
        <p:txBody>
          <a:bodyPr>
            <a:normAutofit/>
          </a:bodyPr>
          <a:lstStyle>
            <a:lvl1pPr algn="ctr"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33" hasCustomPrompt="1"/>
          </p:nvPr>
        </p:nvSpPr>
        <p:spPr>
          <a:xfrm>
            <a:off x="12230099" y="5892669"/>
            <a:ext cx="4594445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2850933" y="665843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8230050" y="665843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3613371" y="6641976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0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7" grpId="0"/>
      <p:bldP spid="6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/>
      <p:bldP spid="79" grpId="0" animBg="1"/>
      <p:bldP spid="80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144000" y="0"/>
            <a:ext cx="0" cy="197148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655094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713898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89589" y="4430938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9" name="直線コネクタ 28"/>
          <p:cNvCxnSpPr>
            <a:stCxn id="27" idx="1"/>
            <a:endCxn id="24" idx="6"/>
          </p:cNvCxnSpPr>
          <p:nvPr userDrawn="1"/>
        </p:nvCxnSpPr>
        <p:spPr>
          <a:xfrm flipH="1">
            <a:off x="9336699" y="2164184"/>
            <a:ext cx="649778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1595111"/>
            <a:ext cx="1136515" cy="1138145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17906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2731863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17906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66634" y="2507707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81658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40462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89589" y="8257502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>
            <a:off x="8335845" y="4080320"/>
            <a:ext cx="615457" cy="709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518342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713898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1258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43513"/>
            <a:ext cx="1136515" cy="113814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40462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51" idx="1"/>
            <a:endCxn id="57" idx="6"/>
          </p:cNvCxnSpPr>
          <p:nvPr userDrawn="1"/>
        </p:nvCxnSpPr>
        <p:spPr>
          <a:xfrm flipH="1">
            <a:off x="9336699" y="5996187"/>
            <a:ext cx="649778" cy="26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4"/>
          <p:cNvSpPr/>
          <p:nvPr userDrawn="1"/>
        </p:nvSpPr>
        <p:spPr>
          <a:xfrm>
            <a:off x="9986477" y="5427114"/>
            <a:ext cx="1136515" cy="1138145"/>
          </a:xfrm>
          <a:prstGeom prst="rect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9966465" y="5622670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53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1275193" y="6563866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1275193" y="5622670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11366634" y="6339710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61" name="直線コネクタ 60"/>
          <p:cNvCxnSpPr/>
          <p:nvPr userDrawn="1"/>
        </p:nvCxnSpPr>
        <p:spPr>
          <a:xfrm>
            <a:off x="9144000" y="2356884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 userDrawn="1"/>
        </p:nvCxnSpPr>
        <p:spPr>
          <a:xfrm flipV="1">
            <a:off x="9144000" y="4273018"/>
            <a:ext cx="0" cy="1530737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 userDrawn="1"/>
        </p:nvCxnSpPr>
        <p:spPr>
          <a:xfrm>
            <a:off x="9144000" y="6189152"/>
            <a:ext cx="0" cy="15307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 userDrawn="1"/>
        </p:nvCxnSpPr>
        <p:spPr>
          <a:xfrm>
            <a:off x="9144000" y="8105285"/>
            <a:ext cx="0" cy="2180128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 userDrawn="1"/>
        </p:nvSpPr>
        <p:spPr>
          <a:xfrm>
            <a:off x="8951302" y="3887621"/>
            <a:ext cx="385397" cy="385397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1971487"/>
            <a:ext cx="385397" cy="385397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19888"/>
            <a:ext cx="385397" cy="38539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 userDrawn="1"/>
        </p:nvSpPr>
        <p:spPr>
          <a:xfrm>
            <a:off x="8951302" y="5803755"/>
            <a:ext cx="385397" cy="385397"/>
          </a:xfrm>
          <a:prstGeom prst="ellipse">
            <a:avLst/>
          </a:prstGeom>
          <a:solidFill>
            <a:schemeClr val="accent6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1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8" grpId="0" animBg="1"/>
      <p:bldP spid="24" grpId="0" animBg="1"/>
      <p:bldP spid="40" grpId="0" animBg="1"/>
      <p:bldP spid="57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</p:spPr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 bwMode="auto">
          <a:xfrm>
            <a:off x="0" y="0"/>
            <a:ext cx="9144000" cy="10285413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 bwMode="auto">
          <a:xfrm>
            <a:off x="9144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 bwMode="auto">
          <a:xfrm>
            <a:off x="9792000" y="648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 bwMode="auto">
          <a:xfrm>
            <a:off x="10440000" y="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 bwMode="auto">
          <a:xfrm>
            <a:off x="9144000" y="1296000"/>
            <a:ext cx="648000" cy="648000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799830" y="2551906"/>
            <a:ext cx="7544341" cy="51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588843" y="2551906"/>
            <a:ext cx="7665487" cy="5181600"/>
          </a:xfrm>
        </p:spPr>
        <p:txBody>
          <a:bodyPr anchor="ctr">
            <a:normAutofit/>
          </a:bodyPr>
          <a:lstStyle>
            <a:lvl1pPr algn="l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47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"/>
                            </p:stCondLst>
                            <p:childTnLst>
                              <p:par>
                                <p:cTn id="2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3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20" grpId="0">
        <p:tmplLst>
          <p:tmpl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</p:grpSpPr>
        <p:sp>
          <p:nvSpPr>
            <p:cNvPr id="2" name="正方形/長方形 1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378" y="911133"/>
            <a:ext cx="4142834" cy="8464733"/>
          </a:xfrm>
          <a:prstGeom prst="rect">
            <a:avLst/>
          </a:prstGeom>
          <a:effectLst/>
        </p:spPr>
      </p:pic>
      <p:sp>
        <p:nvSpPr>
          <p:cNvPr id="11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57702" y="2008413"/>
            <a:ext cx="3525807" cy="631725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800535" y="1103086"/>
            <a:ext cx="942643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00534" y="5274171"/>
            <a:ext cx="942643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41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&amp; 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37" y="4023832"/>
            <a:ext cx="2611063" cy="5334986"/>
          </a:xfrm>
          <a:prstGeom prst="rect">
            <a:avLst/>
          </a:prstGeom>
          <a:effectLst/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95" y="949977"/>
            <a:ext cx="5884221" cy="8366379"/>
          </a:xfrm>
          <a:prstGeom prst="rect">
            <a:avLst/>
          </a:prstGeom>
        </p:spPr>
      </p:pic>
      <p:sp>
        <p:nvSpPr>
          <p:cNvPr id="7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3940519" y="1738131"/>
            <a:ext cx="5089181" cy="67617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1379954" y="4737100"/>
            <a:ext cx="2160841" cy="393046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85535" y="1103086"/>
            <a:ext cx="7657436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585534" y="5274171"/>
            <a:ext cx="7657436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9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473429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473428" y="5274171"/>
            <a:ext cx="6987257" cy="3051494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1056105" y="2800178"/>
            <a:ext cx="9177429" cy="5159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1056107" y="2279243"/>
            <a:ext cx="9177428" cy="523844"/>
            <a:chOff x="4888773" y="2065794"/>
            <a:chExt cx="8534400" cy="487140"/>
          </a:xfrm>
        </p:grpSpPr>
        <p:sp>
          <p:nvSpPr>
            <p:cNvPr id="19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26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正方形/長方形 22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9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7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-1" y="0"/>
            <a:ext cx="18287643" cy="7085913"/>
            <a:chOff x="-1" y="0"/>
            <a:chExt cx="18287643" cy="7085913"/>
          </a:xfrm>
          <a:solidFill>
            <a:schemeClr val="accent1"/>
          </a:solidFill>
        </p:grpSpPr>
        <p:sp>
          <p:nvSpPr>
            <p:cNvPr id="12" name="正方形/長方形 11"/>
            <p:cNvSpPr/>
            <p:nvPr userDrawn="1"/>
          </p:nvSpPr>
          <p:spPr bwMode="auto">
            <a:xfrm>
              <a:off x="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 userDrawn="1"/>
          </p:nvSpPr>
          <p:spPr bwMode="auto">
            <a:xfrm>
              <a:off x="648000" y="5789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 userDrawn="1"/>
          </p:nvSpPr>
          <p:spPr bwMode="auto">
            <a:xfrm>
              <a:off x="1296000" y="5141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 userDrawn="1"/>
          </p:nvSpPr>
          <p:spPr bwMode="auto">
            <a:xfrm>
              <a:off x="-1" y="6437913"/>
              <a:ext cx="648000" cy="648000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 bwMode="auto">
            <a:xfrm>
              <a:off x="-1" y="0"/>
              <a:ext cx="18287643" cy="5141913"/>
            </a:xfrm>
            <a:prstGeom prst="rect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46" y="361382"/>
            <a:ext cx="7911618" cy="6409096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301" y="1323763"/>
            <a:ext cx="3830770" cy="54467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96" y="2604814"/>
            <a:ext cx="2044962" cy="4165664"/>
          </a:xfrm>
          <a:prstGeom prst="rect">
            <a:avLst/>
          </a:prstGeom>
        </p:spPr>
      </p:pic>
      <p:sp>
        <p:nvSpPr>
          <p:cNvPr id="33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3394909" y="3135071"/>
            <a:ext cx="1709737" cy="3105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4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489811" y="631412"/>
            <a:ext cx="7335815" cy="405623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5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3257470" y="1822452"/>
            <a:ext cx="3314700" cy="443458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37" name="正方形/長方形 36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9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4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78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 userDrawn="1"/>
        </p:nvSpPr>
        <p:spPr>
          <a:xfrm rot="10800000">
            <a:off x="14510655" y="-14515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3"/>
          <p:cNvSpPr/>
          <p:nvPr userDrawn="1"/>
        </p:nvSpPr>
        <p:spPr>
          <a:xfrm>
            <a:off x="-1988456" y="0"/>
            <a:ext cx="9760856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1059543 w 6560457"/>
              <a:gd name="connsiteY0" fmla="*/ 0 h 10314442"/>
              <a:gd name="connsiteX1" fmla="*/ 4746171 w 6560457"/>
              <a:gd name="connsiteY1" fmla="*/ 0 h 10314442"/>
              <a:gd name="connsiteX2" fmla="*/ 6560457 w 6560457"/>
              <a:gd name="connsiteY2" fmla="*/ 10314442 h 10314442"/>
              <a:gd name="connsiteX3" fmla="*/ 0 w 6560457"/>
              <a:gd name="connsiteY3" fmla="*/ 10299927 h 10314442"/>
              <a:gd name="connsiteX4" fmla="*/ 1059543 w 6560457"/>
              <a:gd name="connsiteY4" fmla="*/ 0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0457" h="10314442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772070" y="0"/>
            <a:ext cx="9811657" cy="10314442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9811657"/>
              <a:gd name="connsiteY0" fmla="*/ 14515 h 10314442"/>
              <a:gd name="connsiteX1" fmla="*/ 9811657 w 9811657"/>
              <a:gd name="connsiteY1" fmla="*/ 0 h 10314442"/>
              <a:gd name="connsiteX2" fmla="*/ 6110514 w 9811657"/>
              <a:gd name="connsiteY2" fmla="*/ 10314442 h 10314442"/>
              <a:gd name="connsiteX3" fmla="*/ 0 w 9811657"/>
              <a:gd name="connsiteY3" fmla="*/ 10314442 h 10314442"/>
              <a:gd name="connsiteX4" fmla="*/ 1059543 w 9811657"/>
              <a:gd name="connsiteY4" fmla="*/ 14515 h 10314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1657" h="10314442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3"/>
          <p:cNvSpPr/>
          <p:nvPr userDrawn="1"/>
        </p:nvSpPr>
        <p:spPr>
          <a:xfrm rot="10800000">
            <a:off x="4749800" y="0"/>
            <a:ext cx="6110514" cy="10299927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0514" h="10299927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3"/>
          <p:cNvSpPr/>
          <p:nvPr userDrawn="1"/>
        </p:nvSpPr>
        <p:spPr>
          <a:xfrm rot="10800000">
            <a:off x="8931726" y="-43543"/>
            <a:ext cx="9506857" cy="10328956"/>
          </a:xfrm>
          <a:custGeom>
            <a:avLst/>
            <a:gdLst>
              <a:gd name="connsiteX0" fmla="*/ 0 w 3831771"/>
              <a:gd name="connsiteY0" fmla="*/ 0 h 10285413"/>
              <a:gd name="connsiteX1" fmla="*/ 3831771 w 3831771"/>
              <a:gd name="connsiteY1" fmla="*/ 0 h 10285413"/>
              <a:gd name="connsiteX2" fmla="*/ 3831771 w 3831771"/>
              <a:gd name="connsiteY2" fmla="*/ 10285413 h 10285413"/>
              <a:gd name="connsiteX3" fmla="*/ 0 w 3831771"/>
              <a:gd name="connsiteY3" fmla="*/ 10285413 h 10285413"/>
              <a:gd name="connsiteX4" fmla="*/ 0 w 3831771"/>
              <a:gd name="connsiteY4" fmla="*/ 0 h 10285413"/>
              <a:gd name="connsiteX0" fmla="*/ 0 w 5936343"/>
              <a:gd name="connsiteY0" fmla="*/ 0 h 10299927"/>
              <a:gd name="connsiteX1" fmla="*/ 5936343 w 5936343"/>
              <a:gd name="connsiteY1" fmla="*/ 14514 h 10299927"/>
              <a:gd name="connsiteX2" fmla="*/ 5936343 w 5936343"/>
              <a:gd name="connsiteY2" fmla="*/ 10299927 h 10299927"/>
              <a:gd name="connsiteX3" fmla="*/ 2104572 w 5936343"/>
              <a:gd name="connsiteY3" fmla="*/ 10299927 h 10299927"/>
              <a:gd name="connsiteX4" fmla="*/ 0 w 5936343"/>
              <a:gd name="connsiteY4" fmla="*/ 0 h 10299927"/>
              <a:gd name="connsiteX0" fmla="*/ 0 w 8215086"/>
              <a:gd name="connsiteY0" fmla="*/ 0 h 10299927"/>
              <a:gd name="connsiteX1" fmla="*/ 5936343 w 8215086"/>
              <a:gd name="connsiteY1" fmla="*/ 14514 h 10299927"/>
              <a:gd name="connsiteX2" fmla="*/ 8215086 w 8215086"/>
              <a:gd name="connsiteY2" fmla="*/ 10299927 h 10299927"/>
              <a:gd name="connsiteX3" fmla="*/ 2104572 w 8215086"/>
              <a:gd name="connsiteY3" fmla="*/ 10299927 h 10299927"/>
              <a:gd name="connsiteX4" fmla="*/ 0 w 8215086"/>
              <a:gd name="connsiteY4" fmla="*/ 0 h 10299927"/>
              <a:gd name="connsiteX0" fmla="*/ 1059543 w 6110514"/>
              <a:gd name="connsiteY0" fmla="*/ 0 h 10299927"/>
              <a:gd name="connsiteX1" fmla="*/ 3831771 w 6110514"/>
              <a:gd name="connsiteY1" fmla="*/ 14514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6110514"/>
              <a:gd name="connsiteY0" fmla="*/ 0 h 10299927"/>
              <a:gd name="connsiteX1" fmla="*/ 4746171 w 6110514"/>
              <a:gd name="connsiteY1" fmla="*/ 0 h 10299927"/>
              <a:gd name="connsiteX2" fmla="*/ 6110514 w 6110514"/>
              <a:gd name="connsiteY2" fmla="*/ 10299927 h 10299927"/>
              <a:gd name="connsiteX3" fmla="*/ 0 w 6110514"/>
              <a:gd name="connsiteY3" fmla="*/ 10299927 h 10299927"/>
              <a:gd name="connsiteX4" fmla="*/ 1059543 w 6110514"/>
              <a:gd name="connsiteY4" fmla="*/ 0 h 10299927"/>
              <a:gd name="connsiteX0" fmla="*/ 1059543 w 10566400"/>
              <a:gd name="connsiteY0" fmla="*/ 0 h 10328956"/>
              <a:gd name="connsiteX1" fmla="*/ 4746171 w 10566400"/>
              <a:gd name="connsiteY1" fmla="*/ 0 h 10328956"/>
              <a:gd name="connsiteX2" fmla="*/ 10566400 w 10566400"/>
              <a:gd name="connsiteY2" fmla="*/ 10328956 h 10328956"/>
              <a:gd name="connsiteX3" fmla="*/ 0 w 10566400"/>
              <a:gd name="connsiteY3" fmla="*/ 10299927 h 10328956"/>
              <a:gd name="connsiteX4" fmla="*/ 1059543 w 10566400"/>
              <a:gd name="connsiteY4" fmla="*/ 0 h 10328956"/>
              <a:gd name="connsiteX0" fmla="*/ 0 w 9506857"/>
              <a:gd name="connsiteY0" fmla="*/ 0 h 10328956"/>
              <a:gd name="connsiteX1" fmla="*/ 3686628 w 9506857"/>
              <a:gd name="connsiteY1" fmla="*/ 0 h 10328956"/>
              <a:gd name="connsiteX2" fmla="*/ 9506857 w 9506857"/>
              <a:gd name="connsiteY2" fmla="*/ 10328956 h 10328956"/>
              <a:gd name="connsiteX3" fmla="*/ 4601028 w 9506857"/>
              <a:gd name="connsiteY3" fmla="*/ 10314441 h 10328956"/>
              <a:gd name="connsiteX4" fmla="*/ 0 w 9506857"/>
              <a:gd name="connsiteY4" fmla="*/ 0 h 1032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06857" h="10328956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 userDrawn="1"/>
        </p:nvSpPr>
        <p:spPr>
          <a:xfrm rot="16200000">
            <a:off x="3979522" y="-3986781"/>
            <a:ext cx="10328958" cy="1828800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直角三角形 25"/>
          <p:cNvSpPr/>
          <p:nvPr userDrawn="1"/>
        </p:nvSpPr>
        <p:spPr>
          <a:xfrm rot="5400000">
            <a:off x="3969137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直角三角形 26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直角三角形 27"/>
          <p:cNvSpPr/>
          <p:nvPr userDrawn="1"/>
        </p:nvSpPr>
        <p:spPr>
          <a:xfrm rot="5400000">
            <a:off x="3887541" y="-4034279"/>
            <a:ext cx="10430401" cy="18467612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直角三角形 28"/>
          <p:cNvSpPr/>
          <p:nvPr userDrawn="1"/>
        </p:nvSpPr>
        <p:spPr>
          <a:xfrm rot="16200000">
            <a:off x="3979521" y="-4001294"/>
            <a:ext cx="10328958" cy="1828800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0" y="0"/>
            <a:ext cx="18288000" cy="10285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00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xit" presetSubtype="2" accel="10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8" accel="10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8" ac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"/>
                            </p:stCondLst>
                            <p:childTnLst>
                              <p:par>
                                <p:cTn id="77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9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9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xit" presetSubtype="9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6" ac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35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6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6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1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7" grpId="3" animBg="1"/>
      <p:bldP spid="16" grpId="1" animBg="1"/>
      <p:bldP spid="16" grpId="2" animBg="1"/>
      <p:bldP spid="16" grpId="3" animBg="1"/>
      <p:bldP spid="4" grpId="1" animBg="1"/>
      <p:bldP spid="4" grpId="2" animBg="1"/>
      <p:bldP spid="4" grpId="3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5" grpId="0" animBg="1"/>
      <p:bldP spid="19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277819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277819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235550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2581242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28344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274436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74436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6831116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53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9271053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0827733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3267670" y="5556408"/>
            <a:ext cx="3743360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3267670" y="4567087"/>
            <a:ext cx="3743360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14225401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4"/>
          <p:cNvSpPr/>
          <p:nvPr userDrawn="1"/>
        </p:nvSpPr>
        <p:spPr>
          <a:xfrm>
            <a:off x="14571093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1482435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94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  <p:bldP spid="5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animBg="1"/>
      <p:bldP spid="54" grpId="0" animBg="1"/>
      <p:bldP spid="5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38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58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2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7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3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54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4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23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248229" y="0"/>
            <a:ext cx="6400801" cy="10285413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605165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605165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45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297030" y="8989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49030" y="8341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649030" y="9637413"/>
            <a:ext cx="648000" cy="648000"/>
          </a:xfrm>
          <a:solidFill>
            <a:schemeClr val="accent5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46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0568692" y="0"/>
            <a:ext cx="6400801" cy="10285413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5628" y="1925052"/>
            <a:ext cx="5686928" cy="4347411"/>
          </a:xfrm>
          <a:noFill/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925628" y="6104021"/>
            <a:ext cx="5686928" cy="1211179"/>
          </a:xfrm>
          <a:noFill/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920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272692" y="8989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920692" y="8341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624692" y="9637413"/>
            <a:ext cx="648000" cy="648000"/>
          </a:xfrm>
          <a:solidFill>
            <a:schemeClr val="accent6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94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80000" y="0"/>
            <a:ext cx="5341257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7027855" cy="5141913"/>
          </a:xfrm>
          <a:custGeom>
            <a:avLst/>
            <a:gdLst>
              <a:gd name="connsiteX0" fmla="*/ 6379855 w 7027855"/>
              <a:gd name="connsiteY0" fmla="*/ 4493913 h 5141913"/>
              <a:gd name="connsiteX1" fmla="*/ 7027855 w 7027855"/>
              <a:gd name="connsiteY1" fmla="*/ 4493913 h 5141913"/>
              <a:gd name="connsiteX2" fmla="*/ 7027855 w 7027855"/>
              <a:gd name="connsiteY2" fmla="*/ 5141913 h 5141913"/>
              <a:gd name="connsiteX3" fmla="*/ 6379855 w 7027855"/>
              <a:gd name="connsiteY3" fmla="*/ 5141913 h 5141913"/>
              <a:gd name="connsiteX4" fmla="*/ 5082572 w 7027855"/>
              <a:gd name="connsiteY4" fmla="*/ 4493912 h 5141913"/>
              <a:gd name="connsiteX5" fmla="*/ 5730572 w 7027855"/>
              <a:gd name="connsiteY5" fmla="*/ 4493912 h 5141913"/>
              <a:gd name="connsiteX6" fmla="*/ 5730572 w 7027855"/>
              <a:gd name="connsiteY6" fmla="*/ 5141912 h 5141913"/>
              <a:gd name="connsiteX7" fmla="*/ 5082572 w 7027855"/>
              <a:gd name="connsiteY7" fmla="*/ 5141912 h 5141913"/>
              <a:gd name="connsiteX8" fmla="*/ 5731855 w 7027855"/>
              <a:gd name="connsiteY8" fmla="*/ 3845912 h 5141913"/>
              <a:gd name="connsiteX9" fmla="*/ 6379855 w 7027855"/>
              <a:gd name="connsiteY9" fmla="*/ 3845912 h 5141913"/>
              <a:gd name="connsiteX10" fmla="*/ 6379855 w 7027855"/>
              <a:gd name="connsiteY10" fmla="*/ 4493912 h 5141913"/>
              <a:gd name="connsiteX11" fmla="*/ 5731855 w 7027855"/>
              <a:gd name="connsiteY11" fmla="*/ 4493912 h 5141913"/>
              <a:gd name="connsiteX12" fmla="*/ 5082572 w 7027855"/>
              <a:gd name="connsiteY12" fmla="*/ 3197912 h 5141913"/>
              <a:gd name="connsiteX13" fmla="*/ 5730572 w 7027855"/>
              <a:gd name="connsiteY13" fmla="*/ 3197912 h 5141913"/>
              <a:gd name="connsiteX14" fmla="*/ 5730572 w 7027855"/>
              <a:gd name="connsiteY14" fmla="*/ 3845912 h 5141913"/>
              <a:gd name="connsiteX15" fmla="*/ 5082572 w 7027855"/>
              <a:gd name="connsiteY15" fmla="*/ 3845912 h 5141913"/>
              <a:gd name="connsiteX16" fmla="*/ 0 w 7027855"/>
              <a:gd name="connsiteY16" fmla="*/ 0 h 5141913"/>
              <a:gd name="connsiteX17" fmla="*/ 5080001 w 7027855"/>
              <a:gd name="connsiteY17" fmla="*/ 0 h 5141913"/>
              <a:gd name="connsiteX18" fmla="*/ 5080001 w 7027855"/>
              <a:gd name="connsiteY18" fmla="*/ 5141913 h 5141913"/>
              <a:gd name="connsiteX19" fmla="*/ 0 w 702785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27855" h="5141913">
                <a:moveTo>
                  <a:pt x="6379855" y="4493913"/>
                </a:moveTo>
                <a:lnTo>
                  <a:pt x="7027855" y="4493913"/>
                </a:lnTo>
                <a:lnTo>
                  <a:pt x="7027855" y="5141913"/>
                </a:lnTo>
                <a:lnTo>
                  <a:pt x="6379855" y="5141913"/>
                </a:lnTo>
                <a:close/>
                <a:moveTo>
                  <a:pt x="5082572" y="4493912"/>
                </a:moveTo>
                <a:lnTo>
                  <a:pt x="5730572" y="4493912"/>
                </a:lnTo>
                <a:lnTo>
                  <a:pt x="5730572" y="5141912"/>
                </a:lnTo>
                <a:lnTo>
                  <a:pt x="5082572" y="5141912"/>
                </a:lnTo>
                <a:close/>
                <a:moveTo>
                  <a:pt x="5731855" y="3845912"/>
                </a:moveTo>
                <a:lnTo>
                  <a:pt x="6379855" y="3845912"/>
                </a:lnTo>
                <a:lnTo>
                  <a:pt x="6379855" y="4493912"/>
                </a:lnTo>
                <a:lnTo>
                  <a:pt x="5731855" y="4493912"/>
                </a:lnTo>
                <a:close/>
                <a:moveTo>
                  <a:pt x="5082572" y="3197912"/>
                </a:moveTo>
                <a:lnTo>
                  <a:pt x="5730572" y="3197912"/>
                </a:lnTo>
                <a:lnTo>
                  <a:pt x="5730572" y="3845912"/>
                </a:lnTo>
                <a:lnTo>
                  <a:pt x="5082572" y="3845912"/>
                </a:lnTo>
                <a:close/>
                <a:moveTo>
                  <a:pt x="0" y="0"/>
                </a:moveTo>
                <a:lnTo>
                  <a:pt x="5080001" y="0"/>
                </a:lnTo>
                <a:lnTo>
                  <a:pt x="5080001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1" hasCustomPrompt="1"/>
          </p:nvPr>
        </p:nvSpPr>
        <p:spPr>
          <a:xfrm>
            <a:off x="8473403" y="0"/>
            <a:ext cx="9814597" cy="5141913"/>
          </a:xfrm>
          <a:custGeom>
            <a:avLst/>
            <a:gdLst>
              <a:gd name="connsiteX0" fmla="*/ 648000 w 9814597"/>
              <a:gd name="connsiteY0" fmla="*/ 648000 h 5141913"/>
              <a:gd name="connsiteX1" fmla="*/ 1296000 w 9814597"/>
              <a:gd name="connsiteY1" fmla="*/ 648000 h 5141913"/>
              <a:gd name="connsiteX2" fmla="*/ 1296000 w 9814597"/>
              <a:gd name="connsiteY2" fmla="*/ 1296000 h 5141913"/>
              <a:gd name="connsiteX3" fmla="*/ 648000 w 9814597"/>
              <a:gd name="connsiteY3" fmla="*/ 1296000 h 5141913"/>
              <a:gd name="connsiteX4" fmla="*/ 1296000 w 9814597"/>
              <a:gd name="connsiteY4" fmla="*/ 0 h 5141913"/>
              <a:gd name="connsiteX5" fmla="*/ 1611372 w 9814597"/>
              <a:gd name="connsiteY5" fmla="*/ 0 h 5141913"/>
              <a:gd name="connsiteX6" fmla="*/ 1944000 w 9814597"/>
              <a:gd name="connsiteY6" fmla="*/ 0 h 5141913"/>
              <a:gd name="connsiteX7" fmla="*/ 1947854 w 9814597"/>
              <a:gd name="connsiteY7" fmla="*/ 0 h 5141913"/>
              <a:gd name="connsiteX8" fmla="*/ 2259372 w 9814597"/>
              <a:gd name="connsiteY8" fmla="*/ 0 h 5141913"/>
              <a:gd name="connsiteX9" fmla="*/ 9814597 w 9814597"/>
              <a:gd name="connsiteY9" fmla="*/ 0 h 5141913"/>
              <a:gd name="connsiteX10" fmla="*/ 9814597 w 9814597"/>
              <a:gd name="connsiteY10" fmla="*/ 5141913 h 5141913"/>
              <a:gd name="connsiteX11" fmla="*/ 1947854 w 9814597"/>
              <a:gd name="connsiteY11" fmla="*/ 5141913 h 5141913"/>
              <a:gd name="connsiteX12" fmla="*/ 1947854 w 9814597"/>
              <a:gd name="connsiteY12" fmla="*/ 1945206 h 5141913"/>
              <a:gd name="connsiteX13" fmla="*/ 1757239 w 9814597"/>
              <a:gd name="connsiteY13" fmla="*/ 1945206 h 5141913"/>
              <a:gd name="connsiteX14" fmla="*/ 1757239 w 9814597"/>
              <a:gd name="connsiteY14" fmla="*/ 1944000 h 5141913"/>
              <a:gd name="connsiteX15" fmla="*/ 1296000 w 9814597"/>
              <a:gd name="connsiteY15" fmla="*/ 1944000 h 5141913"/>
              <a:gd name="connsiteX16" fmla="*/ 1296000 w 9814597"/>
              <a:gd name="connsiteY16" fmla="*/ 1296000 h 5141913"/>
              <a:gd name="connsiteX17" fmla="*/ 1944000 w 9814597"/>
              <a:gd name="connsiteY17" fmla="*/ 1296000 h 5141913"/>
              <a:gd name="connsiteX18" fmla="*/ 1944000 w 9814597"/>
              <a:gd name="connsiteY18" fmla="*/ 1297206 h 5141913"/>
              <a:gd name="connsiteX19" fmla="*/ 1947854 w 9814597"/>
              <a:gd name="connsiteY19" fmla="*/ 1297206 h 5141913"/>
              <a:gd name="connsiteX20" fmla="*/ 1947854 w 9814597"/>
              <a:gd name="connsiteY20" fmla="*/ 648000 h 5141913"/>
              <a:gd name="connsiteX21" fmla="*/ 1944000 w 9814597"/>
              <a:gd name="connsiteY21" fmla="*/ 648000 h 5141913"/>
              <a:gd name="connsiteX22" fmla="*/ 1611372 w 9814597"/>
              <a:gd name="connsiteY22" fmla="*/ 648000 h 5141913"/>
              <a:gd name="connsiteX23" fmla="*/ 1296000 w 9814597"/>
              <a:gd name="connsiteY23" fmla="*/ 648000 h 5141913"/>
              <a:gd name="connsiteX24" fmla="*/ 0 w 9814597"/>
              <a:gd name="connsiteY24" fmla="*/ 0 h 5141913"/>
              <a:gd name="connsiteX25" fmla="*/ 648000 w 9814597"/>
              <a:gd name="connsiteY25" fmla="*/ 0 h 5141913"/>
              <a:gd name="connsiteX26" fmla="*/ 648000 w 9814597"/>
              <a:gd name="connsiteY26" fmla="*/ 648000 h 5141913"/>
              <a:gd name="connsiteX27" fmla="*/ 0 w 9814597"/>
              <a:gd name="connsiteY27" fmla="*/ 648000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814597" h="5141913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611372" y="0"/>
                </a:lnTo>
                <a:lnTo>
                  <a:pt x="1944000" y="0"/>
                </a:lnTo>
                <a:lnTo>
                  <a:pt x="1947854" y="0"/>
                </a:lnTo>
                <a:lnTo>
                  <a:pt x="2259372" y="0"/>
                </a:lnTo>
                <a:lnTo>
                  <a:pt x="9814597" y="0"/>
                </a:lnTo>
                <a:lnTo>
                  <a:pt x="9814597" y="5141913"/>
                </a:lnTo>
                <a:lnTo>
                  <a:pt x="1947854" y="5141913"/>
                </a:lnTo>
                <a:lnTo>
                  <a:pt x="1947854" y="1945206"/>
                </a:lnTo>
                <a:lnTo>
                  <a:pt x="1757239" y="1945206"/>
                </a:lnTo>
                <a:lnTo>
                  <a:pt x="1757239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1297206"/>
                </a:lnTo>
                <a:lnTo>
                  <a:pt x="1947854" y="1297206"/>
                </a:lnTo>
                <a:lnTo>
                  <a:pt x="1947854" y="648000"/>
                </a:lnTo>
                <a:lnTo>
                  <a:pt x="1944000" y="648000"/>
                </a:lnTo>
                <a:lnTo>
                  <a:pt x="1611372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5141913"/>
            <a:ext cx="10688025" cy="5141913"/>
          </a:xfrm>
          <a:custGeom>
            <a:avLst/>
            <a:gdLst>
              <a:gd name="connsiteX0" fmla="*/ 10040025 w 10688025"/>
              <a:gd name="connsiteY0" fmla="*/ 4493912 h 5141913"/>
              <a:gd name="connsiteX1" fmla="*/ 10688025 w 10688025"/>
              <a:gd name="connsiteY1" fmla="*/ 4493912 h 5141913"/>
              <a:gd name="connsiteX2" fmla="*/ 10688025 w 10688025"/>
              <a:gd name="connsiteY2" fmla="*/ 5141912 h 5141913"/>
              <a:gd name="connsiteX3" fmla="*/ 10040025 w 10688025"/>
              <a:gd name="connsiteY3" fmla="*/ 5141912 h 5141913"/>
              <a:gd name="connsiteX4" fmla="*/ 9392025 w 10688025"/>
              <a:gd name="connsiteY4" fmla="*/ 3845911 h 5141913"/>
              <a:gd name="connsiteX5" fmla="*/ 10040025 w 10688025"/>
              <a:gd name="connsiteY5" fmla="*/ 3845911 h 5141913"/>
              <a:gd name="connsiteX6" fmla="*/ 10040025 w 10688025"/>
              <a:gd name="connsiteY6" fmla="*/ 4493911 h 5141913"/>
              <a:gd name="connsiteX7" fmla="*/ 9392025 w 10688025"/>
              <a:gd name="connsiteY7" fmla="*/ 4493911 h 5141913"/>
              <a:gd name="connsiteX8" fmla="*/ 0 w 10688025"/>
              <a:gd name="connsiteY8" fmla="*/ 0 h 5141913"/>
              <a:gd name="connsiteX9" fmla="*/ 8742742 w 10688025"/>
              <a:gd name="connsiteY9" fmla="*/ 0 h 5141913"/>
              <a:gd name="connsiteX10" fmla="*/ 8742742 w 10688025"/>
              <a:gd name="connsiteY10" fmla="*/ 3197911 h 5141913"/>
              <a:gd name="connsiteX11" fmla="*/ 9390742 w 10688025"/>
              <a:gd name="connsiteY11" fmla="*/ 3197911 h 5141913"/>
              <a:gd name="connsiteX12" fmla="*/ 9390742 w 10688025"/>
              <a:gd name="connsiteY12" fmla="*/ 3845911 h 5141913"/>
              <a:gd name="connsiteX13" fmla="*/ 8742742 w 10688025"/>
              <a:gd name="connsiteY13" fmla="*/ 3845911 h 5141913"/>
              <a:gd name="connsiteX14" fmla="*/ 8742742 w 10688025"/>
              <a:gd name="connsiteY14" fmla="*/ 4493911 h 5141913"/>
              <a:gd name="connsiteX15" fmla="*/ 9390742 w 10688025"/>
              <a:gd name="connsiteY15" fmla="*/ 4493911 h 5141913"/>
              <a:gd name="connsiteX16" fmla="*/ 9390742 w 10688025"/>
              <a:gd name="connsiteY16" fmla="*/ 5141911 h 5141913"/>
              <a:gd name="connsiteX17" fmla="*/ 8742742 w 10688025"/>
              <a:gd name="connsiteY17" fmla="*/ 5141911 h 5141913"/>
              <a:gd name="connsiteX18" fmla="*/ 8742742 w 10688025"/>
              <a:gd name="connsiteY18" fmla="*/ 5141913 h 5141913"/>
              <a:gd name="connsiteX19" fmla="*/ 0 w 10688025"/>
              <a:gd name="connsiteY19" fmla="*/ 5141913 h 514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688025" h="5141913">
                <a:moveTo>
                  <a:pt x="10040025" y="4493912"/>
                </a:moveTo>
                <a:lnTo>
                  <a:pt x="10688025" y="4493912"/>
                </a:lnTo>
                <a:lnTo>
                  <a:pt x="10688025" y="5141912"/>
                </a:lnTo>
                <a:lnTo>
                  <a:pt x="10040025" y="5141912"/>
                </a:lnTo>
                <a:close/>
                <a:moveTo>
                  <a:pt x="9392025" y="3845911"/>
                </a:moveTo>
                <a:lnTo>
                  <a:pt x="10040025" y="3845911"/>
                </a:lnTo>
                <a:lnTo>
                  <a:pt x="10040025" y="4493911"/>
                </a:lnTo>
                <a:lnTo>
                  <a:pt x="9392025" y="4493911"/>
                </a:lnTo>
                <a:close/>
                <a:moveTo>
                  <a:pt x="0" y="0"/>
                </a:moveTo>
                <a:lnTo>
                  <a:pt x="8742742" y="0"/>
                </a:lnTo>
                <a:lnTo>
                  <a:pt x="8742742" y="3197911"/>
                </a:lnTo>
                <a:lnTo>
                  <a:pt x="9390742" y="3197911"/>
                </a:lnTo>
                <a:lnTo>
                  <a:pt x="9390742" y="3845911"/>
                </a:lnTo>
                <a:lnTo>
                  <a:pt x="8742742" y="3845911"/>
                </a:lnTo>
                <a:lnTo>
                  <a:pt x="8742742" y="4493911"/>
                </a:lnTo>
                <a:lnTo>
                  <a:pt x="9390742" y="4493911"/>
                </a:lnTo>
                <a:lnTo>
                  <a:pt x="9390742" y="5141911"/>
                </a:lnTo>
                <a:lnTo>
                  <a:pt x="8742742" y="5141911"/>
                </a:lnTo>
                <a:lnTo>
                  <a:pt x="8742742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13" hasCustomPrompt="1"/>
          </p:nvPr>
        </p:nvSpPr>
        <p:spPr>
          <a:xfrm>
            <a:off x="13179886" y="5141912"/>
            <a:ext cx="5108114" cy="5143500"/>
          </a:xfrm>
          <a:custGeom>
            <a:avLst/>
            <a:gdLst>
              <a:gd name="connsiteX0" fmla="*/ 648000 w 5108114"/>
              <a:gd name="connsiteY0" fmla="*/ 648000 h 5143500"/>
              <a:gd name="connsiteX1" fmla="*/ 1296000 w 5108114"/>
              <a:gd name="connsiteY1" fmla="*/ 648000 h 5143500"/>
              <a:gd name="connsiteX2" fmla="*/ 1296000 w 5108114"/>
              <a:gd name="connsiteY2" fmla="*/ 1296000 h 5143500"/>
              <a:gd name="connsiteX3" fmla="*/ 648000 w 5108114"/>
              <a:gd name="connsiteY3" fmla="*/ 1296000 h 5143500"/>
              <a:gd name="connsiteX4" fmla="*/ 1296000 w 5108114"/>
              <a:gd name="connsiteY4" fmla="*/ 0 h 5143500"/>
              <a:gd name="connsiteX5" fmla="*/ 1944000 w 5108114"/>
              <a:gd name="connsiteY5" fmla="*/ 0 h 5143500"/>
              <a:gd name="connsiteX6" fmla="*/ 1944000 w 5108114"/>
              <a:gd name="connsiteY6" fmla="*/ 1587 h 5143500"/>
              <a:gd name="connsiteX7" fmla="*/ 5108114 w 5108114"/>
              <a:gd name="connsiteY7" fmla="*/ 1587 h 5143500"/>
              <a:gd name="connsiteX8" fmla="*/ 5108114 w 5108114"/>
              <a:gd name="connsiteY8" fmla="*/ 5143500 h 5143500"/>
              <a:gd name="connsiteX9" fmla="*/ 1944000 w 5108114"/>
              <a:gd name="connsiteY9" fmla="*/ 5143500 h 5143500"/>
              <a:gd name="connsiteX10" fmla="*/ 1944000 w 5108114"/>
              <a:gd name="connsiteY10" fmla="*/ 1944000 h 5143500"/>
              <a:gd name="connsiteX11" fmla="*/ 1296000 w 5108114"/>
              <a:gd name="connsiteY11" fmla="*/ 1944000 h 5143500"/>
              <a:gd name="connsiteX12" fmla="*/ 1296000 w 5108114"/>
              <a:gd name="connsiteY12" fmla="*/ 1296000 h 5143500"/>
              <a:gd name="connsiteX13" fmla="*/ 1944000 w 5108114"/>
              <a:gd name="connsiteY13" fmla="*/ 1296000 h 5143500"/>
              <a:gd name="connsiteX14" fmla="*/ 1944000 w 5108114"/>
              <a:gd name="connsiteY14" fmla="*/ 648000 h 5143500"/>
              <a:gd name="connsiteX15" fmla="*/ 1296000 w 5108114"/>
              <a:gd name="connsiteY15" fmla="*/ 648000 h 5143500"/>
              <a:gd name="connsiteX16" fmla="*/ 0 w 5108114"/>
              <a:gd name="connsiteY16" fmla="*/ 0 h 5143500"/>
              <a:gd name="connsiteX17" fmla="*/ 648000 w 5108114"/>
              <a:gd name="connsiteY17" fmla="*/ 0 h 5143500"/>
              <a:gd name="connsiteX18" fmla="*/ 648000 w 5108114"/>
              <a:gd name="connsiteY18" fmla="*/ 648000 h 5143500"/>
              <a:gd name="connsiteX19" fmla="*/ 0 w 5108114"/>
              <a:gd name="connsiteY19" fmla="*/ 6480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108114" h="5143500">
                <a:moveTo>
                  <a:pt x="648000" y="648000"/>
                </a:moveTo>
                <a:lnTo>
                  <a:pt x="1296000" y="648000"/>
                </a:lnTo>
                <a:lnTo>
                  <a:pt x="1296000" y="1296000"/>
                </a:lnTo>
                <a:lnTo>
                  <a:pt x="648000" y="1296000"/>
                </a:lnTo>
                <a:close/>
                <a:moveTo>
                  <a:pt x="1296000" y="0"/>
                </a:moveTo>
                <a:lnTo>
                  <a:pt x="1944000" y="0"/>
                </a:lnTo>
                <a:lnTo>
                  <a:pt x="1944000" y="1587"/>
                </a:lnTo>
                <a:lnTo>
                  <a:pt x="5108114" y="1587"/>
                </a:lnTo>
                <a:lnTo>
                  <a:pt x="5108114" y="5143500"/>
                </a:lnTo>
                <a:lnTo>
                  <a:pt x="1944000" y="5143500"/>
                </a:lnTo>
                <a:lnTo>
                  <a:pt x="1944000" y="1944000"/>
                </a:lnTo>
                <a:lnTo>
                  <a:pt x="1296000" y="1944000"/>
                </a:lnTo>
                <a:lnTo>
                  <a:pt x="1296000" y="1296000"/>
                </a:lnTo>
                <a:lnTo>
                  <a:pt x="1944000" y="1296000"/>
                </a:lnTo>
                <a:lnTo>
                  <a:pt x="1944000" y="648000"/>
                </a:lnTo>
                <a:lnTo>
                  <a:pt x="1296000" y="648000"/>
                </a:lnTo>
                <a:close/>
                <a:moveTo>
                  <a:pt x="0" y="0"/>
                </a:moveTo>
                <a:lnTo>
                  <a:pt x="648000" y="0"/>
                </a:lnTo>
                <a:lnTo>
                  <a:pt x="648000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marR="0" indent="0" algn="l" defTabSz="1371417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kumimoji="1" lang="en-US" altLang="ja-JP" dirty="0"/>
              <a:t>                                      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5707917" y="1311492"/>
            <a:ext cx="4085423" cy="7470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5707917" y="2278743"/>
            <a:ext cx="4085423" cy="1596571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61338" y="6706620"/>
            <a:ext cx="4743952" cy="2012497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1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30" grpId="0" animBg="1"/>
      <p:bldP spid="14" grpId="0" animBg="1"/>
      <p:bldP spid="31" grpId="0" animBg="1"/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2617200" cy="25704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731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1" hasCustomPrompt="1"/>
          </p:nvPr>
        </p:nvSpPr>
        <p:spPr>
          <a:xfrm>
            <a:off x="2614271" y="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4" hasCustomPrompt="1"/>
          </p:nvPr>
        </p:nvSpPr>
        <p:spPr>
          <a:xfrm>
            <a:off x="2614271" y="25731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3"/>
          <p:cNvSpPr>
            <a:spLocks noGrp="1"/>
          </p:cNvSpPr>
          <p:nvPr>
            <p:ph type="pic" sz="quarter" idx="15" hasCustomPrompt="1"/>
          </p:nvPr>
        </p:nvSpPr>
        <p:spPr>
          <a:xfrm>
            <a:off x="5224006" y="0"/>
            <a:ext cx="2617200" cy="257040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図プレースホルダー 3"/>
          <p:cNvSpPr>
            <a:spLocks noGrp="1"/>
          </p:cNvSpPr>
          <p:nvPr>
            <p:ph type="pic" sz="quarter" idx="17" hasCustomPrompt="1"/>
          </p:nvPr>
        </p:nvSpPr>
        <p:spPr>
          <a:xfrm>
            <a:off x="5224006" y="25731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3"/>
          <p:cNvSpPr>
            <a:spLocks noGrp="1"/>
          </p:cNvSpPr>
          <p:nvPr>
            <p:ph type="pic" sz="quarter" idx="27" hasCustomPrompt="1"/>
          </p:nvPr>
        </p:nvSpPr>
        <p:spPr>
          <a:xfrm>
            <a:off x="5224006" y="5143500"/>
            <a:ext cx="2617200" cy="2570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図プレースホルダー 3"/>
          <p:cNvSpPr>
            <a:spLocks noGrp="1"/>
          </p:cNvSpPr>
          <p:nvPr>
            <p:ph type="pic" sz="quarter" idx="29" hasCustomPrompt="1"/>
          </p:nvPr>
        </p:nvSpPr>
        <p:spPr>
          <a:xfrm>
            <a:off x="5224006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3"/>
          <p:cNvSpPr>
            <a:spLocks noGrp="1"/>
          </p:cNvSpPr>
          <p:nvPr>
            <p:ph type="pic" sz="quarter" idx="30" hasCustomPrompt="1"/>
          </p:nvPr>
        </p:nvSpPr>
        <p:spPr>
          <a:xfrm>
            <a:off x="7833741" y="7716600"/>
            <a:ext cx="2617200" cy="2570400"/>
          </a:xfrm>
          <a:solidFill>
            <a:schemeClr val="accent5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3"/>
          <p:cNvSpPr>
            <a:spLocks noGrp="1"/>
          </p:cNvSpPr>
          <p:nvPr>
            <p:ph type="pic" sz="quarter" idx="33" hasCustomPrompt="1"/>
          </p:nvPr>
        </p:nvSpPr>
        <p:spPr>
          <a:xfrm>
            <a:off x="10443476" y="771660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図プレースホルダー 3"/>
          <p:cNvSpPr>
            <a:spLocks noGrp="1"/>
          </p:cNvSpPr>
          <p:nvPr>
            <p:ph type="pic" sz="quarter" idx="20" hasCustomPrompt="1"/>
          </p:nvPr>
        </p:nvSpPr>
        <p:spPr>
          <a:xfrm>
            <a:off x="13053211" y="0"/>
            <a:ext cx="2617200" cy="2570400"/>
          </a:xfrm>
          <a:solidFill>
            <a:schemeClr val="accent4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図プレースホルダー 3"/>
          <p:cNvSpPr>
            <a:spLocks noGrp="1"/>
          </p:cNvSpPr>
          <p:nvPr>
            <p:ph type="pic" sz="quarter" idx="22" hasCustomPrompt="1"/>
          </p:nvPr>
        </p:nvSpPr>
        <p:spPr>
          <a:xfrm>
            <a:off x="13053211" y="2573100"/>
            <a:ext cx="2617200" cy="2570400"/>
          </a:xfrm>
          <a:solidFill>
            <a:schemeClr val="accent3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3"/>
          <p:cNvSpPr>
            <a:spLocks noGrp="1"/>
          </p:cNvSpPr>
          <p:nvPr>
            <p:ph type="pic" sz="quarter" idx="34" hasCustomPrompt="1"/>
          </p:nvPr>
        </p:nvSpPr>
        <p:spPr>
          <a:xfrm>
            <a:off x="13053211" y="77166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図プレースホルダー 3"/>
          <p:cNvSpPr>
            <a:spLocks noGrp="1"/>
          </p:cNvSpPr>
          <p:nvPr>
            <p:ph type="pic" sz="quarter" idx="35" hasCustomPrompt="1"/>
          </p:nvPr>
        </p:nvSpPr>
        <p:spPr>
          <a:xfrm>
            <a:off x="15662949" y="0"/>
            <a:ext cx="2617200" cy="2570400"/>
          </a:xfrm>
          <a:solidFill>
            <a:schemeClr val="accent5"/>
          </a:solidFill>
        </p:spPr>
        <p:txBody>
          <a:bodyPr>
            <a:normAutofit/>
          </a:bodyPr>
          <a:lstStyle>
            <a:lvl1pPr>
              <a:defRPr sz="16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7" name="図プレースホルダー 3"/>
          <p:cNvSpPr>
            <a:spLocks noGrp="1"/>
          </p:cNvSpPr>
          <p:nvPr>
            <p:ph type="pic" sz="quarter" idx="36" hasCustomPrompt="1"/>
          </p:nvPr>
        </p:nvSpPr>
        <p:spPr>
          <a:xfrm>
            <a:off x="15662949" y="2573100"/>
            <a:ext cx="2617200" cy="2570400"/>
          </a:xfrm>
          <a:solidFill>
            <a:schemeClr val="accent6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図プレースホルダー 3"/>
          <p:cNvSpPr>
            <a:spLocks noGrp="1"/>
          </p:cNvSpPr>
          <p:nvPr>
            <p:ph type="pic" sz="quarter" idx="38" hasCustomPrompt="1"/>
          </p:nvPr>
        </p:nvSpPr>
        <p:spPr>
          <a:xfrm>
            <a:off x="15662949" y="7716600"/>
            <a:ext cx="2617200" cy="2570400"/>
          </a:xfrm>
          <a:solidFill>
            <a:schemeClr val="accent2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69"/>
          <p:cNvSpPr>
            <a:spLocks noGrp="1"/>
          </p:cNvSpPr>
          <p:nvPr>
            <p:ph type="pic" sz="quarter" idx="39" hasCustomPrompt="1"/>
          </p:nvPr>
        </p:nvSpPr>
        <p:spPr>
          <a:xfrm>
            <a:off x="1" y="5143500"/>
            <a:ext cx="5223600" cy="5143500"/>
          </a:xfrm>
          <a:solidFill>
            <a:schemeClr val="accent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0" name="図プレースホルダー 69"/>
          <p:cNvSpPr>
            <a:spLocks noGrp="1"/>
          </p:cNvSpPr>
          <p:nvPr>
            <p:ph type="pic" sz="quarter" idx="40" hasCustomPrompt="1"/>
          </p:nvPr>
        </p:nvSpPr>
        <p:spPr>
          <a:xfrm>
            <a:off x="7833741" y="0"/>
            <a:ext cx="5223600" cy="5143500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22" name="正方形/長方形 21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8651909" y="6411535"/>
            <a:ext cx="8545863" cy="1024273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8651909" y="5408249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81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222372" y="1103086"/>
            <a:ext cx="6987257" cy="38491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222372" y="5274171"/>
            <a:ext cx="6987257" cy="401420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496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7848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496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349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cons, Headings &amp; Text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44034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44034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087331" y="5332253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3433023" y="3174870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3686280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686753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6686753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4"/>
          <p:cNvSpPr/>
          <p:nvPr userDrawn="1"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8828999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829472" y="5556408"/>
            <a:ext cx="4914493" cy="2479915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11829472" y="4567087"/>
            <a:ext cx="491449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"/>
          <p:cNvSpPr/>
          <p:nvPr userDrawn="1"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3971718" y="3428942"/>
            <a:ext cx="630000" cy="630000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5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32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/>
      <p:bldP spid="4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49" grpId="0" animBg="1"/>
      <p:bldP spid="50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1028541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78372" y="349200"/>
            <a:ext cx="6987257" cy="1281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932558" y="319625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1190666" y="262066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932558" y="263624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1932558" y="5233988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25"/>
          <p:cNvSpPr>
            <a:spLocks noGrp="1"/>
          </p:cNvSpPr>
          <p:nvPr>
            <p:ph type="pic" sz="quarter" idx="19" hasCustomPrompt="1"/>
          </p:nvPr>
        </p:nvSpPr>
        <p:spPr>
          <a:xfrm>
            <a:off x="1190666" y="4658392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1932558" y="4673975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932557" y="7266664"/>
            <a:ext cx="6133071" cy="1383302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図プレースホルダー 25"/>
          <p:cNvSpPr>
            <a:spLocks noGrp="1"/>
          </p:cNvSpPr>
          <p:nvPr>
            <p:ph type="pic" sz="quarter" idx="22" hasCustomPrompt="1"/>
          </p:nvPr>
        </p:nvSpPr>
        <p:spPr>
          <a:xfrm>
            <a:off x="1190665" y="6691068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1932557" y="6706651"/>
            <a:ext cx="6133072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440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792000" y="8989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8341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0" y="9637413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7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65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150"/>
                            </p:stCondLst>
                            <p:childTnLst>
                              <p:par>
                                <p:cTn id="6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650"/>
                            </p:stCondLst>
                            <p:childTnLst>
                              <p:par>
                                <p:cTn id="7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543550"/>
            <a:ext cx="18288000" cy="4741863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91550"/>
            <a:ext cx="7995938" cy="332898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9600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0" y="4247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0" y="3599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0" y="4895550"/>
            <a:ext cx="648000" cy="648000"/>
          </a:xfrm>
          <a:solidFill>
            <a:schemeClr val="accent1">
              <a:alpha val="7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751563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6191550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9144000" y="8480350"/>
            <a:ext cx="7972425" cy="1040187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9144000" y="7920337"/>
            <a:ext cx="7972426" cy="614417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8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6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>
        <p:tmplLst>
          <p:tmpl>
            <p:tnLst>
              <p:par>
                <p:cTn presetID="22" presetClass="entr" presetSubtype="4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2" presetClass="entr" presetSubtype="6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 full screen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1206" y="757239"/>
            <a:ext cx="16625588" cy="2786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09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stCxn id="5" idx="7"/>
            <a:endCxn id="8" idx="0"/>
          </p:cNvCxnSpPr>
          <p:nvPr userDrawn="1"/>
        </p:nvCxnSpPr>
        <p:spPr>
          <a:xfrm>
            <a:off x="9144001" y="2890044"/>
            <a:ext cx="0" cy="1186994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涙形 4"/>
          <p:cNvSpPr/>
          <p:nvPr userDrawn="1"/>
        </p:nvSpPr>
        <p:spPr>
          <a:xfrm rot="8100000">
            <a:off x="8836980" y="2148831"/>
            <a:ext cx="614041" cy="614041"/>
          </a:xfrm>
          <a:prstGeom prst="teardrop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9958" y="4837415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2399958" y="389621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5076526" y="4613259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22" name="直線コネクタ 21"/>
          <p:cNvCxnSpPr>
            <a:stCxn id="8" idx="4"/>
            <a:endCxn id="24" idx="0"/>
          </p:cNvCxnSpPr>
          <p:nvPr userDrawn="1"/>
        </p:nvCxnSpPr>
        <p:spPr>
          <a:xfrm>
            <a:off x="9144001" y="4462435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1"/>
            <a:endCxn id="24" idx="6"/>
          </p:cNvCxnSpPr>
          <p:nvPr userDrawn="1"/>
        </p:nvCxnSpPr>
        <p:spPr>
          <a:xfrm flipH="1">
            <a:off x="9336699" y="6126367"/>
            <a:ext cx="629766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9966465" y="5752851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275193" y="6694047"/>
            <a:ext cx="4608971" cy="1479012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11275193" y="5752851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99958" y="8496780"/>
            <a:ext cx="4608971" cy="1479012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99958" y="7555584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 userDrawn="1"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40" idx="0"/>
          </p:cNvCxnSpPr>
          <p:nvPr userDrawn="1"/>
        </p:nvCxnSpPr>
        <p:spPr>
          <a:xfrm>
            <a:off x="9144001" y="6319068"/>
            <a:ext cx="0" cy="141594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2"/>
            <a:endCxn id="13" idx="3"/>
          </p:cNvCxnSpPr>
          <p:nvPr userDrawn="1"/>
        </p:nvCxnSpPr>
        <p:spPr>
          <a:xfrm flipH="1" flipV="1">
            <a:off x="8335845" y="4269736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7199330" y="3700663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7179318" y="389621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41" name="直線コネクタ 40"/>
          <p:cNvCxnSpPr>
            <a:stCxn id="40" idx="2"/>
            <a:endCxn id="49" idx="3"/>
          </p:cNvCxnSpPr>
          <p:nvPr userDrawn="1"/>
        </p:nvCxnSpPr>
        <p:spPr>
          <a:xfrm flipH="1" flipV="1">
            <a:off x="8335845" y="7927708"/>
            <a:ext cx="615457" cy="1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>
            <a:stCxn id="40" idx="4"/>
          </p:cNvCxnSpPr>
          <p:nvPr userDrawn="1"/>
        </p:nvCxnSpPr>
        <p:spPr>
          <a:xfrm>
            <a:off x="9144001" y="8120407"/>
            <a:ext cx="0" cy="216500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円/楕円 4"/>
          <p:cNvSpPr/>
          <p:nvPr userDrawn="1"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7179318" y="7555584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4077038"/>
            <a:ext cx="385397" cy="385397"/>
          </a:xfrm>
          <a:prstGeom prst="ellipse">
            <a:avLst/>
          </a:prstGeom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 userDrawn="1"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61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5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5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75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13" grpId="0" animBg="1"/>
      <p:bldP spid="17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42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24" grpId="0" animBg="1"/>
      <p:bldP spid="40" grpId="0" animBg="1"/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>
            <a:endCxn id="8" idx="0"/>
          </p:cNvCxnSpPr>
          <p:nvPr userDrawn="1"/>
        </p:nvCxnSpPr>
        <p:spPr>
          <a:xfrm>
            <a:off x="9144000" y="0"/>
            <a:ext cx="1" cy="196828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75193" y="2728663"/>
            <a:ext cx="4608971" cy="1479012"/>
          </a:xfrm>
        </p:spPr>
        <p:txBody>
          <a:bodyPr>
            <a:normAutofit/>
          </a:bodyPr>
          <a:lstStyle>
            <a:lvl1pPr algn="l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275193" y="1787467"/>
            <a:ext cx="4608971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1366633" y="250450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9144000" y="2353683"/>
            <a:ext cx="0" cy="1471236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28" idx="3"/>
            <a:endCxn id="24" idx="2"/>
          </p:cNvCxnSpPr>
          <p:nvPr userDrawn="1"/>
        </p:nvCxnSpPr>
        <p:spPr>
          <a:xfrm>
            <a:off x="8349923" y="4081115"/>
            <a:ext cx="601379" cy="3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4"/>
          <p:cNvSpPr/>
          <p:nvPr userDrawn="1"/>
        </p:nvSpPr>
        <p:spPr>
          <a:xfrm>
            <a:off x="7193396" y="3512043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7173384" y="3707599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94088" y="4648795"/>
            <a:ext cx="4608971" cy="1479012"/>
          </a:xfrm>
        </p:spPr>
        <p:txBody>
          <a:bodyPr>
            <a:normAutofit/>
          </a:bodyPr>
          <a:lstStyle>
            <a:lvl1pPr algn="r">
              <a:defRPr sz="18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94088" y="3707599"/>
            <a:ext cx="460897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 userDrawn="1"/>
        </p:nvSpPr>
        <p:spPr>
          <a:xfrm>
            <a:off x="5089589" y="442463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ja-JP" altLang="en-US"/>
          </a:p>
        </p:txBody>
      </p:sp>
      <p:cxnSp>
        <p:nvCxnSpPr>
          <p:cNvPr id="46" name="直線コネクタ 45"/>
          <p:cNvCxnSpPr>
            <a:stCxn id="24" idx="4"/>
            <a:endCxn id="2" idx="0"/>
          </p:cNvCxnSpPr>
          <p:nvPr userDrawn="1"/>
        </p:nvCxnSpPr>
        <p:spPr>
          <a:xfrm>
            <a:off x="9144001" y="4273816"/>
            <a:ext cx="0" cy="17423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8" idx="6"/>
            <a:endCxn id="17" idx="1"/>
          </p:cNvCxnSpPr>
          <p:nvPr userDrawn="1"/>
        </p:nvCxnSpPr>
        <p:spPr>
          <a:xfrm flipV="1">
            <a:off x="9336699" y="2160983"/>
            <a:ext cx="629766" cy="2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4"/>
          <p:cNvSpPr/>
          <p:nvPr userDrawn="1"/>
        </p:nvSpPr>
        <p:spPr>
          <a:xfrm>
            <a:off x="9986477" y="1591911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9966465" y="1787467"/>
            <a:ext cx="1176539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" name="二等辺三角形 1"/>
          <p:cNvSpPr/>
          <p:nvPr userDrawn="1"/>
        </p:nvSpPr>
        <p:spPr bwMode="auto">
          <a:xfrm>
            <a:off x="8813940" y="6016176"/>
            <a:ext cx="660121" cy="569070"/>
          </a:xfrm>
          <a:prstGeom prst="triangle">
            <a:avLst/>
          </a:prstGeom>
          <a:solidFill>
            <a:schemeClr val="tx2"/>
          </a:solidFill>
          <a:ln w="57150">
            <a:solidFill>
              <a:schemeClr val="bg1"/>
            </a:solidFill>
            <a:prstDash val="solid"/>
            <a:round/>
            <a:headEnd/>
            <a:tailEnd/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 userDrawn="1"/>
        </p:nvGrpSpPr>
        <p:grpSpPr>
          <a:xfrm>
            <a:off x="8190907" y="7678639"/>
            <a:ext cx="1940630" cy="72008"/>
            <a:chOff x="6119664" y="3270498"/>
            <a:chExt cx="1940630" cy="72008"/>
          </a:xfrm>
        </p:grpSpPr>
        <p:sp>
          <p:nvSpPr>
            <p:cNvPr id="48" name="正方形/長方形 47"/>
            <p:cNvSpPr/>
            <p:nvPr userDrawn="1"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 userDrawn="1"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/>
            <p:cNvSpPr/>
            <p:nvPr userDrawn="1"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88291" y="7959431"/>
            <a:ext cx="8545863" cy="1423108"/>
          </a:xfrm>
        </p:spPr>
        <p:txBody>
          <a:bodyPr>
            <a:normAutofit/>
          </a:bodyPr>
          <a:lstStyle>
            <a:lvl1pPr algn="ctr"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4888291" y="6839484"/>
            <a:ext cx="8545863" cy="74703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8" name="楕円 7"/>
          <p:cNvSpPr/>
          <p:nvPr userDrawn="1"/>
        </p:nvSpPr>
        <p:spPr>
          <a:xfrm>
            <a:off x="8951302" y="1968286"/>
            <a:ext cx="385397" cy="385397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 userDrawn="1"/>
        </p:nvSpPr>
        <p:spPr>
          <a:xfrm>
            <a:off x="8951302" y="3888419"/>
            <a:ext cx="385397" cy="385397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8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7" grpId="0" animBg="1"/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/>
      <p:bldP spid="13" grpId="0" animBg="1"/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24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0438" y="4394881"/>
            <a:ext cx="6607123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840438" y="5141912"/>
            <a:ext cx="6607123" cy="2012497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8524377" y="2908981"/>
            <a:ext cx="1239243" cy="1239243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86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547257" y="1582057"/>
            <a:ext cx="13193486" cy="319813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0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286020" y="5141913"/>
            <a:ext cx="7347351" cy="4581526"/>
          </a:xfrm>
        </p:spPr>
        <p:txBody>
          <a:bodyPr anchor="t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8496000" y="5299325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7848000" y="5985049"/>
            <a:ext cx="648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5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6" grpId="0" animBg="1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332434" y="3274899"/>
            <a:ext cx="13623132" cy="373561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8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3300413" y="2655321"/>
            <a:ext cx="4973183" cy="4973183"/>
          </a:xfrm>
          <a:solidFill>
            <a:schemeClr val="bg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8572499" y="2655321"/>
            <a:ext cx="7339693" cy="77968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19048" y="3754891"/>
            <a:ext cx="6400802" cy="987425"/>
          </a:xfrm>
        </p:spPr>
        <p:txBody>
          <a:bodyPr anchor="ctr">
            <a:normAutofit/>
          </a:bodyPr>
          <a:lstStyle>
            <a:lvl1pPr algn="l">
              <a:spcBef>
                <a:spcPts val="1200"/>
              </a:spcBef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8572499" y="5686425"/>
            <a:ext cx="7347351" cy="1942079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図プレースホルダー 25"/>
          <p:cNvSpPr>
            <a:spLocks noGrp="1"/>
          </p:cNvSpPr>
          <p:nvPr>
            <p:ph type="pic" sz="quarter" idx="16" hasCustomPrompt="1"/>
          </p:nvPr>
        </p:nvSpPr>
        <p:spPr>
          <a:xfrm>
            <a:off x="8572499" y="3819186"/>
            <a:ext cx="858836" cy="858836"/>
          </a:xfrm>
        </p:spPr>
        <p:txBody>
          <a:bodyPr>
            <a:norm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48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図プレースホルダー 26"/>
          <p:cNvSpPr>
            <a:spLocks noGrp="1"/>
          </p:cNvSpPr>
          <p:nvPr>
            <p:ph type="pic" sz="quarter" idx="32" hasCustomPrompt="1"/>
          </p:nvPr>
        </p:nvSpPr>
        <p:spPr>
          <a:xfrm>
            <a:off x="0" y="0"/>
            <a:ext cx="9144000" cy="10285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60"/>
          <p:cNvSpPr>
            <a:spLocks noGrp="1"/>
          </p:cNvSpPr>
          <p:nvPr>
            <p:ph type="body" sz="quarter" idx="25" hasCustomPrompt="1"/>
          </p:nvPr>
        </p:nvSpPr>
        <p:spPr>
          <a:xfrm>
            <a:off x="8583647" y="2478585"/>
            <a:ext cx="1137600" cy="1137600"/>
          </a:xfrm>
          <a:solidFill>
            <a:schemeClr val="accent1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864171" y="298472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9864171" y="243019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60"/>
          <p:cNvSpPr>
            <a:spLocks noGrp="1"/>
          </p:cNvSpPr>
          <p:nvPr>
            <p:ph type="body" sz="quarter" idx="33" hasCustomPrompt="1"/>
          </p:nvPr>
        </p:nvSpPr>
        <p:spPr>
          <a:xfrm>
            <a:off x="8583647" y="4196976"/>
            <a:ext cx="1137600" cy="1137600"/>
          </a:xfrm>
          <a:solidFill>
            <a:schemeClr val="accent2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34" hasCustomPrompt="1"/>
          </p:nvPr>
        </p:nvSpPr>
        <p:spPr>
          <a:xfrm>
            <a:off x="9864171" y="4722200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35" hasCustomPrompt="1"/>
          </p:nvPr>
        </p:nvSpPr>
        <p:spPr>
          <a:xfrm>
            <a:off x="9864171" y="4167672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テキスト プレースホルダー 60"/>
          <p:cNvSpPr>
            <a:spLocks noGrp="1"/>
          </p:cNvSpPr>
          <p:nvPr>
            <p:ph type="body" sz="quarter" idx="36" hasCustomPrompt="1"/>
          </p:nvPr>
        </p:nvSpPr>
        <p:spPr>
          <a:xfrm>
            <a:off x="8583647" y="5886324"/>
            <a:ext cx="1137600" cy="1137600"/>
          </a:xfrm>
          <a:solidFill>
            <a:schemeClr val="accent3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37" hasCustomPrompt="1"/>
          </p:nvPr>
        </p:nvSpPr>
        <p:spPr>
          <a:xfrm>
            <a:off x="9864171" y="6411548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38" hasCustomPrompt="1"/>
          </p:nvPr>
        </p:nvSpPr>
        <p:spPr>
          <a:xfrm>
            <a:off x="9864171" y="5857020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テキスト プレースホルダー 60"/>
          <p:cNvSpPr>
            <a:spLocks noGrp="1"/>
          </p:cNvSpPr>
          <p:nvPr>
            <p:ph type="body" sz="quarter" idx="39" hasCustomPrompt="1"/>
          </p:nvPr>
        </p:nvSpPr>
        <p:spPr>
          <a:xfrm>
            <a:off x="8583647" y="7575672"/>
            <a:ext cx="1137600" cy="1137600"/>
          </a:xfrm>
          <a:solidFill>
            <a:schemeClr val="accent5"/>
          </a:solidFill>
          <a:ln w="57150">
            <a:solidFill>
              <a:schemeClr val="bg1"/>
            </a:solidFill>
          </a:ln>
          <a:effectLst>
            <a:outerShdw sx="102000" sy="102000" algn="ctr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4" name="テキスト プレースホルダー 12"/>
          <p:cNvSpPr>
            <a:spLocks noGrp="1"/>
          </p:cNvSpPr>
          <p:nvPr>
            <p:ph type="body" sz="quarter" idx="40" hasCustomPrompt="1"/>
          </p:nvPr>
        </p:nvSpPr>
        <p:spPr>
          <a:xfrm>
            <a:off x="9864171" y="8100896"/>
            <a:ext cx="7246697" cy="865983"/>
          </a:xfrm>
        </p:spPr>
        <p:txBody>
          <a:bodyPr>
            <a:normAutofit/>
          </a:bodyPr>
          <a:lstStyle>
            <a:lvl1pPr algn="l">
              <a:lnSpc>
                <a:spcPct val="130000"/>
              </a:lnSpc>
              <a:spcBef>
                <a:spcPts val="0"/>
              </a:spcBef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41" hasCustomPrompt="1"/>
          </p:nvPr>
        </p:nvSpPr>
        <p:spPr>
          <a:xfrm>
            <a:off x="9864171" y="7546368"/>
            <a:ext cx="724669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42" hasCustomPrompt="1"/>
          </p:nvPr>
        </p:nvSpPr>
        <p:spPr>
          <a:xfrm>
            <a:off x="8596315" y="2614394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7" name="テキスト プレースホルダー 12"/>
          <p:cNvSpPr>
            <a:spLocks noGrp="1"/>
          </p:cNvSpPr>
          <p:nvPr>
            <p:ph type="body" sz="quarter" idx="43" hasCustomPrompt="1"/>
          </p:nvPr>
        </p:nvSpPr>
        <p:spPr>
          <a:xfrm>
            <a:off x="8596315" y="4332785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48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8596315" y="6022133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  <p:sp>
        <p:nvSpPr>
          <p:cNvPr id="50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8596315" y="7711481"/>
            <a:ext cx="1112265" cy="86598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9937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00"/>
                            </p:stCondLst>
                            <p:childTnLst>
                              <p:par>
                                <p:cTn id="4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00"/>
                            </p:stCondLst>
                            <p:childTnLst>
                              <p:par>
                                <p:cTn id="6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4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,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2208260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2208260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2319211" y="3173861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4"/>
          <p:cNvSpPr/>
          <p:nvPr userDrawn="1"/>
        </p:nvSpPr>
        <p:spPr>
          <a:xfrm>
            <a:off x="887843" y="2604788"/>
            <a:ext cx="1136515" cy="1138145"/>
          </a:xfrm>
          <a:prstGeom prst="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1141100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10888281" y="3398016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0888281" y="2408695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"/>
          <p:cNvSpPr/>
          <p:nvPr userDrawn="1"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25"/>
          <p:cNvSpPr>
            <a:spLocks noGrp="1"/>
          </p:cNvSpPr>
          <p:nvPr>
            <p:ph type="pic" sz="quarter" idx="17" hasCustomPrompt="1"/>
          </p:nvPr>
        </p:nvSpPr>
        <p:spPr>
          <a:xfrm>
            <a:off x="9821121" y="2858860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8" hasCustomPrompt="1"/>
          </p:nvPr>
        </p:nvSpPr>
        <p:spPr>
          <a:xfrm>
            <a:off x="2208260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2208260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4"/>
          <p:cNvSpPr/>
          <p:nvPr userDrawn="1"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図プレースホルダー 25"/>
          <p:cNvSpPr>
            <a:spLocks noGrp="1"/>
          </p:cNvSpPr>
          <p:nvPr>
            <p:ph type="pic" sz="quarter" idx="20" hasCustomPrompt="1"/>
          </p:nvPr>
        </p:nvSpPr>
        <p:spPr>
          <a:xfrm>
            <a:off x="1141100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10888281" y="6762937"/>
            <a:ext cx="6427739" cy="2056805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10888281" y="5773616"/>
            <a:ext cx="6427739" cy="74703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 userDrawn="1"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"/>
          <p:cNvSpPr/>
          <p:nvPr userDrawn="1"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25"/>
          <p:cNvSpPr>
            <a:spLocks noGrp="1"/>
          </p:cNvSpPr>
          <p:nvPr>
            <p:ph type="pic" sz="quarter" idx="23" hasCustomPrompt="1"/>
          </p:nvPr>
        </p:nvSpPr>
        <p:spPr>
          <a:xfrm>
            <a:off x="9821121" y="6223781"/>
            <a:ext cx="630000" cy="6300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522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25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14" grpId="0" animBg="1"/>
      <p:bldP spid="26" grpId="0"/>
      <p:bldP spid="2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/>
      <p:bldP spid="25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/>
      <p:bldP spid="41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animBg="1"/>
      <p:bldP spid="44" grpId="0" animBg="1"/>
      <p:bldP spid="45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2 Headings,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36" hasCustomPrompt="1"/>
          </p:nvPr>
        </p:nvSpPr>
        <p:spPr>
          <a:xfrm>
            <a:off x="0" y="0"/>
            <a:ext cx="11088000" cy="10285413"/>
          </a:xfrm>
          <a:custGeom>
            <a:avLst/>
            <a:gdLst>
              <a:gd name="connsiteX0" fmla="*/ 10440000 w 11088000"/>
              <a:gd name="connsiteY0" fmla="*/ 9637413 h 10285413"/>
              <a:gd name="connsiteX1" fmla="*/ 11088000 w 11088000"/>
              <a:gd name="connsiteY1" fmla="*/ 9637413 h 10285413"/>
              <a:gd name="connsiteX2" fmla="*/ 11088000 w 11088000"/>
              <a:gd name="connsiteY2" fmla="*/ 10285413 h 10285413"/>
              <a:gd name="connsiteX3" fmla="*/ 10440000 w 11088000"/>
              <a:gd name="connsiteY3" fmla="*/ 10285413 h 10285413"/>
              <a:gd name="connsiteX4" fmla="*/ 9792000 w 11088000"/>
              <a:gd name="connsiteY4" fmla="*/ 8989413 h 10285413"/>
              <a:gd name="connsiteX5" fmla="*/ 10440000 w 11088000"/>
              <a:gd name="connsiteY5" fmla="*/ 8989413 h 10285413"/>
              <a:gd name="connsiteX6" fmla="*/ 10440000 w 11088000"/>
              <a:gd name="connsiteY6" fmla="*/ 9637413 h 10285413"/>
              <a:gd name="connsiteX7" fmla="*/ 9792000 w 11088000"/>
              <a:gd name="connsiteY7" fmla="*/ 9637413 h 10285413"/>
              <a:gd name="connsiteX8" fmla="*/ 0 w 11088000"/>
              <a:gd name="connsiteY8" fmla="*/ 0 h 10285413"/>
              <a:gd name="connsiteX9" fmla="*/ 9144000 w 11088000"/>
              <a:gd name="connsiteY9" fmla="*/ 0 h 10285413"/>
              <a:gd name="connsiteX10" fmla="*/ 9144000 w 11088000"/>
              <a:gd name="connsiteY10" fmla="*/ 8341413 h 10285413"/>
              <a:gd name="connsiteX11" fmla="*/ 9791447 w 11088000"/>
              <a:gd name="connsiteY11" fmla="*/ 8341413 h 10285413"/>
              <a:gd name="connsiteX12" fmla="*/ 9791447 w 11088000"/>
              <a:gd name="connsiteY12" fmla="*/ 8989413 h 10285413"/>
              <a:gd name="connsiteX13" fmla="*/ 9144000 w 11088000"/>
              <a:gd name="connsiteY13" fmla="*/ 8989413 h 10285413"/>
              <a:gd name="connsiteX14" fmla="*/ 9144000 w 11088000"/>
              <a:gd name="connsiteY14" fmla="*/ 9637413 h 10285413"/>
              <a:gd name="connsiteX15" fmla="*/ 9792000 w 11088000"/>
              <a:gd name="connsiteY15" fmla="*/ 9637413 h 10285413"/>
              <a:gd name="connsiteX16" fmla="*/ 9792000 w 11088000"/>
              <a:gd name="connsiteY16" fmla="*/ 10285413 h 10285413"/>
              <a:gd name="connsiteX17" fmla="*/ 9144000 w 11088000"/>
              <a:gd name="connsiteY17" fmla="*/ 10285413 h 10285413"/>
              <a:gd name="connsiteX18" fmla="*/ 0 w 11088000"/>
              <a:gd name="connsiteY18" fmla="*/ 10285413 h 102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88000" h="10285413">
                <a:moveTo>
                  <a:pt x="10440000" y="9637413"/>
                </a:moveTo>
                <a:lnTo>
                  <a:pt x="11088000" y="9637413"/>
                </a:lnTo>
                <a:lnTo>
                  <a:pt x="11088000" y="10285413"/>
                </a:lnTo>
                <a:lnTo>
                  <a:pt x="10440000" y="10285413"/>
                </a:lnTo>
                <a:close/>
                <a:moveTo>
                  <a:pt x="9792000" y="8989413"/>
                </a:moveTo>
                <a:lnTo>
                  <a:pt x="10440000" y="8989413"/>
                </a:lnTo>
                <a:lnTo>
                  <a:pt x="10440000" y="9637413"/>
                </a:lnTo>
                <a:lnTo>
                  <a:pt x="9792000" y="963741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8341413"/>
                </a:lnTo>
                <a:lnTo>
                  <a:pt x="9791447" y="8341413"/>
                </a:lnTo>
                <a:lnTo>
                  <a:pt x="9791447" y="8989413"/>
                </a:lnTo>
                <a:lnTo>
                  <a:pt x="9144000" y="8989413"/>
                </a:lnTo>
                <a:lnTo>
                  <a:pt x="9144000" y="9637413"/>
                </a:lnTo>
                <a:lnTo>
                  <a:pt x="9792000" y="9637413"/>
                </a:lnTo>
                <a:lnTo>
                  <a:pt x="9792000" y="10285413"/>
                </a:lnTo>
                <a:lnTo>
                  <a:pt x="9144000" y="10285413"/>
                </a:lnTo>
                <a:lnTo>
                  <a:pt x="0" y="1028541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9467447" y="3294823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9467447" y="2353628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9572871" y="3070668"/>
            <a:ext cx="1827899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44" hasCustomPrompt="1"/>
          </p:nvPr>
        </p:nvSpPr>
        <p:spPr>
          <a:xfrm>
            <a:off x="9467447" y="6349412"/>
            <a:ext cx="8361787" cy="1716691"/>
          </a:xfrm>
        </p:spPr>
        <p:txBody>
          <a:bodyPr>
            <a:normAutofit/>
          </a:bodyPr>
          <a:lstStyle>
            <a:lvl1pPr marL="342900" indent="-342900" algn="l">
              <a:spcBef>
                <a:spcPts val="0"/>
              </a:spcBef>
              <a:buFont typeface="Wingdings" panose="05000000000000000000" pitchFamily="2" charset="2"/>
              <a:buChar char="n"/>
              <a:defRPr sz="2000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12"/>
          <p:cNvSpPr>
            <a:spLocks noGrp="1"/>
          </p:cNvSpPr>
          <p:nvPr>
            <p:ph type="body" sz="quarter" idx="45" hasCustomPrompt="1"/>
          </p:nvPr>
        </p:nvSpPr>
        <p:spPr>
          <a:xfrm>
            <a:off x="9467447" y="5408217"/>
            <a:ext cx="8361787" cy="747032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 userDrawn="1"/>
        </p:nvSpPr>
        <p:spPr>
          <a:xfrm>
            <a:off x="9572871" y="6125257"/>
            <a:ext cx="1827899" cy="720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3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4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8184004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2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35" r:id="rId2"/>
    <p:sldLayoutId id="2147483708" r:id="rId3"/>
    <p:sldLayoutId id="2147483709" r:id="rId4"/>
    <p:sldLayoutId id="2147483710" r:id="rId5"/>
    <p:sldLayoutId id="2147483798" r:id="rId6"/>
    <p:sldLayoutId id="2147483745" r:id="rId7"/>
    <p:sldLayoutId id="2147483755" r:id="rId8"/>
    <p:sldLayoutId id="2147483715" r:id="rId9"/>
    <p:sldLayoutId id="2147483716" r:id="rId10"/>
    <p:sldLayoutId id="2147483805" r:id="rId11"/>
    <p:sldLayoutId id="2147483724" r:id="rId12"/>
    <p:sldLayoutId id="2147483756" r:id="rId13"/>
    <p:sldLayoutId id="2147483742" r:id="rId14"/>
    <p:sldLayoutId id="2147483757" r:id="rId15"/>
    <p:sldLayoutId id="2147483736" r:id="rId16"/>
    <p:sldLayoutId id="2147483761" r:id="rId17"/>
    <p:sldLayoutId id="2147483737" r:id="rId18"/>
    <p:sldLayoutId id="2147483759" r:id="rId19"/>
    <p:sldLayoutId id="2147483746" r:id="rId20"/>
    <p:sldLayoutId id="2147483758" r:id="rId21"/>
    <p:sldLayoutId id="2147483754" r:id="rId22"/>
    <p:sldLayoutId id="2147483731" r:id="rId23"/>
    <p:sldLayoutId id="2147483765" r:id="rId24"/>
    <p:sldLayoutId id="2147483766" r:id="rId25"/>
    <p:sldLayoutId id="2147483782" r:id="rId26"/>
    <p:sldLayoutId id="2147483792" r:id="rId27"/>
    <p:sldLayoutId id="2147483763" r:id="rId28"/>
    <p:sldLayoutId id="2147483775" r:id="rId29"/>
    <p:sldLayoutId id="2147483760" r:id="rId30"/>
    <p:sldLayoutId id="2147483762" r:id="rId31"/>
    <p:sldLayoutId id="2147483773" r:id="rId32"/>
    <p:sldLayoutId id="2147483777" r:id="rId33"/>
    <p:sldLayoutId id="2147483786" r:id="rId34"/>
    <p:sldLayoutId id="2147483787" r:id="rId35"/>
    <p:sldLayoutId id="2147483780" r:id="rId36"/>
    <p:sldLayoutId id="2147483783" r:id="rId37"/>
    <p:sldLayoutId id="2147483781" r:id="rId38"/>
    <p:sldLayoutId id="2147483785" r:id="rId39"/>
    <p:sldLayoutId id="2147483784" r:id="rId40"/>
    <p:sldLayoutId id="2147483791" r:id="rId41"/>
    <p:sldLayoutId id="2147483788" r:id="rId42"/>
    <p:sldLayoutId id="2147483789" r:id="rId43"/>
    <p:sldLayoutId id="2147483793" r:id="rId44"/>
    <p:sldLayoutId id="2147483794" r:id="rId45"/>
    <p:sldLayoutId id="2147483790" r:id="rId46"/>
    <p:sldLayoutId id="2147483796" r:id="rId47"/>
    <p:sldLayoutId id="2147483800" r:id="rId48"/>
    <p:sldLayoutId id="2147483801" r:id="rId49"/>
    <p:sldLayoutId id="2147483799" r:id="rId50"/>
    <p:sldLayoutId id="2147483803" r:id="rId51"/>
    <p:sldLayoutId id="2147483806" r:id="rId52"/>
    <p:sldLayoutId id="2147483751" r:id="rId5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0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30" r:id="rId2"/>
    <p:sldLayoutId id="2147483727" r:id="rId3"/>
    <p:sldLayoutId id="2147483733" r:id="rId4"/>
    <p:sldLayoutId id="2147483729" r:id="rId5"/>
    <p:sldLayoutId id="2147483732" r:id="rId6"/>
    <p:sldLayoutId id="2147483734" r:id="rId7"/>
    <p:sldLayoutId id="2147483752" r:id="rId8"/>
    <p:sldLayoutId id="2147483753" r:id="rId9"/>
    <p:sldLayoutId id="2147483750" r:id="rId10"/>
    <p:sldLayoutId id="2147483771" r:id="rId11"/>
    <p:sldLayoutId id="2147483772" r:id="rId12"/>
    <p:sldLayoutId id="2147483774" r:id="rId13"/>
    <p:sldLayoutId id="2147483776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00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810" r:id="rId2"/>
    <p:sldLayoutId id="2147483809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68" r:id="rId10"/>
    <p:sldLayoutId id="2147483769" r:id="rId11"/>
    <p:sldLayoutId id="2147483778" r:id="rId12"/>
    <p:sldLayoutId id="2147483779" r:id="rId13"/>
    <p:sldLayoutId id="2147483802" r:id="rId14"/>
    <p:sldLayoutId id="2147483807" r:id="rId15"/>
    <p:sldLayoutId id="2147483811" r:id="rId16"/>
    <p:sldLayoutId id="2147483813" r:id="rId17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1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64" r:id="rId2"/>
    <p:sldLayoutId id="2147483804" r:id="rId3"/>
    <p:sldLayoutId id="2147483808" r:id="rId4"/>
  </p:sldLayoutIdLst>
  <p:hf hdr="0" dt="0"/>
  <p:txStyles>
    <p:titleStyle>
      <a:lvl1pPr algn="ctr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7447" y="348343"/>
            <a:ext cx="8361787" cy="1280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10868" y="9600055"/>
            <a:ext cx="1176775" cy="4890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9579668" y="15436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10215040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851588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17157699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1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67" r:id="rId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4" grpId="0" animBg="1"/>
      <p:bldP spid="8" grpId="0" animBg="1"/>
      <p:bldP spid="9" grpId="0" animBg="1"/>
      <p:bldP spid="19" grpId="0" animBg="1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RAXSOFT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SOFTWARE SYSTEM CONSULTANT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Shahrul Haniff</a:t>
            </a:r>
            <a:endParaRPr kumimoji="1" lang="en-US" altLang="ja-JP" dirty="0"/>
          </a:p>
          <a:p>
            <a:r>
              <a:rPr kumimoji="1" lang="en-US" altLang="ja-JP" dirty="0" smtClean="0"/>
              <a:t>http://www.raxsoft.cf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About Us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>
          <a:xfrm>
            <a:off x="2074445" y="2046201"/>
            <a:ext cx="13643811" cy="6354849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/>
              <a:t>Raxsoft</a:t>
            </a:r>
            <a:r>
              <a:rPr lang="en-US" sz="2800" dirty="0" smtClean="0"/>
              <a:t> System Consultant are officially establish </a:t>
            </a:r>
            <a:r>
              <a:rPr lang="en-US" sz="2800" dirty="0"/>
              <a:t>company since </a:t>
            </a:r>
            <a:r>
              <a:rPr lang="en-US" sz="2800" dirty="0" smtClean="0"/>
              <a:t>March 2018 </a:t>
            </a:r>
            <a:r>
              <a:rPr lang="en-US" sz="2800" dirty="0"/>
              <a:t>registered under SSM </a:t>
            </a:r>
            <a:r>
              <a:rPr lang="en-US" sz="2800" dirty="0" smtClean="0"/>
              <a:t>(TR0190927-X).</a:t>
            </a:r>
          </a:p>
          <a:p>
            <a:pPr algn="just"/>
            <a:r>
              <a:rPr lang="en-US" sz="2800" dirty="0"/>
              <a:t>I</a:t>
            </a:r>
            <a:r>
              <a:rPr lang="en-US" sz="2800" dirty="0" smtClean="0"/>
              <a:t> (we </a:t>
            </a:r>
            <a:r>
              <a:rPr lang="en-US" sz="2800" dirty="0" err="1" smtClean="0"/>
              <a:t>raxsoft</a:t>
            </a:r>
            <a:r>
              <a:rPr lang="en-US" sz="2800" dirty="0" smtClean="0"/>
              <a:t>) had done one project for REAL.</a:t>
            </a:r>
          </a:p>
          <a:p>
            <a:pPr algn="just"/>
            <a:r>
              <a:rPr lang="en-US" sz="2800" dirty="0" smtClean="0"/>
              <a:t>I have finished my study before and continue my study in higher education and from the inside, I observe many students behavior to select the best member as my staff.</a:t>
            </a:r>
          </a:p>
          <a:p>
            <a:pPr algn="just"/>
            <a:r>
              <a:rPr lang="en-US" sz="2800" dirty="0" smtClean="0"/>
              <a:t>My team members are a selected by me on how they study, work, dedication, responsibility and their integrity and we will continue to grow this company from now on.</a:t>
            </a:r>
          </a:p>
        </p:txBody>
      </p:sp>
    </p:spTree>
    <p:extLst>
      <p:ext uri="{BB962C8B-B14F-4D97-AF65-F5344CB8AC3E}">
        <p14:creationId xmlns:p14="http://schemas.microsoft.com/office/powerpoint/2010/main" val="2216750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40">
        <p15:prstTrans prst="pageCurlSingle"/>
      </p:transition>
    </mc:Choice>
    <mc:Fallback xmlns="">
      <p:transition spd="slow" advTm="28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General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Quotation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Local Order</a:t>
            </a:r>
            <a:endParaRPr kumimoji="1"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Invoice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083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190">
        <p15:prstTrans prst="pageCurlSingle"/>
      </p:transition>
    </mc:Choice>
    <mc:Fallback xmlns="">
      <p:transition spd="slow" advTm="121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Delivery Order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/>
              <a:t>Supplier Performance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2114550" y="7959431"/>
            <a:ext cx="14173199" cy="1423108"/>
          </a:xfrm>
        </p:spPr>
        <p:txBody>
          <a:bodyPr>
            <a:no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</a:rPr>
              <a:t>To complete the work outlined in the project scope, we will need approximately 12 -16 weeks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to finish the system building, depending on when we receive feedback at each milestones.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Once the agreement is signed we will start working immediately.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Payment.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555964"/>
      </p:ext>
    </p:extLst>
  </p:cSld>
  <p:clrMapOvr>
    <a:masterClrMapping/>
  </p:clrMapOvr>
  <p:transition spd="slow" advTm="842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Timeframe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33" y="1667906"/>
            <a:ext cx="10612381" cy="81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64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40">
        <p15:prstTrans prst="pageCurlSingle"/>
      </p:transition>
    </mc:Choice>
    <mc:Fallback xmlns="">
      <p:transition spd="slow" advTm="284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9" b="17909"/>
          <a:stretch>
            <a:fillRect/>
          </a:stretch>
        </p:blipFill>
        <p:spPr/>
      </p:pic>
      <p:sp>
        <p:nvSpPr>
          <p:cNvPr id="8" name="テキスト プレースホルダー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Project</a:t>
            </a:r>
          </a:p>
          <a:p>
            <a:r>
              <a:rPr kumimoji="1" lang="en-US" altLang="ja-JP" dirty="0" smtClean="0"/>
              <a:t>Done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68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374">
        <p14:flip dir="r"/>
      </p:transition>
    </mc:Choice>
    <mc:Fallback xmlns="">
      <p:transition spd="slow" advTm="33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At the End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smtClean="0"/>
              <a:t>This project is not done alone, I still hire a team developer that among with my professional friends.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Still, client is always involved.</a:t>
            </a:r>
            <a:endParaRPr kumimoji="1" lang="ja-JP" altLang="en-US" dirty="0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http://www.raxsoft.cf</a:t>
            </a:r>
            <a:endParaRPr 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0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26">
        <p15:prstTrans prst="pageCurlSingle"/>
      </p:transition>
    </mc:Choice>
    <mc:Fallback xmlns="">
      <p:transition spd="slow" advTm="402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you!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RAXSOFT SYSTEM CONSULTANT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0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3544">
        <p15:prstTrans prst="pageCurlSingle"/>
      </p:transition>
    </mc:Choice>
    <mc:Fallback xmlns="">
      <p:transition spd="slow" advTm="1354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cturus - Content - No Header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0">
          <a:noFill/>
          <a:prstDash val="solid"/>
          <a:round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kumimoji="1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rcturus - Colored Background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rcturus - Content - Right Title">
  <a:themeElements>
    <a:clrScheme name="Arcturus">
      <a:dk1>
        <a:srgbClr val="3B3B3B"/>
      </a:dk1>
      <a:lt1>
        <a:sysClr val="window" lastClr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Arcturus">
      <a:majorFont>
        <a:latin typeface="Ubuntu Medium"/>
        <a:ea typeface="Spica Neue P Light"/>
        <a:cs typeface=""/>
      </a:majorFont>
      <a:minorFont>
        <a:latin typeface="Ubuntu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5311</TotalTime>
  <Words>220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ＭＳ Ｐゴシック</vt:lpstr>
      <vt:lpstr>Arial</vt:lpstr>
      <vt:lpstr>Calibri</vt:lpstr>
      <vt:lpstr>Spica Neue P</vt:lpstr>
      <vt:lpstr>Spica Neue P Light</vt:lpstr>
      <vt:lpstr>Ubuntu</vt:lpstr>
      <vt:lpstr>Ubuntu Bold</vt:lpstr>
      <vt:lpstr>Ubuntu Medium</vt:lpstr>
      <vt:lpstr>Wingdings</vt:lpstr>
      <vt:lpstr>Arcturus - Content</vt:lpstr>
      <vt:lpstr>Arcturus - Content - No Header</vt:lpstr>
      <vt:lpstr>Arcturus - Free Layout</vt:lpstr>
      <vt:lpstr>Arcturus - Colored Background</vt:lpstr>
      <vt:lpstr>Arcturus - Content - Right Title</vt:lpstr>
      <vt:lpstr>RAXSOFT</vt:lpstr>
      <vt:lpstr>About Us</vt:lpstr>
      <vt:lpstr>General</vt:lpstr>
      <vt:lpstr>PowerPoint Presentation</vt:lpstr>
      <vt:lpstr>Timeframe</vt:lpstr>
      <vt:lpstr>PowerPoint Presentation</vt:lpstr>
      <vt:lpstr>At the End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Arcturus</dc:title>
  <dc:creator>Jun Akizaki</dc:creator>
  <cp:lastModifiedBy>Shahrul Haniff</cp:lastModifiedBy>
  <cp:revision>376</cp:revision>
  <dcterms:created xsi:type="dcterms:W3CDTF">2015-08-02T15:43:04Z</dcterms:created>
  <dcterms:modified xsi:type="dcterms:W3CDTF">2018-09-03T14:42:02Z</dcterms:modified>
</cp:coreProperties>
</file>