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56"/>
  </p:normalViewPr>
  <p:slideViewPr>
    <p:cSldViewPr snapToGrid="0" snapToObjects="1">
      <p:cViewPr>
        <p:scale>
          <a:sx n="164" d="100"/>
          <a:sy n="164" d="100"/>
        </p:scale>
        <p:origin x="-2480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360-E91C-8740-BC57-45A4362D9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C5BE-59BF-D44F-A3B6-EEBA6F0E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2B9B-CA8B-B945-8DA7-94F69E5A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D526-FA5A-6143-B286-767B3808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C7E-A6A6-3C49-AA57-CB06179C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3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7CC5-2D0C-B444-B7B6-4AAA3D09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7D20-35E9-304E-BDCA-8486BFFE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5B5C-4D41-9C4E-AA94-EA0BECC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5604-E027-E949-ACF4-D03C0515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B7A8-0767-BF42-9B76-E9E70655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05CCF-F229-4F45-B22B-E0DD0523C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AAAFA-3429-0D42-9134-AC12A4560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FEC0-E6E8-C749-A53D-83F3442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984A-490F-A54C-BF69-75C53ACD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B786-21A5-7D40-ABC1-0CDCCF63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A1A1-BDA2-B74F-857E-57712055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DB71-41F9-8840-B946-3A7BE974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1BD4-FB1D-434F-8721-F46474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A4AE-7591-6C48-8A4B-92FB896B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CB84-1573-9846-816B-590E925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E7E0-91E6-854C-9541-3BBD2AC1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5AFE-4321-2B4E-B663-03350DA9F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2153-D079-754C-8A91-0EBECCE5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BB0E-174A-484F-9D93-ABABB8AB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6893-6B83-244E-8E1E-8DB7AFFE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618A-0BA9-CD47-9EA0-C64CFC0A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D45D-758C-E548-85E6-FB6D3E8E7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830F-27E7-E640-AC8B-5EEF8D22F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07D70-5E1E-A043-BA5F-7B45314D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6AEEE-7157-2344-BEBC-49447A5A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B46E4-7C7B-7942-8937-1B491743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FFB-9502-314C-9367-42EA35E6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4664-8E86-AD47-9806-CE47EBC5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B3668-7335-1842-AAA1-CB4274345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73ADF-59DE-1044-9BCC-E473BEDE0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10DDC-7FEF-BF48-A3C0-70A2A3C3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CFC39-E48D-AF4A-84A0-50B88926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DA280-480C-2946-9516-2ECA809F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06815-33A7-6E46-ACE2-BC034E28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06C1-3E81-7947-ADFC-46BA9FE2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920DF-6794-CB4A-8E41-DA83A5AD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AE1C-09F1-494A-97A7-845B4206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5724A-95DD-9C4C-8405-ABE748D9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3C436-8A0E-F24C-A41F-AEC3C816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374F5-287A-5644-970C-648A01CD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16028-0BA9-E742-863B-E5F377F5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CDF8-BF2C-8B48-A0F3-F07D96A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C76A-F51F-9F40-B1F1-08C4A3BC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B2C60-3A46-CD49-A94E-30DF1EB17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95B68-38F4-174B-9F04-C0DFA2FA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94FB6-9BB0-E44F-909A-BE0D55D0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5E1F9-21BF-0B47-B0D5-AEEB88F9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77F4-72F4-0249-8980-BEE33290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0D296-2057-5B40-A005-EC37045EB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3033A-11D2-FF4A-B5D1-ED3A46AC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D1DED-3A12-AB49-B62B-31A15D6B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FC0E-A9FF-F64E-B492-9BF4DA2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F311-4FF7-5D47-8753-D8DC21CB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C64C7-A5D2-2E40-8146-8D09D5FB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7E36-7817-154E-84B4-99A11870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A4D5D-C11D-924E-B2A0-5FB3ACC23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FB6D-3DF7-7949-B7CF-E9C4D870BBE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D7F2-80CC-E54E-8B34-13587D87E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B469-D146-EA46-9A4F-71FFCD4D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86AF-E8DF-0B44-872B-06ACE2E8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BBB29E-8716-C046-BEC8-91DF44D1B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13573" t="6751" r="11576" b="20195"/>
          <a:stretch/>
        </p:blipFill>
        <p:spPr>
          <a:xfrm>
            <a:off x="2639207" y="2803058"/>
            <a:ext cx="1115997" cy="108921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5B022C0-0058-5E47-9EA9-7939C29EA244}"/>
              </a:ext>
            </a:extLst>
          </p:cNvPr>
          <p:cNvGrpSpPr/>
          <p:nvPr/>
        </p:nvGrpSpPr>
        <p:grpSpPr>
          <a:xfrm>
            <a:off x="3755204" y="1156859"/>
            <a:ext cx="2310317" cy="1402183"/>
            <a:chOff x="3755204" y="1156859"/>
            <a:chExt cx="2310317" cy="14021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B99E98-82CE-664D-AF24-991CC257C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26A69A">
                  <a:tint val="45000"/>
                  <a:satMod val="400000"/>
                </a:srgb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99809" y="1156859"/>
              <a:ext cx="1765712" cy="140218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670752-3082-2949-A066-3F5AFA835D4E}"/>
                </a:ext>
              </a:extLst>
            </p:cNvPr>
            <p:cNvSpPr/>
            <p:nvPr/>
          </p:nvSpPr>
          <p:spPr>
            <a:xfrm>
              <a:off x="3755204" y="1510171"/>
              <a:ext cx="1035422" cy="1033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EAF296-EACC-8D4F-8CB3-D015F3CBA211}"/>
                </a:ext>
              </a:extLst>
            </p:cNvPr>
            <p:cNvGrpSpPr/>
            <p:nvPr/>
          </p:nvGrpSpPr>
          <p:grpSpPr>
            <a:xfrm>
              <a:off x="3755204" y="1502422"/>
              <a:ext cx="1035422" cy="1039234"/>
              <a:chOff x="4033536" y="3029949"/>
              <a:chExt cx="1331258" cy="133932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3099081-C975-814B-AD4B-5B4FABC0A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69" t="17016" r="35568" b="3037"/>
              <a:stretch/>
            </p:blipFill>
            <p:spPr>
              <a:xfrm>
                <a:off x="4033536" y="3029949"/>
                <a:ext cx="1331258" cy="1339328"/>
              </a:xfrm>
              <a:prstGeom prst="ellipse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5C3E6FF-4377-3D45-BBB7-910F65E3A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703" y="3657600"/>
                <a:ext cx="82378" cy="11944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33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Shahryar K Ahmad</dc:creator>
  <cp:lastModifiedBy>Shahryar K Ahmad</cp:lastModifiedBy>
  <cp:revision>2</cp:revision>
  <dcterms:created xsi:type="dcterms:W3CDTF">2018-10-18T00:20:47Z</dcterms:created>
  <dcterms:modified xsi:type="dcterms:W3CDTF">2018-10-18T00:39:58Z</dcterms:modified>
</cp:coreProperties>
</file>