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9D64-E3B2-7448-B315-44A25C7C05B4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9A1E9-4ED6-7C40-BA24-92E6E6B7E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0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5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1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E0DB-8245-1F40-B4F5-BC5231084BEF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47C1-C5A5-864E-99FA-9FC1779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7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068" y="2962368"/>
            <a:ext cx="2997200" cy="17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7538" y="3092668"/>
            <a:ext cx="35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&lt; -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73 ˚C    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-40      -20       0        20        40      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&gt; 77 ˚C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68" y="4771647"/>
            <a:ext cx="2997200" cy="159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4306" y="4931334"/>
            <a:ext cx="374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  0 mm    5         10         15         20         25          30 mm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067" y="3673351"/>
            <a:ext cx="2997201" cy="1590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2431" y="3832386"/>
            <a:ext cx="374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0 mm/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hr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      5           10         15          20            25 mm/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hr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5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Shahryar K Ahmad</dc:creator>
  <cp:lastModifiedBy>Shahryar K Ahmad</cp:lastModifiedBy>
  <cp:revision>9</cp:revision>
  <dcterms:created xsi:type="dcterms:W3CDTF">2017-08-10T00:20:19Z</dcterms:created>
  <dcterms:modified xsi:type="dcterms:W3CDTF">2017-08-11T15:48:08Z</dcterms:modified>
</cp:coreProperties>
</file>