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sldIdLst>
    <p:sldId id="2147374408" r:id="rId5"/>
    <p:sldId id="2147374435" r:id="rId6"/>
    <p:sldId id="2147374436" r:id="rId7"/>
    <p:sldId id="2147374437" r:id="rId8"/>
    <p:sldId id="21473744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5CD873-5479-6544-A3AA-FD62987CFEBC}">
          <p14:sldIdLst>
            <p14:sldId id="2147374408"/>
          </p14:sldIdLst>
        </p14:section>
        <p14:section name="Executive Summary" id="{C32AD09A-BCD0-D34A-886F-189EED4CA69A}">
          <p14:sldIdLst>
            <p14:sldId id="2147374435"/>
            <p14:sldId id="2147374436"/>
            <p14:sldId id="2147374437"/>
            <p14:sldId id="214737443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dler, Melissa" initials="CM [2]" lastIdx="2" clrIdx="0">
    <p:extLst>
      <p:ext uri="{19B8F6BF-5375-455C-9EA6-DF929625EA0E}">
        <p15:presenceInfo xmlns:p15="http://schemas.microsoft.com/office/powerpoint/2012/main" userId="S::mchandler@quickbase.com::94e98d2e-cfc2-49cd-a312-807e7dea8ded" providerId="AD"/>
      </p:ext>
    </p:extLst>
  </p:cmAuthor>
  <p:cmAuthor id="2" name="Chandler, Melissa" initials="CM" lastIdx="3" clrIdx="1">
    <p:extLst>
      <p:ext uri="{19B8F6BF-5375-455C-9EA6-DF929625EA0E}">
        <p15:presenceInfo xmlns:p15="http://schemas.microsoft.com/office/powerpoint/2012/main" userId="S::mnazar@quickbase.com::94e98d2e-cfc2-49cd-a312-807e7dea8ded" providerId="AD"/>
      </p:ext>
    </p:extLst>
  </p:cmAuthor>
  <p:cmAuthor id="3" name="Webber, Steve" initials="WS" lastIdx="8" clrIdx="2">
    <p:extLst>
      <p:ext uri="{19B8F6BF-5375-455C-9EA6-DF929625EA0E}">
        <p15:presenceInfo xmlns:p15="http://schemas.microsoft.com/office/powerpoint/2012/main" userId="S::swebber@quickbase.com::bcae9d00-7a5e-44fd-aeb1-016bfa35d8f0" providerId="AD"/>
      </p:ext>
    </p:extLst>
  </p:cmAuthor>
  <p:cmAuthor id="4" name="Field, Mark" initials="FM" lastIdx="3" clrIdx="3">
    <p:extLst>
      <p:ext uri="{19B8F6BF-5375-455C-9EA6-DF929625EA0E}">
        <p15:presenceInfo xmlns:p15="http://schemas.microsoft.com/office/powerpoint/2012/main" userId="S::mfield@quickbase.com::86a56e2a-11ac-4824-a8cc-674973102b5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4" autoAdjust="0"/>
    <p:restoredTop sz="94694"/>
  </p:normalViewPr>
  <p:slideViewPr>
    <p:cSldViewPr snapToGrid="0">
      <p:cViewPr>
        <p:scale>
          <a:sx n="71" d="100"/>
          <a:sy n="71" d="100"/>
        </p:scale>
        <p:origin x="10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21C48C-6681-7B4B-B9BD-0C3355C6E07C}" type="datetimeFigureOut">
              <a:rPr lang="en-US" smtClean="0"/>
              <a:t>10/14/2023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2C338-6747-DB46-8C0C-8C9F6002D218}" type="slidenum">
              <a:rPr lang="en-US" smtClean="0"/>
              <a:t>‹#›</a:t>
            </a:fld>
            <a:endParaRPr lang="en-US"/>
          </a:p>
        </p:txBody>
      </p:sp>
    </p:spTree>
    <p:extLst>
      <p:ext uri="{BB962C8B-B14F-4D97-AF65-F5344CB8AC3E}">
        <p14:creationId xmlns:p14="http://schemas.microsoft.com/office/powerpoint/2010/main" val="590021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Master" Target="../slideMasters/slideMaster1.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Master" Target="../slideMasters/slideMaster1.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98F5F8-12B2-534A-A187-5AB0A48A7764}"/>
              </a:ext>
            </a:extLst>
          </p:cNvPr>
          <p:cNvSpPr/>
          <p:nvPr userDrawn="1"/>
        </p:nvSpPr>
        <p:spPr>
          <a:xfrm>
            <a:off x="0" y="0"/>
            <a:ext cx="12192000" cy="6172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836B13E-37B5-D247-AEC4-2D209E2F85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32136" y="6386187"/>
            <a:ext cx="1502664" cy="245468"/>
          </a:xfrm>
          <a:prstGeom prst="rect">
            <a:avLst/>
          </a:prstGeom>
        </p:spPr>
      </p:pic>
      <p:pic>
        <p:nvPicPr>
          <p:cNvPr id="10" name="Picture 9">
            <a:extLst>
              <a:ext uri="{FF2B5EF4-FFF2-40B4-BE49-F238E27FC236}">
                <a16:creationId xmlns:a16="http://schemas.microsoft.com/office/drawing/2014/main" id="{7388161E-7EBF-6548-80C3-0D4980B22DB5}"/>
              </a:ext>
            </a:extLst>
          </p:cNvPr>
          <p:cNvPicPr>
            <a:picLocks noChangeAspect="1"/>
          </p:cNvPicPr>
          <p:nvPr userDrawn="1"/>
        </p:nvPicPr>
        <p:blipFill>
          <a:blip r:embed="rId3"/>
          <a:stretch>
            <a:fillRect/>
          </a:stretch>
        </p:blipFill>
        <p:spPr>
          <a:xfrm>
            <a:off x="658368" y="685800"/>
            <a:ext cx="530352" cy="701936"/>
          </a:xfrm>
          <a:prstGeom prst="rect">
            <a:avLst/>
          </a:prstGeom>
        </p:spPr>
      </p:pic>
      <p:sp>
        <p:nvSpPr>
          <p:cNvPr id="17" name="Text Placeholder 16">
            <a:extLst>
              <a:ext uri="{FF2B5EF4-FFF2-40B4-BE49-F238E27FC236}">
                <a16:creationId xmlns:a16="http://schemas.microsoft.com/office/drawing/2014/main" id="{B9AA5ED3-1363-6842-9A6A-D2F795FFCBA0}"/>
              </a:ext>
            </a:extLst>
          </p:cNvPr>
          <p:cNvSpPr>
            <a:spLocks noGrp="1"/>
          </p:cNvSpPr>
          <p:nvPr>
            <p:ph type="body" sz="quarter" idx="11" hasCustomPrompt="1"/>
          </p:nvPr>
        </p:nvSpPr>
        <p:spPr>
          <a:xfrm>
            <a:off x="658369" y="5692945"/>
            <a:ext cx="1399032" cy="158172"/>
          </a:xfrm>
        </p:spPr>
        <p:txBody>
          <a:bodyPr>
            <a:noAutofit/>
          </a:bodyPr>
          <a:lstStyle>
            <a:lvl1pPr marL="0" indent="0">
              <a:buNone/>
              <a:defRPr sz="900" b="1"/>
            </a:lvl1pPr>
          </a:lstStyle>
          <a:p>
            <a:pPr lvl="0"/>
            <a:r>
              <a:rPr lang="en-US"/>
              <a:t>Version 1.0</a:t>
            </a:r>
          </a:p>
        </p:txBody>
      </p:sp>
      <p:sp>
        <p:nvSpPr>
          <p:cNvPr id="18" name="Text Placeholder 16">
            <a:extLst>
              <a:ext uri="{FF2B5EF4-FFF2-40B4-BE49-F238E27FC236}">
                <a16:creationId xmlns:a16="http://schemas.microsoft.com/office/drawing/2014/main" id="{278A8DAD-B6DF-DF41-B697-BAE23FC18088}"/>
              </a:ext>
            </a:extLst>
          </p:cNvPr>
          <p:cNvSpPr>
            <a:spLocks noGrp="1"/>
          </p:cNvSpPr>
          <p:nvPr>
            <p:ph type="body" sz="quarter" idx="12" hasCustomPrompt="1"/>
          </p:nvPr>
        </p:nvSpPr>
        <p:spPr>
          <a:xfrm>
            <a:off x="658369" y="5434189"/>
            <a:ext cx="1399032" cy="240468"/>
          </a:xfrm>
        </p:spPr>
        <p:txBody>
          <a:bodyPr>
            <a:noAutofit/>
          </a:bodyPr>
          <a:lstStyle>
            <a:lvl1pPr marL="0" indent="0">
              <a:buNone/>
              <a:defRPr sz="1100" b="1">
                <a:solidFill>
                  <a:schemeClr val="tx1"/>
                </a:solidFill>
              </a:defRPr>
            </a:lvl1pPr>
          </a:lstStyle>
          <a:p>
            <a:pPr lvl="0"/>
            <a:r>
              <a:rPr lang="en-US"/>
              <a:t>01 | 02 | 21</a:t>
            </a:r>
          </a:p>
        </p:txBody>
      </p:sp>
      <p:sp>
        <p:nvSpPr>
          <p:cNvPr id="20" name="Title 1">
            <a:extLst>
              <a:ext uri="{FF2B5EF4-FFF2-40B4-BE49-F238E27FC236}">
                <a16:creationId xmlns:a16="http://schemas.microsoft.com/office/drawing/2014/main" id="{7A6ACB11-9930-AA41-BAC0-D5770C4F4BDA}"/>
              </a:ext>
            </a:extLst>
          </p:cNvPr>
          <p:cNvSpPr>
            <a:spLocks noGrp="1"/>
          </p:cNvSpPr>
          <p:nvPr>
            <p:ph type="ctrTitle" hasCustomPrompt="1"/>
          </p:nvPr>
        </p:nvSpPr>
        <p:spPr>
          <a:xfrm>
            <a:off x="658368" y="2133705"/>
            <a:ext cx="5793581" cy="1323728"/>
          </a:xfrm>
        </p:spPr>
        <p:txBody>
          <a:bodyPr anchor="t"/>
          <a:lstStyle>
            <a:lvl1pPr algn="l">
              <a:lnSpc>
                <a:spcPct val="80000"/>
              </a:lnSpc>
              <a:defRPr sz="6000">
                <a:solidFill>
                  <a:schemeClr val="bg2"/>
                </a:solidFill>
              </a:defRPr>
            </a:lvl1pPr>
          </a:lstStyle>
          <a:p>
            <a:r>
              <a:rPr lang="en-US"/>
              <a:t>Presentation Title Goes Here</a:t>
            </a:r>
          </a:p>
        </p:txBody>
      </p:sp>
      <p:sp>
        <p:nvSpPr>
          <p:cNvPr id="21" name="Subtitle 2">
            <a:extLst>
              <a:ext uri="{FF2B5EF4-FFF2-40B4-BE49-F238E27FC236}">
                <a16:creationId xmlns:a16="http://schemas.microsoft.com/office/drawing/2014/main" id="{7F4D32E6-2C93-ED4A-ABF2-A29EDBA3D650}"/>
              </a:ext>
            </a:extLst>
          </p:cNvPr>
          <p:cNvSpPr>
            <a:spLocks noGrp="1"/>
          </p:cNvSpPr>
          <p:nvPr>
            <p:ph type="subTitle" idx="1"/>
          </p:nvPr>
        </p:nvSpPr>
        <p:spPr>
          <a:xfrm>
            <a:off x="658369" y="3745147"/>
            <a:ext cx="5793580" cy="582785"/>
          </a:xfrm>
        </p:spPr>
        <p:txBody>
          <a:bodyPr>
            <a:normAutofit/>
          </a:bodyPr>
          <a:lstStyle>
            <a:lvl1pPr marL="0" indent="0" algn="l">
              <a:buNone/>
              <a:defRPr sz="20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2" name="Picture 21" descr="A picture containing food&#10;&#10;Description automatically generated">
            <a:extLst>
              <a:ext uri="{FF2B5EF4-FFF2-40B4-BE49-F238E27FC236}">
                <a16:creationId xmlns:a16="http://schemas.microsoft.com/office/drawing/2014/main" id="{AE98F502-E7D3-6A49-A947-46B255F0B97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470852" y="-130629"/>
            <a:ext cx="4825651" cy="6434201"/>
          </a:xfrm>
          <a:prstGeom prst="rect">
            <a:avLst/>
          </a:prstGeom>
        </p:spPr>
      </p:pic>
    </p:spTree>
    <p:extLst>
      <p:ext uri="{BB962C8B-B14F-4D97-AF65-F5344CB8AC3E}">
        <p14:creationId xmlns:p14="http://schemas.microsoft.com/office/powerpoint/2010/main" val="3818129794"/>
      </p:ext>
    </p:extLst>
  </p:cSld>
  <p:clrMapOvr>
    <a:masterClrMapping/>
  </p:clrMapOvr>
  <p:extLst>
    <p:ext uri="{DCECCB84-F9BA-43D5-87BE-67443E8EF086}">
      <p15:sldGuideLst xmlns:p15="http://schemas.microsoft.com/office/powerpoint/2012/main">
        <p15:guide id="1" orient="horz" pos="38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0AE9-62D5-0D4B-9FAB-F5B8C8465B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D361E2-7507-5F45-A56C-8E75C2861F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AC820E7-BA79-724D-BF07-B0C085515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DDA35-E177-BE47-90DC-770E654BE034}"/>
              </a:ext>
            </a:extLst>
          </p:cNvPr>
          <p:cNvSpPr>
            <a:spLocks noGrp="1"/>
          </p:cNvSpPr>
          <p:nvPr>
            <p:ph type="sldNum" sz="quarter" idx="12"/>
          </p:nvPr>
        </p:nvSpPr>
        <p:spPr/>
        <p:txBody>
          <a:bodyPr/>
          <a:lstStyle/>
          <a:p>
            <a:fld id="{B6879457-6CCF-3542-97E9-888AF0F06DFC}" type="slidenum">
              <a:rPr lang="en-US" smtClean="0"/>
              <a:t>‹#›</a:t>
            </a:fld>
            <a:endParaRPr lang="en-US"/>
          </a:p>
        </p:txBody>
      </p:sp>
      <p:pic>
        <p:nvPicPr>
          <p:cNvPr id="8" name="Picture 7">
            <a:extLst>
              <a:ext uri="{FF2B5EF4-FFF2-40B4-BE49-F238E27FC236}">
                <a16:creationId xmlns:a16="http://schemas.microsoft.com/office/drawing/2014/main" id="{94E378A7-662F-7849-83E0-5E52700790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283" y="6393658"/>
            <a:ext cx="191534" cy="254793"/>
          </a:xfrm>
          <a:prstGeom prst="rect">
            <a:avLst/>
          </a:prstGeom>
        </p:spPr>
      </p:pic>
      <p:sp>
        <p:nvSpPr>
          <p:cNvPr id="9" name="Rectangle 8">
            <a:extLst>
              <a:ext uri="{FF2B5EF4-FFF2-40B4-BE49-F238E27FC236}">
                <a16:creationId xmlns:a16="http://schemas.microsoft.com/office/drawing/2014/main" id="{3CDFFADF-3D5C-2647-AE47-74C9366B0F1E}"/>
              </a:ext>
            </a:extLst>
          </p:cNvPr>
          <p:cNvSpPr/>
          <p:nvPr userDrawn="1"/>
        </p:nvSpPr>
        <p:spPr>
          <a:xfrm>
            <a:off x="0" y="6807994"/>
            <a:ext cx="12192000" cy="500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300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0AE9-62D5-0D4B-9FAB-F5B8C8465BE1}"/>
              </a:ext>
            </a:extLst>
          </p:cNvPr>
          <p:cNvSpPr>
            <a:spLocks noGrp="1"/>
          </p:cNvSpPr>
          <p:nvPr>
            <p:ph type="title"/>
          </p:nvPr>
        </p:nvSpPr>
        <p:spPr>
          <a:xfrm>
            <a:off x="461176" y="681037"/>
            <a:ext cx="11269647" cy="458883"/>
          </a:xfrm>
        </p:spPr>
        <p:txBody>
          <a:bodyPr/>
          <a:lstStyle>
            <a:lvl1pPr algn="ctr">
              <a:defRPr/>
            </a:lvl1pPr>
          </a:lstStyle>
          <a:p>
            <a:r>
              <a:rPr lang="en-US"/>
              <a:t>Click to edit Master title style</a:t>
            </a:r>
          </a:p>
        </p:txBody>
      </p:sp>
      <p:sp>
        <p:nvSpPr>
          <p:cNvPr id="5" name="Footer Placeholder 4">
            <a:extLst>
              <a:ext uri="{FF2B5EF4-FFF2-40B4-BE49-F238E27FC236}">
                <a16:creationId xmlns:a16="http://schemas.microsoft.com/office/drawing/2014/main" id="{4AC820E7-BA79-724D-BF07-B0C085515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DDA35-E177-BE47-90DC-770E654BE034}"/>
              </a:ext>
            </a:extLst>
          </p:cNvPr>
          <p:cNvSpPr>
            <a:spLocks noGrp="1"/>
          </p:cNvSpPr>
          <p:nvPr>
            <p:ph type="sldNum" sz="quarter" idx="12"/>
          </p:nvPr>
        </p:nvSpPr>
        <p:spPr/>
        <p:txBody>
          <a:bodyPr/>
          <a:lstStyle/>
          <a:p>
            <a:fld id="{B6879457-6CCF-3542-97E9-888AF0F06DFC}" type="slidenum">
              <a:rPr lang="en-US" smtClean="0"/>
              <a:t>‹#›</a:t>
            </a:fld>
            <a:endParaRPr lang="en-US"/>
          </a:p>
        </p:txBody>
      </p:sp>
      <p:pic>
        <p:nvPicPr>
          <p:cNvPr id="8" name="Picture 7">
            <a:extLst>
              <a:ext uri="{FF2B5EF4-FFF2-40B4-BE49-F238E27FC236}">
                <a16:creationId xmlns:a16="http://schemas.microsoft.com/office/drawing/2014/main" id="{94E378A7-662F-7849-83E0-5E52700790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283" y="6393658"/>
            <a:ext cx="191534" cy="254793"/>
          </a:xfrm>
          <a:prstGeom prst="rect">
            <a:avLst/>
          </a:prstGeom>
        </p:spPr>
      </p:pic>
      <p:sp>
        <p:nvSpPr>
          <p:cNvPr id="9" name="Rectangle 8">
            <a:extLst>
              <a:ext uri="{FF2B5EF4-FFF2-40B4-BE49-F238E27FC236}">
                <a16:creationId xmlns:a16="http://schemas.microsoft.com/office/drawing/2014/main" id="{3CDFFADF-3D5C-2647-AE47-74C9366B0F1E}"/>
              </a:ext>
            </a:extLst>
          </p:cNvPr>
          <p:cNvSpPr/>
          <p:nvPr userDrawn="1"/>
        </p:nvSpPr>
        <p:spPr>
          <a:xfrm>
            <a:off x="0" y="6807994"/>
            <a:ext cx="12192000" cy="500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6">
            <a:extLst>
              <a:ext uri="{FF2B5EF4-FFF2-40B4-BE49-F238E27FC236}">
                <a16:creationId xmlns:a16="http://schemas.microsoft.com/office/drawing/2014/main" id="{77DA2254-A8DD-D64D-BEFB-29D21FF91AB9}"/>
              </a:ext>
            </a:extLst>
          </p:cNvPr>
          <p:cNvSpPr>
            <a:spLocks noGrp="1"/>
          </p:cNvSpPr>
          <p:nvPr>
            <p:ph type="body" sz="quarter" idx="13" hasCustomPrompt="1"/>
          </p:nvPr>
        </p:nvSpPr>
        <p:spPr>
          <a:xfrm>
            <a:off x="461962" y="1262157"/>
            <a:ext cx="11268075" cy="465137"/>
          </a:xfrm>
        </p:spPr>
        <p:txBody>
          <a:bodyPr>
            <a:normAutofit/>
          </a:bodyPr>
          <a:lstStyle>
            <a:lvl1pPr marL="0" indent="0" algn="ctr">
              <a:buNone/>
              <a:defRPr sz="2000" b="1">
                <a:solidFill>
                  <a:schemeClr val="accent2"/>
                </a:solidFill>
              </a:defRPr>
            </a:lvl1pPr>
          </a:lstStyle>
          <a:p>
            <a:pPr lvl="0"/>
            <a:r>
              <a:rPr lang="en-US"/>
              <a:t>Subhead Text Goes Here</a:t>
            </a:r>
          </a:p>
        </p:txBody>
      </p:sp>
      <p:sp>
        <p:nvSpPr>
          <p:cNvPr id="11" name="Text Placeholder 6">
            <a:extLst>
              <a:ext uri="{FF2B5EF4-FFF2-40B4-BE49-F238E27FC236}">
                <a16:creationId xmlns:a16="http://schemas.microsoft.com/office/drawing/2014/main" id="{B61BC17B-03FA-4045-AFF1-06918F5B5A14}"/>
              </a:ext>
            </a:extLst>
          </p:cNvPr>
          <p:cNvSpPr>
            <a:spLocks noGrp="1"/>
          </p:cNvSpPr>
          <p:nvPr>
            <p:ph type="body" sz="quarter" idx="14" hasCustomPrompt="1"/>
          </p:nvPr>
        </p:nvSpPr>
        <p:spPr>
          <a:xfrm>
            <a:off x="1291069" y="3555083"/>
            <a:ext cx="2574349" cy="365125"/>
          </a:xfrm>
        </p:spPr>
        <p:txBody>
          <a:bodyPr>
            <a:noAutofit/>
          </a:bodyPr>
          <a:lstStyle>
            <a:lvl1pPr marL="0" indent="0" algn="ctr">
              <a:buNone/>
              <a:defRPr sz="2400" b="1">
                <a:solidFill>
                  <a:schemeClr val="accent2"/>
                </a:solidFill>
              </a:defRPr>
            </a:lvl1pPr>
          </a:lstStyle>
          <a:p>
            <a:pPr lvl="0"/>
            <a:r>
              <a:rPr lang="en-US"/>
              <a:t>Point 1</a:t>
            </a:r>
          </a:p>
        </p:txBody>
      </p:sp>
      <p:sp>
        <p:nvSpPr>
          <p:cNvPr id="12" name="Text Placeholder 6">
            <a:extLst>
              <a:ext uri="{FF2B5EF4-FFF2-40B4-BE49-F238E27FC236}">
                <a16:creationId xmlns:a16="http://schemas.microsoft.com/office/drawing/2014/main" id="{921B65D8-D809-3A4F-87DE-009963F80773}"/>
              </a:ext>
            </a:extLst>
          </p:cNvPr>
          <p:cNvSpPr>
            <a:spLocks noGrp="1"/>
          </p:cNvSpPr>
          <p:nvPr>
            <p:ph type="body" sz="quarter" idx="15" hasCustomPrompt="1"/>
          </p:nvPr>
        </p:nvSpPr>
        <p:spPr>
          <a:xfrm>
            <a:off x="4757520" y="3555083"/>
            <a:ext cx="2574349" cy="365125"/>
          </a:xfrm>
        </p:spPr>
        <p:txBody>
          <a:bodyPr>
            <a:noAutofit/>
          </a:bodyPr>
          <a:lstStyle>
            <a:lvl1pPr marL="0" indent="0" algn="ctr">
              <a:buNone/>
              <a:defRPr sz="2400" b="1">
                <a:solidFill>
                  <a:schemeClr val="accent2"/>
                </a:solidFill>
              </a:defRPr>
            </a:lvl1pPr>
          </a:lstStyle>
          <a:p>
            <a:pPr lvl="0"/>
            <a:r>
              <a:rPr lang="en-US"/>
              <a:t>Point 2</a:t>
            </a:r>
          </a:p>
        </p:txBody>
      </p:sp>
      <p:sp>
        <p:nvSpPr>
          <p:cNvPr id="13" name="Text Placeholder 6">
            <a:extLst>
              <a:ext uri="{FF2B5EF4-FFF2-40B4-BE49-F238E27FC236}">
                <a16:creationId xmlns:a16="http://schemas.microsoft.com/office/drawing/2014/main" id="{ECB171EF-B6EC-7F43-BF4B-947487930BD4}"/>
              </a:ext>
            </a:extLst>
          </p:cNvPr>
          <p:cNvSpPr>
            <a:spLocks noGrp="1"/>
          </p:cNvSpPr>
          <p:nvPr>
            <p:ph type="body" sz="quarter" idx="16" hasCustomPrompt="1"/>
          </p:nvPr>
        </p:nvSpPr>
        <p:spPr>
          <a:xfrm>
            <a:off x="8223972" y="3555083"/>
            <a:ext cx="2574349" cy="365125"/>
          </a:xfrm>
        </p:spPr>
        <p:txBody>
          <a:bodyPr>
            <a:noAutofit/>
          </a:bodyPr>
          <a:lstStyle>
            <a:lvl1pPr marL="0" indent="0" algn="ctr">
              <a:buNone/>
              <a:defRPr sz="2400" b="1">
                <a:solidFill>
                  <a:schemeClr val="accent2"/>
                </a:solidFill>
              </a:defRPr>
            </a:lvl1pPr>
          </a:lstStyle>
          <a:p>
            <a:pPr lvl="0"/>
            <a:r>
              <a:rPr lang="en-US"/>
              <a:t>Point 3</a:t>
            </a:r>
          </a:p>
        </p:txBody>
      </p:sp>
      <p:sp>
        <p:nvSpPr>
          <p:cNvPr id="14" name="Text Placeholder 6">
            <a:extLst>
              <a:ext uri="{FF2B5EF4-FFF2-40B4-BE49-F238E27FC236}">
                <a16:creationId xmlns:a16="http://schemas.microsoft.com/office/drawing/2014/main" id="{0498DEC6-BDBA-D64F-B3C0-2B27376932B6}"/>
              </a:ext>
            </a:extLst>
          </p:cNvPr>
          <p:cNvSpPr>
            <a:spLocks noGrp="1"/>
          </p:cNvSpPr>
          <p:nvPr>
            <p:ph type="body" sz="quarter" idx="17" hasCustomPrompt="1"/>
          </p:nvPr>
        </p:nvSpPr>
        <p:spPr>
          <a:xfrm>
            <a:off x="1291069" y="4039992"/>
            <a:ext cx="2574349" cy="1266299"/>
          </a:xfrm>
        </p:spPr>
        <p:txBody>
          <a:bodyPr>
            <a:noAutofit/>
          </a:bodyPr>
          <a:lstStyle>
            <a:lvl1pPr marL="0" indent="0" algn="ctr">
              <a:lnSpc>
                <a:spcPct val="100000"/>
              </a:lnSpc>
              <a:buNone/>
              <a:defRPr sz="1600" b="1">
                <a:solidFill>
                  <a:schemeClr val="tx1"/>
                </a:solidFill>
              </a:defRPr>
            </a:lvl1pPr>
          </a:lstStyle>
          <a:p>
            <a:pPr lvl="0"/>
            <a:r>
              <a:rPr lang="en-US"/>
              <a:t>Lorem ipsum </a:t>
            </a:r>
            <a:br>
              <a:rPr lang="en-US"/>
            </a:br>
            <a:r>
              <a:rPr lang="en-US"/>
              <a:t>dolor sit </a:t>
            </a:r>
            <a:r>
              <a:rPr lang="en-US" err="1"/>
              <a:t>amed</a:t>
            </a:r>
            <a:r>
              <a:rPr lang="en-US"/>
              <a:t> </a:t>
            </a:r>
          </a:p>
        </p:txBody>
      </p:sp>
      <p:sp>
        <p:nvSpPr>
          <p:cNvPr id="15" name="Text Placeholder 6">
            <a:extLst>
              <a:ext uri="{FF2B5EF4-FFF2-40B4-BE49-F238E27FC236}">
                <a16:creationId xmlns:a16="http://schemas.microsoft.com/office/drawing/2014/main" id="{BF231E4A-A25D-E64F-9C79-7C9841034E28}"/>
              </a:ext>
            </a:extLst>
          </p:cNvPr>
          <p:cNvSpPr>
            <a:spLocks noGrp="1"/>
          </p:cNvSpPr>
          <p:nvPr>
            <p:ph type="body" sz="quarter" idx="18" hasCustomPrompt="1"/>
          </p:nvPr>
        </p:nvSpPr>
        <p:spPr>
          <a:xfrm>
            <a:off x="4761632" y="4039992"/>
            <a:ext cx="2574349" cy="1266299"/>
          </a:xfrm>
        </p:spPr>
        <p:txBody>
          <a:bodyPr>
            <a:noAutofit/>
          </a:bodyPr>
          <a:lstStyle>
            <a:lvl1pPr marL="0" indent="0" algn="ctr">
              <a:lnSpc>
                <a:spcPct val="100000"/>
              </a:lnSpc>
              <a:buNone/>
              <a:defRPr sz="1600" b="1">
                <a:solidFill>
                  <a:schemeClr val="tx1"/>
                </a:solidFill>
              </a:defRPr>
            </a:lvl1pPr>
          </a:lstStyle>
          <a:p>
            <a:pPr lvl="0"/>
            <a:r>
              <a:rPr lang="en-US"/>
              <a:t>Lorem ipsum </a:t>
            </a:r>
            <a:br>
              <a:rPr lang="en-US"/>
            </a:br>
            <a:r>
              <a:rPr lang="en-US"/>
              <a:t>dolor sit </a:t>
            </a:r>
            <a:r>
              <a:rPr lang="en-US" err="1"/>
              <a:t>amed</a:t>
            </a:r>
            <a:r>
              <a:rPr lang="en-US"/>
              <a:t> </a:t>
            </a:r>
          </a:p>
        </p:txBody>
      </p:sp>
      <p:sp>
        <p:nvSpPr>
          <p:cNvPr id="16" name="Text Placeholder 6">
            <a:extLst>
              <a:ext uri="{FF2B5EF4-FFF2-40B4-BE49-F238E27FC236}">
                <a16:creationId xmlns:a16="http://schemas.microsoft.com/office/drawing/2014/main" id="{00706B83-FECE-FD41-9610-FD3DCA29857C}"/>
              </a:ext>
            </a:extLst>
          </p:cNvPr>
          <p:cNvSpPr>
            <a:spLocks noGrp="1"/>
          </p:cNvSpPr>
          <p:nvPr>
            <p:ph type="body" sz="quarter" idx="19" hasCustomPrompt="1"/>
          </p:nvPr>
        </p:nvSpPr>
        <p:spPr>
          <a:xfrm>
            <a:off x="8239123" y="4039992"/>
            <a:ext cx="2574349" cy="1266299"/>
          </a:xfrm>
        </p:spPr>
        <p:txBody>
          <a:bodyPr>
            <a:noAutofit/>
          </a:bodyPr>
          <a:lstStyle>
            <a:lvl1pPr marL="0" indent="0" algn="ctr">
              <a:lnSpc>
                <a:spcPct val="100000"/>
              </a:lnSpc>
              <a:buNone/>
              <a:defRPr sz="1600" b="1">
                <a:solidFill>
                  <a:schemeClr val="tx1"/>
                </a:solidFill>
              </a:defRPr>
            </a:lvl1pPr>
          </a:lstStyle>
          <a:p>
            <a:pPr lvl="0"/>
            <a:r>
              <a:rPr lang="en-US"/>
              <a:t>Lorem ipsum </a:t>
            </a:r>
            <a:br>
              <a:rPr lang="en-US"/>
            </a:br>
            <a:r>
              <a:rPr lang="en-US"/>
              <a:t>dolor sit </a:t>
            </a:r>
            <a:r>
              <a:rPr lang="en-US" err="1"/>
              <a:t>amed</a:t>
            </a:r>
            <a:r>
              <a:rPr lang="en-US"/>
              <a:t> </a:t>
            </a:r>
          </a:p>
        </p:txBody>
      </p:sp>
    </p:spTree>
    <p:extLst>
      <p:ext uri="{BB962C8B-B14F-4D97-AF65-F5344CB8AC3E}">
        <p14:creationId xmlns:p14="http://schemas.microsoft.com/office/powerpoint/2010/main" val="1971723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0AE9-62D5-0D4B-9FAB-F5B8C8465BE1}"/>
              </a:ext>
            </a:extLst>
          </p:cNvPr>
          <p:cNvSpPr>
            <a:spLocks noGrp="1"/>
          </p:cNvSpPr>
          <p:nvPr>
            <p:ph type="title"/>
          </p:nvPr>
        </p:nvSpPr>
        <p:spPr/>
        <p:txBody>
          <a:bodyPr/>
          <a:lstStyle>
            <a:lvl1pPr>
              <a:defRPr>
                <a:solidFill>
                  <a:schemeClr val="bg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6D361E2-7507-5F45-A56C-8E75C2861F3D}"/>
              </a:ext>
            </a:extLst>
          </p:cNvPr>
          <p:cNvSpPr>
            <a:spLocks noGrp="1"/>
          </p:cNvSpPr>
          <p:nvPr>
            <p:ph idx="1"/>
          </p:nvPr>
        </p:nvSpPr>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AC820E7-BA79-724D-BF07-B0C0855156DA}"/>
              </a:ext>
            </a:extLst>
          </p:cNvPr>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a:extLst>
              <a:ext uri="{FF2B5EF4-FFF2-40B4-BE49-F238E27FC236}">
                <a16:creationId xmlns:a16="http://schemas.microsoft.com/office/drawing/2014/main" id="{F15DDA35-E177-BE47-90DC-770E654BE034}"/>
              </a:ext>
            </a:extLst>
          </p:cNvPr>
          <p:cNvSpPr>
            <a:spLocks noGrp="1"/>
          </p:cNvSpPr>
          <p:nvPr>
            <p:ph type="sldNum" sz="quarter" idx="12"/>
          </p:nvPr>
        </p:nvSpPr>
        <p:spPr/>
        <p:txBody>
          <a:bodyPr/>
          <a:lstStyle>
            <a:lvl1pPr>
              <a:defRPr>
                <a:solidFill>
                  <a:schemeClr val="bg2"/>
                </a:solidFill>
              </a:defRPr>
            </a:lvl1pPr>
          </a:lstStyle>
          <a:p>
            <a:fld id="{B6879457-6CCF-3542-97E9-888AF0F06DFC}" type="slidenum">
              <a:rPr lang="en-US" smtClean="0"/>
              <a:pPr/>
              <a:t>‹#›</a:t>
            </a:fld>
            <a:endParaRPr lang="en-US"/>
          </a:p>
        </p:txBody>
      </p:sp>
      <p:sp>
        <p:nvSpPr>
          <p:cNvPr id="9" name="Rectangle 8">
            <a:extLst>
              <a:ext uri="{FF2B5EF4-FFF2-40B4-BE49-F238E27FC236}">
                <a16:creationId xmlns:a16="http://schemas.microsoft.com/office/drawing/2014/main" id="{3CDFFADF-3D5C-2647-AE47-74C9366B0F1E}"/>
              </a:ext>
            </a:extLst>
          </p:cNvPr>
          <p:cNvSpPr/>
          <p:nvPr userDrawn="1"/>
        </p:nvSpPr>
        <p:spPr>
          <a:xfrm>
            <a:off x="0" y="6807994"/>
            <a:ext cx="12192000" cy="500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5B21D12-8BFA-8443-A9EB-5D0DBF08D60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283" y="6390751"/>
            <a:ext cx="191534" cy="257700"/>
          </a:xfrm>
          <a:prstGeom prst="rect">
            <a:avLst/>
          </a:prstGeom>
        </p:spPr>
      </p:pic>
    </p:spTree>
    <p:extLst>
      <p:ext uri="{BB962C8B-B14F-4D97-AF65-F5344CB8AC3E}">
        <p14:creationId xmlns:p14="http://schemas.microsoft.com/office/powerpoint/2010/main" val="2963859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0AE9-62D5-0D4B-9FAB-F5B8C8465BE1}"/>
              </a:ext>
            </a:extLst>
          </p:cNvPr>
          <p:cNvSpPr>
            <a:spLocks noGrp="1"/>
          </p:cNvSpPr>
          <p:nvPr>
            <p:ph type="title"/>
          </p:nvPr>
        </p:nvSpPr>
        <p:spPr>
          <a:xfrm>
            <a:off x="461176" y="456407"/>
            <a:ext cx="11269647" cy="658812"/>
          </a:xfrm>
        </p:spPr>
        <p:txBody>
          <a:bodyPr/>
          <a:lstStyle>
            <a:lvl1pPr>
              <a:defRPr>
                <a:solidFill>
                  <a:schemeClr val="bg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6D361E2-7507-5F45-A56C-8E75C2861F3D}"/>
              </a:ext>
            </a:extLst>
          </p:cNvPr>
          <p:cNvSpPr>
            <a:spLocks noGrp="1"/>
          </p:cNvSpPr>
          <p:nvPr>
            <p:ph idx="1"/>
          </p:nvPr>
        </p:nvSpPr>
        <p:spPr>
          <a:xfrm>
            <a:off x="461177" y="1774209"/>
            <a:ext cx="11269646" cy="4402754"/>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AC820E7-BA79-724D-BF07-B0C0855156DA}"/>
              </a:ext>
            </a:extLst>
          </p:cNvPr>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a:extLst>
              <a:ext uri="{FF2B5EF4-FFF2-40B4-BE49-F238E27FC236}">
                <a16:creationId xmlns:a16="http://schemas.microsoft.com/office/drawing/2014/main" id="{F15DDA35-E177-BE47-90DC-770E654BE034}"/>
              </a:ext>
            </a:extLst>
          </p:cNvPr>
          <p:cNvSpPr>
            <a:spLocks noGrp="1"/>
          </p:cNvSpPr>
          <p:nvPr>
            <p:ph type="sldNum" sz="quarter" idx="12"/>
          </p:nvPr>
        </p:nvSpPr>
        <p:spPr/>
        <p:txBody>
          <a:bodyPr/>
          <a:lstStyle>
            <a:lvl1pPr>
              <a:defRPr>
                <a:solidFill>
                  <a:schemeClr val="bg2"/>
                </a:solidFill>
              </a:defRPr>
            </a:lvl1pPr>
          </a:lstStyle>
          <a:p>
            <a:fld id="{B6879457-6CCF-3542-97E9-888AF0F06DFC}" type="slidenum">
              <a:rPr lang="en-US" smtClean="0"/>
              <a:pPr/>
              <a:t>‹#›</a:t>
            </a:fld>
            <a:endParaRPr lang="en-US"/>
          </a:p>
        </p:txBody>
      </p:sp>
      <p:sp>
        <p:nvSpPr>
          <p:cNvPr id="9" name="Rectangle 8">
            <a:extLst>
              <a:ext uri="{FF2B5EF4-FFF2-40B4-BE49-F238E27FC236}">
                <a16:creationId xmlns:a16="http://schemas.microsoft.com/office/drawing/2014/main" id="{3CDFFADF-3D5C-2647-AE47-74C9366B0F1E}"/>
              </a:ext>
            </a:extLst>
          </p:cNvPr>
          <p:cNvSpPr/>
          <p:nvPr userDrawn="1"/>
        </p:nvSpPr>
        <p:spPr>
          <a:xfrm>
            <a:off x="0" y="6807994"/>
            <a:ext cx="12192000" cy="500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CA99ACE7-0E6F-D64E-A68E-EA6DF187BA75}"/>
              </a:ext>
            </a:extLst>
          </p:cNvPr>
          <p:cNvSpPr>
            <a:spLocks noGrp="1"/>
          </p:cNvSpPr>
          <p:nvPr>
            <p:ph type="body" sz="quarter" idx="13" hasCustomPrompt="1"/>
          </p:nvPr>
        </p:nvSpPr>
        <p:spPr>
          <a:xfrm>
            <a:off x="461963" y="1111985"/>
            <a:ext cx="11268075" cy="465137"/>
          </a:xfrm>
        </p:spPr>
        <p:txBody>
          <a:bodyPr>
            <a:normAutofit/>
          </a:bodyPr>
          <a:lstStyle>
            <a:lvl1pPr marL="0" indent="0">
              <a:buNone/>
              <a:defRPr sz="2000" b="1">
                <a:solidFill>
                  <a:schemeClr val="accent2"/>
                </a:solidFill>
              </a:defRPr>
            </a:lvl1pPr>
          </a:lstStyle>
          <a:p>
            <a:pPr lvl="0"/>
            <a:r>
              <a:rPr lang="en-US"/>
              <a:t>Subhead Text Goes Here</a:t>
            </a:r>
          </a:p>
        </p:txBody>
      </p:sp>
      <p:pic>
        <p:nvPicPr>
          <p:cNvPr id="10" name="Picture 9">
            <a:extLst>
              <a:ext uri="{FF2B5EF4-FFF2-40B4-BE49-F238E27FC236}">
                <a16:creationId xmlns:a16="http://schemas.microsoft.com/office/drawing/2014/main" id="{71A965C2-000A-9749-BEAE-E193E672A3B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283" y="6390751"/>
            <a:ext cx="191534" cy="257700"/>
          </a:xfrm>
          <a:prstGeom prst="rect">
            <a:avLst/>
          </a:prstGeom>
        </p:spPr>
      </p:pic>
    </p:spTree>
    <p:extLst>
      <p:ext uri="{BB962C8B-B14F-4D97-AF65-F5344CB8AC3E}">
        <p14:creationId xmlns:p14="http://schemas.microsoft.com/office/powerpoint/2010/main" val="2165033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0AE9-62D5-0D4B-9FAB-F5B8C8465BE1}"/>
              </a:ext>
            </a:extLst>
          </p:cNvPr>
          <p:cNvSpPr>
            <a:spLocks noGrp="1"/>
          </p:cNvSpPr>
          <p:nvPr>
            <p:ph type="title"/>
          </p:nvPr>
        </p:nvSpPr>
        <p:spPr>
          <a:xfrm>
            <a:off x="461176" y="681037"/>
            <a:ext cx="11269647" cy="458883"/>
          </a:xfrm>
        </p:spPr>
        <p:txBody>
          <a:bodyPr/>
          <a:lstStyle>
            <a:lvl1pPr algn="ctr">
              <a:defRPr>
                <a:solidFill>
                  <a:schemeClr val="bg2"/>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4AC820E7-BA79-724D-BF07-B0C0855156DA}"/>
              </a:ext>
            </a:extLst>
          </p:cNvPr>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a:extLst>
              <a:ext uri="{FF2B5EF4-FFF2-40B4-BE49-F238E27FC236}">
                <a16:creationId xmlns:a16="http://schemas.microsoft.com/office/drawing/2014/main" id="{F15DDA35-E177-BE47-90DC-770E654BE034}"/>
              </a:ext>
            </a:extLst>
          </p:cNvPr>
          <p:cNvSpPr>
            <a:spLocks noGrp="1"/>
          </p:cNvSpPr>
          <p:nvPr>
            <p:ph type="sldNum" sz="quarter" idx="12"/>
          </p:nvPr>
        </p:nvSpPr>
        <p:spPr/>
        <p:txBody>
          <a:bodyPr/>
          <a:lstStyle>
            <a:lvl1pPr>
              <a:defRPr>
                <a:solidFill>
                  <a:schemeClr val="bg2"/>
                </a:solidFill>
              </a:defRPr>
            </a:lvl1pPr>
          </a:lstStyle>
          <a:p>
            <a:fld id="{B6879457-6CCF-3542-97E9-888AF0F06DFC}" type="slidenum">
              <a:rPr lang="en-US" smtClean="0"/>
              <a:pPr/>
              <a:t>‹#›</a:t>
            </a:fld>
            <a:endParaRPr lang="en-US"/>
          </a:p>
        </p:txBody>
      </p:sp>
      <p:sp>
        <p:nvSpPr>
          <p:cNvPr id="9" name="Rectangle 8">
            <a:extLst>
              <a:ext uri="{FF2B5EF4-FFF2-40B4-BE49-F238E27FC236}">
                <a16:creationId xmlns:a16="http://schemas.microsoft.com/office/drawing/2014/main" id="{3CDFFADF-3D5C-2647-AE47-74C9366B0F1E}"/>
              </a:ext>
            </a:extLst>
          </p:cNvPr>
          <p:cNvSpPr/>
          <p:nvPr userDrawn="1"/>
        </p:nvSpPr>
        <p:spPr>
          <a:xfrm>
            <a:off x="0" y="6807994"/>
            <a:ext cx="12192000" cy="500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6">
            <a:extLst>
              <a:ext uri="{FF2B5EF4-FFF2-40B4-BE49-F238E27FC236}">
                <a16:creationId xmlns:a16="http://schemas.microsoft.com/office/drawing/2014/main" id="{77DA2254-A8DD-D64D-BEFB-29D21FF91AB9}"/>
              </a:ext>
            </a:extLst>
          </p:cNvPr>
          <p:cNvSpPr>
            <a:spLocks noGrp="1"/>
          </p:cNvSpPr>
          <p:nvPr>
            <p:ph type="body" sz="quarter" idx="13" hasCustomPrompt="1"/>
          </p:nvPr>
        </p:nvSpPr>
        <p:spPr>
          <a:xfrm>
            <a:off x="461962" y="1262157"/>
            <a:ext cx="11268075" cy="465137"/>
          </a:xfrm>
        </p:spPr>
        <p:txBody>
          <a:bodyPr>
            <a:normAutofit/>
          </a:bodyPr>
          <a:lstStyle>
            <a:lvl1pPr marL="0" indent="0" algn="ctr">
              <a:buNone/>
              <a:defRPr sz="2000" b="1">
                <a:solidFill>
                  <a:schemeClr val="accent2"/>
                </a:solidFill>
              </a:defRPr>
            </a:lvl1pPr>
          </a:lstStyle>
          <a:p>
            <a:pPr lvl="0"/>
            <a:r>
              <a:rPr lang="en-US"/>
              <a:t>Subhead Text Goes Here</a:t>
            </a:r>
          </a:p>
        </p:txBody>
      </p:sp>
      <p:pic>
        <p:nvPicPr>
          <p:cNvPr id="11" name="Picture 10">
            <a:extLst>
              <a:ext uri="{FF2B5EF4-FFF2-40B4-BE49-F238E27FC236}">
                <a16:creationId xmlns:a16="http://schemas.microsoft.com/office/drawing/2014/main" id="{C1814D34-B901-5F4E-8D48-1401D0F14D8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283" y="6390751"/>
            <a:ext cx="191534" cy="257700"/>
          </a:xfrm>
          <a:prstGeom prst="rect">
            <a:avLst/>
          </a:prstGeom>
        </p:spPr>
      </p:pic>
      <p:sp>
        <p:nvSpPr>
          <p:cNvPr id="8" name="Text Placeholder 6">
            <a:extLst>
              <a:ext uri="{FF2B5EF4-FFF2-40B4-BE49-F238E27FC236}">
                <a16:creationId xmlns:a16="http://schemas.microsoft.com/office/drawing/2014/main" id="{DE62C2F7-DB52-F141-B1C1-85944586F282}"/>
              </a:ext>
            </a:extLst>
          </p:cNvPr>
          <p:cNvSpPr>
            <a:spLocks noGrp="1"/>
          </p:cNvSpPr>
          <p:nvPr>
            <p:ph type="body" sz="quarter" idx="14" hasCustomPrompt="1"/>
          </p:nvPr>
        </p:nvSpPr>
        <p:spPr>
          <a:xfrm>
            <a:off x="1291069" y="3555083"/>
            <a:ext cx="2574349" cy="365125"/>
          </a:xfrm>
        </p:spPr>
        <p:txBody>
          <a:bodyPr>
            <a:noAutofit/>
          </a:bodyPr>
          <a:lstStyle>
            <a:lvl1pPr marL="0" indent="0" algn="ctr">
              <a:buNone/>
              <a:defRPr sz="2400" b="1">
                <a:solidFill>
                  <a:schemeClr val="accent2"/>
                </a:solidFill>
              </a:defRPr>
            </a:lvl1pPr>
          </a:lstStyle>
          <a:p>
            <a:pPr lvl="0"/>
            <a:r>
              <a:rPr lang="en-US"/>
              <a:t>Point 1</a:t>
            </a:r>
          </a:p>
        </p:txBody>
      </p:sp>
      <p:sp>
        <p:nvSpPr>
          <p:cNvPr id="12" name="Text Placeholder 6">
            <a:extLst>
              <a:ext uri="{FF2B5EF4-FFF2-40B4-BE49-F238E27FC236}">
                <a16:creationId xmlns:a16="http://schemas.microsoft.com/office/drawing/2014/main" id="{3438FA90-72F0-B241-B744-004E41B56106}"/>
              </a:ext>
            </a:extLst>
          </p:cNvPr>
          <p:cNvSpPr>
            <a:spLocks noGrp="1"/>
          </p:cNvSpPr>
          <p:nvPr>
            <p:ph type="body" sz="quarter" idx="15" hasCustomPrompt="1"/>
          </p:nvPr>
        </p:nvSpPr>
        <p:spPr>
          <a:xfrm>
            <a:off x="4757520" y="3555083"/>
            <a:ext cx="2574349" cy="365125"/>
          </a:xfrm>
        </p:spPr>
        <p:txBody>
          <a:bodyPr>
            <a:noAutofit/>
          </a:bodyPr>
          <a:lstStyle>
            <a:lvl1pPr marL="0" indent="0" algn="ctr">
              <a:buNone/>
              <a:defRPr sz="2400" b="1">
                <a:solidFill>
                  <a:schemeClr val="accent2"/>
                </a:solidFill>
              </a:defRPr>
            </a:lvl1pPr>
          </a:lstStyle>
          <a:p>
            <a:pPr lvl="0"/>
            <a:r>
              <a:rPr lang="en-US"/>
              <a:t>Point 2</a:t>
            </a:r>
          </a:p>
        </p:txBody>
      </p:sp>
      <p:sp>
        <p:nvSpPr>
          <p:cNvPr id="13" name="Text Placeholder 6">
            <a:extLst>
              <a:ext uri="{FF2B5EF4-FFF2-40B4-BE49-F238E27FC236}">
                <a16:creationId xmlns:a16="http://schemas.microsoft.com/office/drawing/2014/main" id="{01EC7AE1-FBE6-2146-91B9-31AED73FDF4B}"/>
              </a:ext>
            </a:extLst>
          </p:cNvPr>
          <p:cNvSpPr>
            <a:spLocks noGrp="1"/>
          </p:cNvSpPr>
          <p:nvPr>
            <p:ph type="body" sz="quarter" idx="16" hasCustomPrompt="1"/>
          </p:nvPr>
        </p:nvSpPr>
        <p:spPr>
          <a:xfrm>
            <a:off x="8223972" y="3555083"/>
            <a:ext cx="2574349" cy="365125"/>
          </a:xfrm>
        </p:spPr>
        <p:txBody>
          <a:bodyPr>
            <a:noAutofit/>
          </a:bodyPr>
          <a:lstStyle>
            <a:lvl1pPr marL="0" indent="0" algn="ctr">
              <a:buNone/>
              <a:defRPr sz="2400" b="1">
                <a:solidFill>
                  <a:schemeClr val="accent2"/>
                </a:solidFill>
              </a:defRPr>
            </a:lvl1pPr>
          </a:lstStyle>
          <a:p>
            <a:pPr lvl="0"/>
            <a:r>
              <a:rPr lang="en-US"/>
              <a:t>Point 3</a:t>
            </a:r>
          </a:p>
        </p:txBody>
      </p:sp>
      <p:sp>
        <p:nvSpPr>
          <p:cNvPr id="14" name="Text Placeholder 6">
            <a:extLst>
              <a:ext uri="{FF2B5EF4-FFF2-40B4-BE49-F238E27FC236}">
                <a16:creationId xmlns:a16="http://schemas.microsoft.com/office/drawing/2014/main" id="{E15B890E-FC46-2744-B8A6-07E29E9A7714}"/>
              </a:ext>
            </a:extLst>
          </p:cNvPr>
          <p:cNvSpPr>
            <a:spLocks noGrp="1"/>
          </p:cNvSpPr>
          <p:nvPr>
            <p:ph type="body" sz="quarter" idx="17" hasCustomPrompt="1"/>
          </p:nvPr>
        </p:nvSpPr>
        <p:spPr>
          <a:xfrm>
            <a:off x="1291069" y="4039992"/>
            <a:ext cx="2574349" cy="1266299"/>
          </a:xfrm>
        </p:spPr>
        <p:txBody>
          <a:bodyPr>
            <a:noAutofit/>
          </a:bodyPr>
          <a:lstStyle>
            <a:lvl1pPr marL="0" indent="0" algn="ctr">
              <a:lnSpc>
                <a:spcPct val="100000"/>
              </a:lnSpc>
              <a:buNone/>
              <a:defRPr sz="1600" b="1">
                <a:solidFill>
                  <a:schemeClr val="bg1"/>
                </a:solidFill>
              </a:defRPr>
            </a:lvl1pPr>
          </a:lstStyle>
          <a:p>
            <a:pPr lvl="0"/>
            <a:r>
              <a:rPr lang="en-US"/>
              <a:t>Lorem ipsum </a:t>
            </a:r>
            <a:br>
              <a:rPr lang="en-US"/>
            </a:br>
            <a:r>
              <a:rPr lang="en-US"/>
              <a:t>dolor sit </a:t>
            </a:r>
            <a:r>
              <a:rPr lang="en-US" err="1"/>
              <a:t>amed</a:t>
            </a:r>
            <a:r>
              <a:rPr lang="en-US"/>
              <a:t> </a:t>
            </a:r>
          </a:p>
        </p:txBody>
      </p:sp>
      <p:sp>
        <p:nvSpPr>
          <p:cNvPr id="15" name="Text Placeholder 6">
            <a:extLst>
              <a:ext uri="{FF2B5EF4-FFF2-40B4-BE49-F238E27FC236}">
                <a16:creationId xmlns:a16="http://schemas.microsoft.com/office/drawing/2014/main" id="{4A3A2B7E-DB05-2544-BF48-6316C92138B4}"/>
              </a:ext>
            </a:extLst>
          </p:cNvPr>
          <p:cNvSpPr>
            <a:spLocks noGrp="1"/>
          </p:cNvSpPr>
          <p:nvPr>
            <p:ph type="body" sz="quarter" idx="18" hasCustomPrompt="1"/>
          </p:nvPr>
        </p:nvSpPr>
        <p:spPr>
          <a:xfrm>
            <a:off x="4761632" y="4039992"/>
            <a:ext cx="2574349" cy="1266299"/>
          </a:xfrm>
        </p:spPr>
        <p:txBody>
          <a:bodyPr>
            <a:noAutofit/>
          </a:bodyPr>
          <a:lstStyle>
            <a:lvl1pPr marL="0" indent="0" algn="ctr">
              <a:lnSpc>
                <a:spcPct val="100000"/>
              </a:lnSpc>
              <a:buNone/>
              <a:defRPr sz="1600" b="1">
                <a:solidFill>
                  <a:schemeClr val="bg1"/>
                </a:solidFill>
              </a:defRPr>
            </a:lvl1pPr>
          </a:lstStyle>
          <a:p>
            <a:pPr lvl="0"/>
            <a:r>
              <a:rPr lang="en-US"/>
              <a:t>Lorem ipsum </a:t>
            </a:r>
            <a:br>
              <a:rPr lang="en-US"/>
            </a:br>
            <a:r>
              <a:rPr lang="en-US"/>
              <a:t>dolor sit </a:t>
            </a:r>
            <a:r>
              <a:rPr lang="en-US" err="1"/>
              <a:t>amed</a:t>
            </a:r>
            <a:r>
              <a:rPr lang="en-US"/>
              <a:t> </a:t>
            </a:r>
          </a:p>
        </p:txBody>
      </p:sp>
      <p:sp>
        <p:nvSpPr>
          <p:cNvPr id="16" name="Text Placeholder 6">
            <a:extLst>
              <a:ext uri="{FF2B5EF4-FFF2-40B4-BE49-F238E27FC236}">
                <a16:creationId xmlns:a16="http://schemas.microsoft.com/office/drawing/2014/main" id="{FDC8091A-71F3-A546-92EC-7780C35C567C}"/>
              </a:ext>
            </a:extLst>
          </p:cNvPr>
          <p:cNvSpPr>
            <a:spLocks noGrp="1"/>
          </p:cNvSpPr>
          <p:nvPr>
            <p:ph type="body" sz="quarter" idx="19" hasCustomPrompt="1"/>
          </p:nvPr>
        </p:nvSpPr>
        <p:spPr>
          <a:xfrm>
            <a:off x="8239123" y="4039992"/>
            <a:ext cx="2574349" cy="1266299"/>
          </a:xfrm>
        </p:spPr>
        <p:txBody>
          <a:bodyPr>
            <a:noAutofit/>
          </a:bodyPr>
          <a:lstStyle>
            <a:lvl1pPr marL="0" indent="0" algn="ctr">
              <a:lnSpc>
                <a:spcPct val="100000"/>
              </a:lnSpc>
              <a:buNone/>
              <a:defRPr sz="1600" b="1">
                <a:solidFill>
                  <a:schemeClr val="bg1"/>
                </a:solidFill>
              </a:defRPr>
            </a:lvl1pPr>
          </a:lstStyle>
          <a:p>
            <a:pPr lvl="0"/>
            <a:r>
              <a:rPr lang="en-US"/>
              <a:t>Lorem ipsum </a:t>
            </a:r>
            <a:br>
              <a:rPr lang="en-US"/>
            </a:br>
            <a:r>
              <a:rPr lang="en-US"/>
              <a:t>dolor sit </a:t>
            </a:r>
            <a:r>
              <a:rPr lang="en-US" err="1"/>
              <a:t>amed</a:t>
            </a:r>
            <a:r>
              <a:rPr lang="en-US"/>
              <a:t> </a:t>
            </a:r>
          </a:p>
        </p:txBody>
      </p:sp>
    </p:spTree>
    <p:extLst>
      <p:ext uri="{BB962C8B-B14F-4D97-AF65-F5344CB8AC3E}">
        <p14:creationId xmlns:p14="http://schemas.microsoft.com/office/powerpoint/2010/main" val="3305205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E79E-22DF-2048-A6A8-57D99FD15213}"/>
              </a:ext>
            </a:extLst>
          </p:cNvPr>
          <p:cNvSpPr>
            <a:spLocks noGrp="1"/>
          </p:cNvSpPr>
          <p:nvPr>
            <p:ph type="title"/>
          </p:nvPr>
        </p:nvSpPr>
        <p:spPr/>
        <p:txBody>
          <a:bodyPr/>
          <a:lstStyle>
            <a:lvl1pPr>
              <a:lnSpc>
                <a:spcPct val="8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8F5F8637-509B-B448-A374-C7F7BAE038C3}"/>
              </a:ext>
            </a:extLst>
          </p:cNvPr>
          <p:cNvSpPr>
            <a:spLocks noGrp="1"/>
          </p:cNvSpPr>
          <p:nvPr>
            <p:ph sz="half" idx="1"/>
          </p:nvPr>
        </p:nvSpPr>
        <p:spPr>
          <a:xfrm>
            <a:off x="461176" y="1517140"/>
            <a:ext cx="5558624" cy="46598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C4700A-97EB-9649-9286-535AB07C86C4}"/>
              </a:ext>
            </a:extLst>
          </p:cNvPr>
          <p:cNvSpPr>
            <a:spLocks noGrp="1"/>
          </p:cNvSpPr>
          <p:nvPr>
            <p:ph sz="half" idx="2"/>
          </p:nvPr>
        </p:nvSpPr>
        <p:spPr>
          <a:xfrm>
            <a:off x="6172200" y="1517140"/>
            <a:ext cx="5562600" cy="46598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17A1D98-83DA-4249-A8AB-2A4859ED81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4983A-CEB1-6F43-8C87-E15C0609F939}"/>
              </a:ext>
            </a:extLst>
          </p:cNvPr>
          <p:cNvSpPr>
            <a:spLocks noGrp="1"/>
          </p:cNvSpPr>
          <p:nvPr>
            <p:ph type="sldNum" sz="quarter" idx="12"/>
          </p:nvPr>
        </p:nvSpPr>
        <p:spPr/>
        <p:txBody>
          <a:bodyPr/>
          <a:lstStyle/>
          <a:p>
            <a:fld id="{B6879457-6CCF-3542-97E9-888AF0F06DFC}" type="slidenum">
              <a:rPr lang="en-US" smtClean="0"/>
              <a:t>‹#›</a:t>
            </a:fld>
            <a:endParaRPr lang="en-US"/>
          </a:p>
        </p:txBody>
      </p:sp>
      <p:pic>
        <p:nvPicPr>
          <p:cNvPr id="8" name="Picture 7">
            <a:extLst>
              <a:ext uri="{FF2B5EF4-FFF2-40B4-BE49-F238E27FC236}">
                <a16:creationId xmlns:a16="http://schemas.microsoft.com/office/drawing/2014/main" id="{43B53AAE-2805-EE41-8A0C-E4F384108B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283" y="6393658"/>
            <a:ext cx="191534" cy="254793"/>
          </a:xfrm>
          <a:prstGeom prst="rect">
            <a:avLst/>
          </a:prstGeom>
        </p:spPr>
      </p:pic>
      <p:sp>
        <p:nvSpPr>
          <p:cNvPr id="10" name="Rectangle 9">
            <a:extLst>
              <a:ext uri="{FF2B5EF4-FFF2-40B4-BE49-F238E27FC236}">
                <a16:creationId xmlns:a16="http://schemas.microsoft.com/office/drawing/2014/main" id="{9670391D-EAEB-B145-8D97-86BF3D80CE44}"/>
              </a:ext>
            </a:extLst>
          </p:cNvPr>
          <p:cNvSpPr/>
          <p:nvPr userDrawn="1"/>
        </p:nvSpPr>
        <p:spPr>
          <a:xfrm>
            <a:off x="0" y="6807994"/>
            <a:ext cx="12192000" cy="500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0265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CAAA5D-8CDF-B14E-9343-59CF689ECDB1}"/>
              </a:ext>
            </a:extLst>
          </p:cNvPr>
          <p:cNvSpPr>
            <a:spLocks noGrp="1"/>
          </p:cNvSpPr>
          <p:nvPr>
            <p:ph type="body" idx="1"/>
          </p:nvPr>
        </p:nvSpPr>
        <p:spPr>
          <a:xfrm>
            <a:off x="457200" y="1681163"/>
            <a:ext cx="5540375" cy="400121"/>
          </a:xfrm>
        </p:spPr>
        <p:txBody>
          <a:bodyPr anchor="t"/>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B9FF01-0D45-9C46-97B2-EA1EF47CC19E}"/>
              </a:ext>
            </a:extLst>
          </p:cNvPr>
          <p:cNvSpPr>
            <a:spLocks noGrp="1"/>
          </p:cNvSpPr>
          <p:nvPr>
            <p:ph sz="half" idx="2"/>
          </p:nvPr>
        </p:nvSpPr>
        <p:spPr>
          <a:xfrm>
            <a:off x="457200" y="2129051"/>
            <a:ext cx="5540375" cy="4060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4E9683-6A0B-DF47-AB6F-95948DDD6095}"/>
              </a:ext>
            </a:extLst>
          </p:cNvPr>
          <p:cNvSpPr>
            <a:spLocks noGrp="1"/>
          </p:cNvSpPr>
          <p:nvPr>
            <p:ph type="body" sz="quarter" idx="3"/>
          </p:nvPr>
        </p:nvSpPr>
        <p:spPr>
          <a:xfrm>
            <a:off x="6172200" y="1681163"/>
            <a:ext cx="5562600" cy="400121"/>
          </a:xfrm>
        </p:spPr>
        <p:txBody>
          <a:bodyPr anchor="t"/>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F1B6B9-94A0-144F-9A4D-953197363E31}"/>
              </a:ext>
            </a:extLst>
          </p:cNvPr>
          <p:cNvSpPr>
            <a:spLocks noGrp="1"/>
          </p:cNvSpPr>
          <p:nvPr>
            <p:ph sz="quarter" idx="4"/>
          </p:nvPr>
        </p:nvSpPr>
        <p:spPr>
          <a:xfrm>
            <a:off x="6172200" y="2129051"/>
            <a:ext cx="5562600" cy="4060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D1B4D278-A990-D94E-BEAD-3602BC2867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C7E0D9-545C-A842-98A6-2DE9C892C95A}"/>
              </a:ext>
            </a:extLst>
          </p:cNvPr>
          <p:cNvSpPr>
            <a:spLocks noGrp="1"/>
          </p:cNvSpPr>
          <p:nvPr>
            <p:ph type="sldNum" sz="quarter" idx="12"/>
          </p:nvPr>
        </p:nvSpPr>
        <p:spPr/>
        <p:txBody>
          <a:bodyPr/>
          <a:lstStyle/>
          <a:p>
            <a:fld id="{B6879457-6CCF-3542-97E9-888AF0F06DFC}" type="slidenum">
              <a:rPr lang="en-US" smtClean="0"/>
              <a:t>‹#›</a:t>
            </a:fld>
            <a:endParaRPr lang="en-US"/>
          </a:p>
        </p:txBody>
      </p:sp>
      <p:pic>
        <p:nvPicPr>
          <p:cNvPr id="10" name="Picture 9">
            <a:extLst>
              <a:ext uri="{FF2B5EF4-FFF2-40B4-BE49-F238E27FC236}">
                <a16:creationId xmlns:a16="http://schemas.microsoft.com/office/drawing/2014/main" id="{64D0E8BF-C540-2749-9B1C-D4CF0A24EC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283" y="6393658"/>
            <a:ext cx="191534" cy="254793"/>
          </a:xfrm>
          <a:prstGeom prst="rect">
            <a:avLst/>
          </a:prstGeom>
        </p:spPr>
      </p:pic>
      <p:sp>
        <p:nvSpPr>
          <p:cNvPr id="12" name="Rectangle 11">
            <a:extLst>
              <a:ext uri="{FF2B5EF4-FFF2-40B4-BE49-F238E27FC236}">
                <a16:creationId xmlns:a16="http://schemas.microsoft.com/office/drawing/2014/main" id="{085B3713-09A9-3B49-9EC9-1E19FE2FCAC1}"/>
              </a:ext>
            </a:extLst>
          </p:cNvPr>
          <p:cNvSpPr/>
          <p:nvPr userDrawn="1"/>
        </p:nvSpPr>
        <p:spPr>
          <a:xfrm>
            <a:off x="0" y="6807994"/>
            <a:ext cx="12192000" cy="500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FF546913-11E5-F841-BBCE-D3FF5B1E6517}"/>
              </a:ext>
            </a:extLst>
          </p:cNvPr>
          <p:cNvSpPr>
            <a:spLocks noGrp="1"/>
          </p:cNvSpPr>
          <p:nvPr>
            <p:ph type="title"/>
          </p:nvPr>
        </p:nvSpPr>
        <p:spPr>
          <a:xfrm>
            <a:off x="461176" y="681037"/>
            <a:ext cx="11269647" cy="458883"/>
          </a:xfrm>
        </p:spPr>
        <p:txBody>
          <a:bodyPr/>
          <a:lstStyle>
            <a:lvl1pPr>
              <a:lnSpc>
                <a:spcPct val="80000"/>
              </a:lnSpc>
              <a:defRPr/>
            </a:lvl1pPr>
          </a:lstStyle>
          <a:p>
            <a:r>
              <a:rPr lang="en-US"/>
              <a:t>Click to edit Master title style</a:t>
            </a:r>
          </a:p>
        </p:txBody>
      </p:sp>
    </p:spTree>
    <p:extLst>
      <p:ext uri="{BB962C8B-B14F-4D97-AF65-F5344CB8AC3E}">
        <p14:creationId xmlns:p14="http://schemas.microsoft.com/office/powerpoint/2010/main" val="1792657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B2081-DA3F-1B47-BEFB-BD2DC621CAAD}"/>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01C7EE86-64C8-FD48-83B2-6AE15DA3A8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8FB570-4149-FE48-93B4-D0A9F3AF6204}"/>
              </a:ext>
            </a:extLst>
          </p:cNvPr>
          <p:cNvSpPr>
            <a:spLocks noGrp="1"/>
          </p:cNvSpPr>
          <p:nvPr>
            <p:ph type="sldNum" sz="quarter" idx="12"/>
          </p:nvPr>
        </p:nvSpPr>
        <p:spPr/>
        <p:txBody>
          <a:bodyPr/>
          <a:lstStyle/>
          <a:p>
            <a:fld id="{B6879457-6CCF-3542-97E9-888AF0F06DFC}" type="slidenum">
              <a:rPr lang="en-US" smtClean="0"/>
              <a:t>‹#›</a:t>
            </a:fld>
            <a:endParaRPr lang="en-US"/>
          </a:p>
        </p:txBody>
      </p:sp>
      <p:sp>
        <p:nvSpPr>
          <p:cNvPr id="6" name="Rectangle 5">
            <a:extLst>
              <a:ext uri="{FF2B5EF4-FFF2-40B4-BE49-F238E27FC236}">
                <a16:creationId xmlns:a16="http://schemas.microsoft.com/office/drawing/2014/main" id="{87D08D7E-7120-FB41-8F67-CF4F0F15FDA8}"/>
              </a:ext>
            </a:extLst>
          </p:cNvPr>
          <p:cNvSpPr/>
          <p:nvPr userDrawn="1"/>
        </p:nvSpPr>
        <p:spPr>
          <a:xfrm>
            <a:off x="0" y="6807994"/>
            <a:ext cx="12192000" cy="500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24872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855A866-9808-684C-8B53-A8B64EEAD9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64397F-D335-4C46-81CD-44AAE315D22D}"/>
              </a:ext>
            </a:extLst>
          </p:cNvPr>
          <p:cNvSpPr>
            <a:spLocks noGrp="1"/>
          </p:cNvSpPr>
          <p:nvPr>
            <p:ph type="sldNum" sz="quarter" idx="12"/>
          </p:nvPr>
        </p:nvSpPr>
        <p:spPr/>
        <p:txBody>
          <a:bodyPr/>
          <a:lstStyle/>
          <a:p>
            <a:fld id="{B6879457-6CCF-3542-97E9-888AF0F06DFC}" type="slidenum">
              <a:rPr lang="en-US" smtClean="0"/>
              <a:t>‹#›</a:t>
            </a:fld>
            <a:endParaRPr lang="en-US"/>
          </a:p>
        </p:txBody>
      </p:sp>
      <p:pic>
        <p:nvPicPr>
          <p:cNvPr id="5" name="Picture 4">
            <a:extLst>
              <a:ext uri="{FF2B5EF4-FFF2-40B4-BE49-F238E27FC236}">
                <a16:creationId xmlns:a16="http://schemas.microsoft.com/office/drawing/2014/main" id="{CE6AC295-FB38-ED4A-9185-1D9983D0B40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283" y="6393658"/>
            <a:ext cx="191534" cy="254793"/>
          </a:xfrm>
          <a:prstGeom prst="rect">
            <a:avLst/>
          </a:prstGeom>
        </p:spPr>
      </p:pic>
      <p:sp>
        <p:nvSpPr>
          <p:cNvPr id="7" name="Rectangle 6">
            <a:extLst>
              <a:ext uri="{FF2B5EF4-FFF2-40B4-BE49-F238E27FC236}">
                <a16:creationId xmlns:a16="http://schemas.microsoft.com/office/drawing/2014/main" id="{61440BEA-6846-6D48-A770-BA7F39B37237}"/>
              </a:ext>
            </a:extLst>
          </p:cNvPr>
          <p:cNvSpPr/>
          <p:nvPr userDrawn="1"/>
        </p:nvSpPr>
        <p:spPr>
          <a:xfrm>
            <a:off x="0" y="6807994"/>
            <a:ext cx="12192000" cy="500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67112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97BB-2C2F-8D45-84CF-F8A9FC217A4C}"/>
              </a:ext>
            </a:extLst>
          </p:cNvPr>
          <p:cNvSpPr>
            <a:spLocks noGrp="1"/>
          </p:cNvSpPr>
          <p:nvPr>
            <p:ph type="title" hasCustomPrompt="1"/>
          </p:nvPr>
        </p:nvSpPr>
        <p:spPr>
          <a:xfrm>
            <a:off x="457200" y="457200"/>
            <a:ext cx="4314825" cy="1600200"/>
          </a:xfrm>
        </p:spPr>
        <p:txBody>
          <a:bodyPr anchor="b"/>
          <a:lstStyle>
            <a:lvl1pPr>
              <a:defRPr sz="3200"/>
            </a:lvl1pPr>
          </a:lstStyle>
          <a:p>
            <a:r>
              <a:rPr lang="en-US"/>
              <a:t>Click to edit </a:t>
            </a:r>
            <a:br>
              <a:rPr lang="en-US"/>
            </a:br>
            <a:r>
              <a:rPr lang="en-US"/>
              <a:t>Master title style</a:t>
            </a:r>
          </a:p>
        </p:txBody>
      </p:sp>
      <p:sp>
        <p:nvSpPr>
          <p:cNvPr id="3" name="Content Placeholder 2">
            <a:extLst>
              <a:ext uri="{FF2B5EF4-FFF2-40B4-BE49-F238E27FC236}">
                <a16:creationId xmlns:a16="http://schemas.microsoft.com/office/drawing/2014/main" id="{9CBF08FF-0BE7-D445-8C37-4F5C12415C0B}"/>
              </a:ext>
            </a:extLst>
          </p:cNvPr>
          <p:cNvSpPr>
            <a:spLocks noGrp="1"/>
          </p:cNvSpPr>
          <p:nvPr>
            <p:ph idx="1"/>
          </p:nvPr>
        </p:nvSpPr>
        <p:spPr>
          <a:xfrm>
            <a:off x="5183188" y="457201"/>
            <a:ext cx="6172200"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D88979-59D7-0B47-A592-6A779837CB7E}"/>
              </a:ext>
            </a:extLst>
          </p:cNvPr>
          <p:cNvSpPr>
            <a:spLocks noGrp="1"/>
          </p:cNvSpPr>
          <p:nvPr>
            <p:ph type="body" sz="half" idx="2"/>
          </p:nvPr>
        </p:nvSpPr>
        <p:spPr>
          <a:xfrm>
            <a:off x="457200" y="2057400"/>
            <a:ext cx="4314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5DCFBC38-D78C-754A-9596-3EC861DA0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BFE547-CDA6-1A40-94E6-BDF5B2E3DFF3}"/>
              </a:ext>
            </a:extLst>
          </p:cNvPr>
          <p:cNvSpPr>
            <a:spLocks noGrp="1"/>
          </p:cNvSpPr>
          <p:nvPr>
            <p:ph type="sldNum" sz="quarter" idx="12"/>
          </p:nvPr>
        </p:nvSpPr>
        <p:spPr/>
        <p:txBody>
          <a:bodyPr/>
          <a:lstStyle/>
          <a:p>
            <a:fld id="{B6879457-6CCF-3542-97E9-888AF0F06DFC}" type="slidenum">
              <a:rPr lang="en-US" smtClean="0"/>
              <a:t>‹#›</a:t>
            </a:fld>
            <a:endParaRPr lang="en-US"/>
          </a:p>
        </p:txBody>
      </p:sp>
      <p:pic>
        <p:nvPicPr>
          <p:cNvPr id="8" name="Picture 7">
            <a:extLst>
              <a:ext uri="{FF2B5EF4-FFF2-40B4-BE49-F238E27FC236}">
                <a16:creationId xmlns:a16="http://schemas.microsoft.com/office/drawing/2014/main" id="{F67D5E12-2496-3D4C-B4D9-DF9BC9E9362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283" y="6393658"/>
            <a:ext cx="191534" cy="254793"/>
          </a:xfrm>
          <a:prstGeom prst="rect">
            <a:avLst/>
          </a:prstGeom>
        </p:spPr>
      </p:pic>
      <p:sp>
        <p:nvSpPr>
          <p:cNvPr id="11" name="Rectangle 10">
            <a:extLst>
              <a:ext uri="{FF2B5EF4-FFF2-40B4-BE49-F238E27FC236}">
                <a16:creationId xmlns:a16="http://schemas.microsoft.com/office/drawing/2014/main" id="{D4BE21B3-409F-8B4B-8565-6EE077254A85}"/>
              </a:ext>
            </a:extLst>
          </p:cNvPr>
          <p:cNvSpPr/>
          <p:nvPr userDrawn="1"/>
        </p:nvSpPr>
        <p:spPr>
          <a:xfrm>
            <a:off x="0" y="6807994"/>
            <a:ext cx="12192000" cy="500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1105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98F5F8-12B2-534A-A187-5AB0A48A7764}"/>
              </a:ext>
            </a:extLst>
          </p:cNvPr>
          <p:cNvSpPr/>
          <p:nvPr userDrawn="1"/>
        </p:nvSpPr>
        <p:spPr>
          <a:xfrm>
            <a:off x="0" y="0"/>
            <a:ext cx="12192000" cy="6172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836B13E-37B5-D247-AEC4-2D209E2F85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32136" y="6386187"/>
            <a:ext cx="1502664" cy="245468"/>
          </a:xfrm>
          <a:prstGeom prst="rect">
            <a:avLst/>
          </a:prstGeom>
        </p:spPr>
      </p:pic>
      <p:pic>
        <p:nvPicPr>
          <p:cNvPr id="10" name="Picture 9">
            <a:extLst>
              <a:ext uri="{FF2B5EF4-FFF2-40B4-BE49-F238E27FC236}">
                <a16:creationId xmlns:a16="http://schemas.microsoft.com/office/drawing/2014/main" id="{7388161E-7EBF-6548-80C3-0D4980B22DB5}"/>
              </a:ext>
            </a:extLst>
          </p:cNvPr>
          <p:cNvPicPr>
            <a:picLocks noChangeAspect="1"/>
          </p:cNvPicPr>
          <p:nvPr userDrawn="1"/>
        </p:nvPicPr>
        <p:blipFill>
          <a:blip r:embed="rId3"/>
          <a:stretch>
            <a:fillRect/>
          </a:stretch>
        </p:blipFill>
        <p:spPr>
          <a:xfrm>
            <a:off x="658368" y="685800"/>
            <a:ext cx="530352" cy="701936"/>
          </a:xfrm>
          <a:prstGeom prst="rect">
            <a:avLst/>
          </a:prstGeom>
        </p:spPr>
      </p:pic>
      <p:sp>
        <p:nvSpPr>
          <p:cNvPr id="17" name="Text Placeholder 16">
            <a:extLst>
              <a:ext uri="{FF2B5EF4-FFF2-40B4-BE49-F238E27FC236}">
                <a16:creationId xmlns:a16="http://schemas.microsoft.com/office/drawing/2014/main" id="{B9AA5ED3-1363-6842-9A6A-D2F795FFCBA0}"/>
              </a:ext>
            </a:extLst>
          </p:cNvPr>
          <p:cNvSpPr>
            <a:spLocks noGrp="1"/>
          </p:cNvSpPr>
          <p:nvPr>
            <p:ph type="body" sz="quarter" idx="11" hasCustomPrompt="1"/>
          </p:nvPr>
        </p:nvSpPr>
        <p:spPr>
          <a:xfrm>
            <a:off x="658369" y="5692945"/>
            <a:ext cx="1399032" cy="158172"/>
          </a:xfrm>
        </p:spPr>
        <p:txBody>
          <a:bodyPr>
            <a:noAutofit/>
          </a:bodyPr>
          <a:lstStyle>
            <a:lvl1pPr marL="0" indent="0">
              <a:buNone/>
              <a:defRPr sz="900" b="1"/>
            </a:lvl1pPr>
          </a:lstStyle>
          <a:p>
            <a:pPr lvl="0"/>
            <a:r>
              <a:rPr lang="en-US"/>
              <a:t>Version 1.0</a:t>
            </a:r>
          </a:p>
        </p:txBody>
      </p:sp>
      <p:sp>
        <p:nvSpPr>
          <p:cNvPr id="18" name="Text Placeholder 16">
            <a:extLst>
              <a:ext uri="{FF2B5EF4-FFF2-40B4-BE49-F238E27FC236}">
                <a16:creationId xmlns:a16="http://schemas.microsoft.com/office/drawing/2014/main" id="{278A8DAD-B6DF-DF41-B697-BAE23FC18088}"/>
              </a:ext>
            </a:extLst>
          </p:cNvPr>
          <p:cNvSpPr>
            <a:spLocks noGrp="1"/>
          </p:cNvSpPr>
          <p:nvPr>
            <p:ph type="body" sz="quarter" idx="12" hasCustomPrompt="1"/>
          </p:nvPr>
        </p:nvSpPr>
        <p:spPr>
          <a:xfrm>
            <a:off x="658369" y="5434189"/>
            <a:ext cx="1399032" cy="240468"/>
          </a:xfrm>
        </p:spPr>
        <p:txBody>
          <a:bodyPr>
            <a:noAutofit/>
          </a:bodyPr>
          <a:lstStyle>
            <a:lvl1pPr marL="0" indent="0">
              <a:buNone/>
              <a:defRPr sz="1100" b="1">
                <a:solidFill>
                  <a:schemeClr val="tx1"/>
                </a:solidFill>
              </a:defRPr>
            </a:lvl1pPr>
          </a:lstStyle>
          <a:p>
            <a:pPr lvl="0"/>
            <a:r>
              <a:rPr lang="en-US"/>
              <a:t>01 | 02 | 21</a:t>
            </a:r>
          </a:p>
        </p:txBody>
      </p:sp>
      <p:sp>
        <p:nvSpPr>
          <p:cNvPr id="15" name="Title 1">
            <a:extLst>
              <a:ext uri="{FF2B5EF4-FFF2-40B4-BE49-F238E27FC236}">
                <a16:creationId xmlns:a16="http://schemas.microsoft.com/office/drawing/2014/main" id="{289471D2-03ED-B046-8759-886FD6C5139D}"/>
              </a:ext>
            </a:extLst>
          </p:cNvPr>
          <p:cNvSpPr>
            <a:spLocks noGrp="1"/>
          </p:cNvSpPr>
          <p:nvPr>
            <p:ph type="ctrTitle" hasCustomPrompt="1"/>
          </p:nvPr>
        </p:nvSpPr>
        <p:spPr>
          <a:xfrm>
            <a:off x="658368" y="2133705"/>
            <a:ext cx="5793581" cy="1323728"/>
          </a:xfrm>
        </p:spPr>
        <p:txBody>
          <a:bodyPr anchor="t"/>
          <a:lstStyle>
            <a:lvl1pPr algn="l">
              <a:lnSpc>
                <a:spcPct val="80000"/>
              </a:lnSpc>
              <a:defRPr sz="6000">
                <a:solidFill>
                  <a:schemeClr val="bg2"/>
                </a:solidFill>
              </a:defRPr>
            </a:lvl1pPr>
          </a:lstStyle>
          <a:p>
            <a:r>
              <a:rPr lang="en-US"/>
              <a:t>Presentation Title Goes Here</a:t>
            </a:r>
          </a:p>
        </p:txBody>
      </p:sp>
      <p:sp>
        <p:nvSpPr>
          <p:cNvPr id="16" name="Subtitle 2">
            <a:extLst>
              <a:ext uri="{FF2B5EF4-FFF2-40B4-BE49-F238E27FC236}">
                <a16:creationId xmlns:a16="http://schemas.microsoft.com/office/drawing/2014/main" id="{FF2EEBFD-80AF-6D44-92F8-1662F2A684F2}"/>
              </a:ext>
            </a:extLst>
          </p:cNvPr>
          <p:cNvSpPr>
            <a:spLocks noGrp="1"/>
          </p:cNvSpPr>
          <p:nvPr>
            <p:ph type="subTitle" idx="1"/>
          </p:nvPr>
        </p:nvSpPr>
        <p:spPr>
          <a:xfrm>
            <a:off x="658369" y="3745147"/>
            <a:ext cx="5793580" cy="582785"/>
          </a:xfrm>
        </p:spPr>
        <p:txBody>
          <a:bodyPr>
            <a:normAutofit/>
          </a:bodyPr>
          <a:lstStyle>
            <a:lvl1pPr marL="0" indent="0" algn="l">
              <a:buNone/>
              <a:defRPr sz="20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0" name="Picture 19" descr="A picture containing food&#10;&#10;Description automatically generated">
            <a:extLst>
              <a:ext uri="{FF2B5EF4-FFF2-40B4-BE49-F238E27FC236}">
                <a16:creationId xmlns:a16="http://schemas.microsoft.com/office/drawing/2014/main" id="{0174A5A7-0E51-144F-A681-1861F5210AD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470852" y="-130629"/>
            <a:ext cx="4825651" cy="6434201"/>
          </a:xfrm>
          <a:prstGeom prst="rect">
            <a:avLst/>
          </a:prstGeom>
        </p:spPr>
      </p:pic>
    </p:spTree>
    <p:extLst>
      <p:ext uri="{BB962C8B-B14F-4D97-AF65-F5344CB8AC3E}">
        <p14:creationId xmlns:p14="http://schemas.microsoft.com/office/powerpoint/2010/main" val="1838712706"/>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14" name="Picture 13" descr="A person sitting at a table looking at a computer&#10;&#10;Description automatically generated">
            <a:extLst>
              <a:ext uri="{FF2B5EF4-FFF2-40B4-BE49-F238E27FC236}">
                <a16:creationId xmlns:a16="http://schemas.microsoft.com/office/drawing/2014/main" id="{27BF43AF-73F6-4747-9541-2FAB0B6F1C2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183188" y="0"/>
            <a:ext cx="7008812" cy="6858000"/>
          </a:xfrm>
          <a:prstGeom prst="rect">
            <a:avLst/>
          </a:prstGeom>
        </p:spPr>
      </p:pic>
      <p:sp>
        <p:nvSpPr>
          <p:cNvPr id="2" name="Title 1">
            <a:extLst>
              <a:ext uri="{FF2B5EF4-FFF2-40B4-BE49-F238E27FC236}">
                <a16:creationId xmlns:a16="http://schemas.microsoft.com/office/drawing/2014/main" id="{F6013B71-56A2-7541-9D59-FCACDF604C29}"/>
              </a:ext>
            </a:extLst>
          </p:cNvPr>
          <p:cNvSpPr>
            <a:spLocks noGrp="1"/>
          </p:cNvSpPr>
          <p:nvPr>
            <p:ph type="title" hasCustomPrompt="1"/>
          </p:nvPr>
        </p:nvSpPr>
        <p:spPr>
          <a:xfrm>
            <a:off x="461176" y="457200"/>
            <a:ext cx="4310849" cy="1600200"/>
          </a:xfrm>
        </p:spPr>
        <p:txBody>
          <a:bodyPr anchor="b"/>
          <a:lstStyle>
            <a:lvl1pPr>
              <a:defRPr sz="3200"/>
            </a:lvl1pPr>
          </a:lstStyle>
          <a:p>
            <a:r>
              <a:rPr lang="en-US"/>
              <a:t>Click to edit </a:t>
            </a:r>
            <a:br>
              <a:rPr lang="en-US"/>
            </a:br>
            <a:r>
              <a:rPr lang="en-US"/>
              <a:t>Master title style</a:t>
            </a:r>
          </a:p>
        </p:txBody>
      </p:sp>
      <p:sp>
        <p:nvSpPr>
          <p:cNvPr id="3" name="Picture Placeholder 2">
            <a:extLst>
              <a:ext uri="{FF2B5EF4-FFF2-40B4-BE49-F238E27FC236}">
                <a16:creationId xmlns:a16="http://schemas.microsoft.com/office/drawing/2014/main" id="{DB391A05-0EFF-5A4A-86C7-76C6E444D1C6}"/>
              </a:ext>
            </a:extLst>
          </p:cNvPr>
          <p:cNvSpPr>
            <a:spLocks noGrp="1"/>
          </p:cNvSpPr>
          <p:nvPr>
            <p:ph type="pic" idx="1" hasCustomPrompt="1"/>
          </p:nvPr>
        </p:nvSpPr>
        <p:spPr>
          <a:xfrm>
            <a:off x="5183188" y="1"/>
            <a:ext cx="7008812" cy="6858000"/>
          </a:xfrm>
        </p:spPr>
        <p:txBody>
          <a:bodyPr anchor="ctr"/>
          <a:lstStyle>
            <a:lvl1pPr marL="0" indent="0" algn="ctr">
              <a:buNone/>
              <a:defRPr sz="32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Place Photo Here</a:t>
            </a:r>
          </a:p>
        </p:txBody>
      </p:sp>
      <p:sp>
        <p:nvSpPr>
          <p:cNvPr id="4" name="Text Placeholder 3">
            <a:extLst>
              <a:ext uri="{FF2B5EF4-FFF2-40B4-BE49-F238E27FC236}">
                <a16:creationId xmlns:a16="http://schemas.microsoft.com/office/drawing/2014/main" id="{B5212E41-CB21-AA42-AD50-B544128CD961}"/>
              </a:ext>
            </a:extLst>
          </p:cNvPr>
          <p:cNvSpPr>
            <a:spLocks noGrp="1"/>
          </p:cNvSpPr>
          <p:nvPr>
            <p:ph type="body" sz="half" idx="2"/>
          </p:nvPr>
        </p:nvSpPr>
        <p:spPr>
          <a:xfrm>
            <a:off x="461176" y="2057400"/>
            <a:ext cx="431084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37E27E5B-75C9-824B-A706-7FA01785C3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83C197-2E27-9D43-A473-C2793CEF30DF}"/>
              </a:ext>
            </a:extLst>
          </p:cNvPr>
          <p:cNvSpPr>
            <a:spLocks noGrp="1"/>
          </p:cNvSpPr>
          <p:nvPr>
            <p:ph type="sldNum" sz="quarter" idx="12"/>
          </p:nvPr>
        </p:nvSpPr>
        <p:spPr/>
        <p:txBody>
          <a:bodyPr/>
          <a:lstStyle>
            <a:lvl1pPr>
              <a:defRPr>
                <a:solidFill>
                  <a:schemeClr val="bg2"/>
                </a:solidFill>
              </a:defRPr>
            </a:lvl1pPr>
          </a:lstStyle>
          <a:p>
            <a:fld id="{B6879457-6CCF-3542-97E9-888AF0F06DFC}" type="slidenum">
              <a:rPr lang="en-US" smtClean="0"/>
              <a:pPr/>
              <a:t>‹#›</a:t>
            </a:fld>
            <a:endParaRPr lang="en-US"/>
          </a:p>
        </p:txBody>
      </p:sp>
      <p:pic>
        <p:nvPicPr>
          <p:cNvPr id="8" name="Picture 7">
            <a:extLst>
              <a:ext uri="{FF2B5EF4-FFF2-40B4-BE49-F238E27FC236}">
                <a16:creationId xmlns:a16="http://schemas.microsoft.com/office/drawing/2014/main" id="{5A6D42AC-DCDA-F14D-A092-0AA3F73D22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02283" y="6393658"/>
            <a:ext cx="191534" cy="254793"/>
          </a:xfrm>
          <a:prstGeom prst="rect">
            <a:avLst/>
          </a:prstGeom>
        </p:spPr>
      </p:pic>
      <p:sp>
        <p:nvSpPr>
          <p:cNvPr id="10" name="Rectangle 9">
            <a:extLst>
              <a:ext uri="{FF2B5EF4-FFF2-40B4-BE49-F238E27FC236}">
                <a16:creationId xmlns:a16="http://schemas.microsoft.com/office/drawing/2014/main" id="{D2E9D991-71BB-A442-8263-2D0F5C5D61C1}"/>
              </a:ext>
            </a:extLst>
          </p:cNvPr>
          <p:cNvSpPr/>
          <p:nvPr userDrawn="1"/>
        </p:nvSpPr>
        <p:spPr>
          <a:xfrm>
            <a:off x="0" y="6807994"/>
            <a:ext cx="12192000" cy="500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196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Title and Content">
    <p:bg>
      <p:bgPr>
        <a:solidFill>
          <a:schemeClr val="tx1"/>
        </a:solidFill>
        <a:effectLst/>
      </p:bgPr>
    </p:bg>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77DA2254-A8DD-D64D-BEFB-29D21FF91AB9}"/>
              </a:ext>
            </a:extLst>
          </p:cNvPr>
          <p:cNvSpPr>
            <a:spLocks noGrp="1"/>
          </p:cNvSpPr>
          <p:nvPr>
            <p:ph type="body" sz="quarter" idx="13" hasCustomPrompt="1"/>
          </p:nvPr>
        </p:nvSpPr>
        <p:spPr>
          <a:xfrm>
            <a:off x="461962" y="5421663"/>
            <a:ext cx="11268075" cy="469339"/>
          </a:xfrm>
        </p:spPr>
        <p:txBody>
          <a:bodyPr>
            <a:normAutofit/>
          </a:bodyPr>
          <a:lstStyle>
            <a:lvl1pPr marL="0" indent="0" algn="ctr">
              <a:lnSpc>
                <a:spcPts val="960"/>
              </a:lnSpc>
              <a:buNone/>
              <a:defRPr sz="1050" b="0">
                <a:solidFill>
                  <a:schemeClr val="bg2"/>
                </a:solidFill>
              </a:defRPr>
            </a:lvl1pPr>
          </a:lstStyle>
          <a:p>
            <a:pPr lvl="0"/>
            <a:r>
              <a:rPr lang="en-US"/>
              <a:t>150 </a:t>
            </a:r>
            <a:r>
              <a:rPr lang="en-US" err="1"/>
              <a:t>Cambridgepark</a:t>
            </a:r>
            <a:r>
              <a:rPr lang="en-US"/>
              <a:t> Drive </a:t>
            </a:r>
          </a:p>
          <a:p>
            <a:pPr lvl="0"/>
            <a:r>
              <a:rPr lang="en-US"/>
              <a:t>Cambridge, MA 02140</a:t>
            </a:r>
          </a:p>
        </p:txBody>
      </p:sp>
      <p:pic>
        <p:nvPicPr>
          <p:cNvPr id="3" name="Picture 2">
            <a:extLst>
              <a:ext uri="{FF2B5EF4-FFF2-40B4-BE49-F238E27FC236}">
                <a16:creationId xmlns:a16="http://schemas.microsoft.com/office/drawing/2014/main" id="{1852E9FA-E824-D843-B844-B7AD7CC3483C}"/>
              </a:ext>
            </a:extLst>
          </p:cNvPr>
          <p:cNvPicPr>
            <a:picLocks noChangeAspect="1"/>
          </p:cNvPicPr>
          <p:nvPr userDrawn="1"/>
        </p:nvPicPr>
        <p:blipFill>
          <a:blip r:embed="rId2"/>
          <a:stretch>
            <a:fillRect/>
          </a:stretch>
        </p:blipFill>
        <p:spPr>
          <a:xfrm>
            <a:off x="4136495" y="2977757"/>
            <a:ext cx="3919009" cy="639271"/>
          </a:xfrm>
          <a:prstGeom prst="rect">
            <a:avLst/>
          </a:prstGeom>
        </p:spPr>
      </p:pic>
      <p:sp>
        <p:nvSpPr>
          <p:cNvPr id="12" name="Text Placeholder 6">
            <a:extLst>
              <a:ext uri="{FF2B5EF4-FFF2-40B4-BE49-F238E27FC236}">
                <a16:creationId xmlns:a16="http://schemas.microsoft.com/office/drawing/2014/main" id="{BD0CB04C-D020-6444-8695-7FB4E0ED21F2}"/>
              </a:ext>
            </a:extLst>
          </p:cNvPr>
          <p:cNvSpPr>
            <a:spLocks noGrp="1"/>
          </p:cNvSpPr>
          <p:nvPr>
            <p:ph type="body" sz="quarter" idx="14" hasCustomPrompt="1"/>
          </p:nvPr>
        </p:nvSpPr>
        <p:spPr>
          <a:xfrm>
            <a:off x="461962" y="5915278"/>
            <a:ext cx="11268075" cy="396510"/>
          </a:xfrm>
        </p:spPr>
        <p:txBody>
          <a:bodyPr>
            <a:normAutofit/>
          </a:bodyPr>
          <a:lstStyle>
            <a:lvl1pPr marL="0" indent="0" algn="ctr">
              <a:lnSpc>
                <a:spcPts val="960"/>
              </a:lnSpc>
              <a:buNone/>
              <a:defRPr sz="1200" b="1">
                <a:solidFill>
                  <a:schemeClr val="accent2"/>
                </a:solidFill>
              </a:defRPr>
            </a:lvl1pPr>
          </a:lstStyle>
          <a:p>
            <a:pPr lvl="0"/>
            <a:r>
              <a:rPr lang="en-US" err="1"/>
              <a:t>Quickbase.com</a:t>
            </a:r>
            <a:endParaRPr lang="en-US"/>
          </a:p>
        </p:txBody>
      </p:sp>
    </p:spTree>
    <p:extLst>
      <p:ext uri="{BB962C8B-B14F-4D97-AF65-F5344CB8AC3E}">
        <p14:creationId xmlns:p14="http://schemas.microsoft.com/office/powerpoint/2010/main" val="1282435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5A0DBB-960A-8246-99BA-FE8DB110E605}"/>
              </a:ext>
            </a:extLst>
          </p:cNvPr>
          <p:cNvPicPr>
            <a:picLocks noChangeAspect="1"/>
          </p:cNvPicPr>
          <p:nvPr userDrawn="1"/>
        </p:nvPicPr>
        <p:blipFill>
          <a:blip r:embed="rId2"/>
          <a:stretch>
            <a:fillRect/>
          </a:stretch>
        </p:blipFill>
        <p:spPr>
          <a:xfrm>
            <a:off x="745191" y="681927"/>
            <a:ext cx="2912410" cy="475758"/>
          </a:xfrm>
          <a:prstGeom prst="rect">
            <a:avLst/>
          </a:prstGeom>
        </p:spPr>
      </p:pic>
      <p:sp>
        <p:nvSpPr>
          <p:cNvPr id="11" name="Title 1">
            <a:extLst>
              <a:ext uri="{FF2B5EF4-FFF2-40B4-BE49-F238E27FC236}">
                <a16:creationId xmlns:a16="http://schemas.microsoft.com/office/drawing/2014/main" id="{C1E2ECDC-447E-F54F-83DF-9EE17C7CA55B}"/>
              </a:ext>
            </a:extLst>
          </p:cNvPr>
          <p:cNvSpPr>
            <a:spLocks noGrp="1"/>
          </p:cNvSpPr>
          <p:nvPr>
            <p:ph type="ctrTitle" hasCustomPrompt="1"/>
          </p:nvPr>
        </p:nvSpPr>
        <p:spPr>
          <a:xfrm>
            <a:off x="658368" y="1980599"/>
            <a:ext cx="5793581" cy="1323728"/>
          </a:xfrm>
        </p:spPr>
        <p:txBody>
          <a:bodyPr anchor="t"/>
          <a:lstStyle>
            <a:lvl1pPr algn="l">
              <a:lnSpc>
                <a:spcPct val="80000"/>
              </a:lnSpc>
              <a:defRPr sz="6000">
                <a:solidFill>
                  <a:schemeClr val="bg2"/>
                </a:solidFill>
              </a:defRPr>
            </a:lvl1pPr>
          </a:lstStyle>
          <a:p>
            <a:r>
              <a:rPr lang="en-US"/>
              <a:t>Presentation Title Goes Here</a:t>
            </a:r>
          </a:p>
        </p:txBody>
      </p:sp>
      <p:sp>
        <p:nvSpPr>
          <p:cNvPr id="14" name="Subtitle 2">
            <a:extLst>
              <a:ext uri="{FF2B5EF4-FFF2-40B4-BE49-F238E27FC236}">
                <a16:creationId xmlns:a16="http://schemas.microsoft.com/office/drawing/2014/main" id="{418E455B-DE35-5046-B8DE-0051F38E26E3}"/>
              </a:ext>
            </a:extLst>
          </p:cNvPr>
          <p:cNvSpPr>
            <a:spLocks noGrp="1"/>
          </p:cNvSpPr>
          <p:nvPr>
            <p:ph type="subTitle" idx="1"/>
          </p:nvPr>
        </p:nvSpPr>
        <p:spPr>
          <a:xfrm>
            <a:off x="658369" y="3592041"/>
            <a:ext cx="5793580" cy="582785"/>
          </a:xfrm>
        </p:spPr>
        <p:txBody>
          <a:bodyPr>
            <a:normAutofit/>
          </a:bodyPr>
          <a:lstStyle>
            <a:lvl1pPr marL="0" indent="0" algn="l">
              <a:buNone/>
              <a:defRPr sz="2000" b="1">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Text Placeholder 16">
            <a:extLst>
              <a:ext uri="{FF2B5EF4-FFF2-40B4-BE49-F238E27FC236}">
                <a16:creationId xmlns:a16="http://schemas.microsoft.com/office/drawing/2014/main" id="{C1FDEEF0-0544-F040-95CC-35A4240D496B}"/>
              </a:ext>
            </a:extLst>
          </p:cNvPr>
          <p:cNvSpPr>
            <a:spLocks noGrp="1"/>
          </p:cNvSpPr>
          <p:nvPr>
            <p:ph type="body" sz="quarter" idx="11" hasCustomPrompt="1"/>
          </p:nvPr>
        </p:nvSpPr>
        <p:spPr>
          <a:xfrm>
            <a:off x="658368" y="5250638"/>
            <a:ext cx="1399032" cy="158172"/>
          </a:xfrm>
        </p:spPr>
        <p:txBody>
          <a:bodyPr>
            <a:noAutofit/>
          </a:bodyPr>
          <a:lstStyle>
            <a:lvl1pPr marL="0" indent="0" algn="l">
              <a:buNone/>
              <a:defRPr sz="900" b="1">
                <a:solidFill>
                  <a:schemeClr val="bg2"/>
                </a:solidFill>
              </a:defRPr>
            </a:lvl1pPr>
          </a:lstStyle>
          <a:p>
            <a:pPr lvl="0"/>
            <a:r>
              <a:rPr lang="en-US"/>
              <a:t>Version 1.0</a:t>
            </a:r>
          </a:p>
        </p:txBody>
      </p:sp>
      <p:sp>
        <p:nvSpPr>
          <p:cNvPr id="16" name="Text Placeholder 16">
            <a:extLst>
              <a:ext uri="{FF2B5EF4-FFF2-40B4-BE49-F238E27FC236}">
                <a16:creationId xmlns:a16="http://schemas.microsoft.com/office/drawing/2014/main" id="{2456A419-0838-A64C-A44C-B59E3968A59B}"/>
              </a:ext>
            </a:extLst>
          </p:cNvPr>
          <p:cNvSpPr>
            <a:spLocks noGrp="1"/>
          </p:cNvSpPr>
          <p:nvPr>
            <p:ph type="body" sz="quarter" idx="12" hasCustomPrompt="1"/>
          </p:nvPr>
        </p:nvSpPr>
        <p:spPr>
          <a:xfrm>
            <a:off x="658368" y="4991882"/>
            <a:ext cx="1399032" cy="240468"/>
          </a:xfrm>
        </p:spPr>
        <p:txBody>
          <a:bodyPr>
            <a:noAutofit/>
          </a:bodyPr>
          <a:lstStyle>
            <a:lvl1pPr marL="0" indent="0" algn="l">
              <a:buNone/>
              <a:defRPr sz="1100" b="1">
                <a:solidFill>
                  <a:schemeClr val="bg2"/>
                </a:solidFill>
              </a:defRPr>
            </a:lvl1pPr>
          </a:lstStyle>
          <a:p>
            <a:pPr lvl="0"/>
            <a:r>
              <a:rPr lang="en-US"/>
              <a:t>01 | 02 | 21</a:t>
            </a:r>
          </a:p>
        </p:txBody>
      </p:sp>
      <p:pic>
        <p:nvPicPr>
          <p:cNvPr id="12" name="Picture 11">
            <a:extLst>
              <a:ext uri="{FF2B5EF4-FFF2-40B4-BE49-F238E27FC236}">
                <a16:creationId xmlns:a16="http://schemas.microsoft.com/office/drawing/2014/main" id="{F480314A-AEB4-D440-8104-0B1C090269A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0" y="5747328"/>
            <a:ext cx="12192000" cy="1110672"/>
          </a:xfrm>
          <a:prstGeom prst="rect">
            <a:avLst/>
          </a:prstGeom>
        </p:spPr>
      </p:pic>
    </p:spTree>
    <p:extLst>
      <p:ext uri="{BB962C8B-B14F-4D97-AF65-F5344CB8AC3E}">
        <p14:creationId xmlns:p14="http://schemas.microsoft.com/office/powerpoint/2010/main" val="2061903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84FED5-3971-AF45-82FB-41A3DCE49E4C}"/>
              </a:ext>
            </a:extLst>
          </p:cNvPr>
          <p:cNvPicPr>
            <a:picLocks noChangeAspect="1"/>
          </p:cNvPicPr>
          <p:nvPr userDrawn="1"/>
        </p:nvPicPr>
        <p:blipFill>
          <a:blip r:embed="rId2"/>
          <a:stretch>
            <a:fillRect/>
          </a:stretch>
        </p:blipFill>
        <p:spPr>
          <a:xfrm>
            <a:off x="4930648" y="0"/>
            <a:ext cx="1494536" cy="1494536"/>
          </a:xfrm>
          <a:prstGeom prst="rect">
            <a:avLst/>
          </a:prstGeom>
        </p:spPr>
      </p:pic>
      <p:pic>
        <p:nvPicPr>
          <p:cNvPr id="10" name="Picture 9">
            <a:extLst>
              <a:ext uri="{FF2B5EF4-FFF2-40B4-BE49-F238E27FC236}">
                <a16:creationId xmlns:a16="http://schemas.microsoft.com/office/drawing/2014/main" id="{1ED7EDB2-07FF-4744-BE9A-081834A82EE3}"/>
              </a:ext>
            </a:extLst>
          </p:cNvPr>
          <p:cNvPicPr>
            <a:picLocks noChangeAspect="1"/>
          </p:cNvPicPr>
          <p:nvPr userDrawn="1"/>
        </p:nvPicPr>
        <p:blipFill>
          <a:blip r:embed="rId3"/>
          <a:stretch>
            <a:fillRect/>
          </a:stretch>
        </p:blipFill>
        <p:spPr>
          <a:xfrm>
            <a:off x="11444731" y="2452744"/>
            <a:ext cx="747269" cy="2241806"/>
          </a:xfrm>
          <a:prstGeom prst="rect">
            <a:avLst/>
          </a:prstGeom>
        </p:spPr>
      </p:pic>
      <p:pic>
        <p:nvPicPr>
          <p:cNvPr id="11" name="Picture 10">
            <a:extLst>
              <a:ext uri="{FF2B5EF4-FFF2-40B4-BE49-F238E27FC236}">
                <a16:creationId xmlns:a16="http://schemas.microsoft.com/office/drawing/2014/main" id="{868603EE-F8A0-6C46-88C4-3FBBE5AA80E8}"/>
              </a:ext>
            </a:extLst>
          </p:cNvPr>
          <p:cNvPicPr>
            <a:picLocks noChangeAspect="1"/>
          </p:cNvPicPr>
          <p:nvPr userDrawn="1"/>
        </p:nvPicPr>
        <p:blipFill>
          <a:blip r:embed="rId4"/>
          <a:stretch>
            <a:fillRect/>
          </a:stretch>
        </p:blipFill>
        <p:spPr>
          <a:xfrm>
            <a:off x="0" y="6121400"/>
            <a:ext cx="736600" cy="736600"/>
          </a:xfrm>
          <a:prstGeom prst="rect">
            <a:avLst/>
          </a:prstGeom>
        </p:spPr>
      </p:pic>
      <p:pic>
        <p:nvPicPr>
          <p:cNvPr id="12" name="Picture 11">
            <a:extLst>
              <a:ext uri="{FF2B5EF4-FFF2-40B4-BE49-F238E27FC236}">
                <a16:creationId xmlns:a16="http://schemas.microsoft.com/office/drawing/2014/main" id="{D180A317-5038-4840-99AE-156BBD1CC3AE}"/>
              </a:ext>
            </a:extLst>
          </p:cNvPr>
          <p:cNvPicPr>
            <a:picLocks noChangeAspect="1"/>
          </p:cNvPicPr>
          <p:nvPr userDrawn="1"/>
        </p:nvPicPr>
        <p:blipFill>
          <a:blip r:embed="rId5"/>
          <a:stretch>
            <a:fillRect/>
          </a:stretch>
        </p:blipFill>
        <p:spPr>
          <a:xfrm>
            <a:off x="8655717" y="1409991"/>
            <a:ext cx="736600" cy="736600"/>
          </a:xfrm>
          <a:prstGeom prst="rect">
            <a:avLst/>
          </a:prstGeom>
        </p:spPr>
      </p:pic>
      <p:pic>
        <p:nvPicPr>
          <p:cNvPr id="13" name="Picture 12">
            <a:extLst>
              <a:ext uri="{FF2B5EF4-FFF2-40B4-BE49-F238E27FC236}">
                <a16:creationId xmlns:a16="http://schemas.microsoft.com/office/drawing/2014/main" id="{281DF426-47D7-4241-A8FF-9BDB00FD5C00}"/>
              </a:ext>
            </a:extLst>
          </p:cNvPr>
          <p:cNvPicPr>
            <a:picLocks noChangeAspect="1"/>
          </p:cNvPicPr>
          <p:nvPr userDrawn="1"/>
        </p:nvPicPr>
        <p:blipFill>
          <a:blip r:embed="rId4"/>
          <a:stretch>
            <a:fillRect/>
          </a:stretch>
        </p:blipFill>
        <p:spPr>
          <a:xfrm>
            <a:off x="731520" y="6121400"/>
            <a:ext cx="736600" cy="736600"/>
          </a:xfrm>
          <a:prstGeom prst="rect">
            <a:avLst/>
          </a:prstGeom>
        </p:spPr>
      </p:pic>
      <p:sp>
        <p:nvSpPr>
          <p:cNvPr id="14" name="Title 1">
            <a:extLst>
              <a:ext uri="{FF2B5EF4-FFF2-40B4-BE49-F238E27FC236}">
                <a16:creationId xmlns:a16="http://schemas.microsoft.com/office/drawing/2014/main" id="{F73BE7D1-E933-8D4E-B646-7B094E942551}"/>
              </a:ext>
            </a:extLst>
          </p:cNvPr>
          <p:cNvSpPr>
            <a:spLocks noGrp="1"/>
          </p:cNvSpPr>
          <p:nvPr>
            <p:ph type="ctrTitle" hasCustomPrompt="1"/>
          </p:nvPr>
        </p:nvSpPr>
        <p:spPr>
          <a:xfrm>
            <a:off x="658368" y="2146591"/>
            <a:ext cx="5793581" cy="1323728"/>
          </a:xfrm>
        </p:spPr>
        <p:txBody>
          <a:bodyPr anchor="t"/>
          <a:lstStyle>
            <a:lvl1pPr algn="l">
              <a:lnSpc>
                <a:spcPct val="80000"/>
              </a:lnSpc>
              <a:defRPr sz="6000">
                <a:solidFill>
                  <a:schemeClr val="bg2"/>
                </a:solidFill>
              </a:defRPr>
            </a:lvl1pPr>
          </a:lstStyle>
          <a:p>
            <a:r>
              <a:rPr lang="en-US"/>
              <a:t>Section Title </a:t>
            </a:r>
            <a:br>
              <a:rPr lang="en-US"/>
            </a:br>
            <a:r>
              <a:rPr lang="en-US"/>
              <a:t>Goes Here</a:t>
            </a:r>
          </a:p>
        </p:txBody>
      </p:sp>
      <p:sp>
        <p:nvSpPr>
          <p:cNvPr id="15" name="Subtitle 2">
            <a:extLst>
              <a:ext uri="{FF2B5EF4-FFF2-40B4-BE49-F238E27FC236}">
                <a16:creationId xmlns:a16="http://schemas.microsoft.com/office/drawing/2014/main" id="{5C45FA7A-2E9F-B748-B053-4BD840A27461}"/>
              </a:ext>
            </a:extLst>
          </p:cNvPr>
          <p:cNvSpPr>
            <a:spLocks noGrp="1"/>
          </p:cNvSpPr>
          <p:nvPr>
            <p:ph type="subTitle" idx="1" hasCustomPrompt="1"/>
          </p:nvPr>
        </p:nvSpPr>
        <p:spPr>
          <a:xfrm>
            <a:off x="658369" y="3758033"/>
            <a:ext cx="5793580" cy="582785"/>
          </a:xfrm>
        </p:spPr>
        <p:txBody>
          <a:bodyPr>
            <a:normAutofit/>
          </a:bodyPr>
          <a:lstStyle>
            <a:lvl1pPr marL="0" indent="0" algn="l">
              <a:buNone/>
              <a:defRPr sz="2000" b="1">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 Copy Goes Here</a:t>
            </a:r>
          </a:p>
        </p:txBody>
      </p:sp>
      <p:pic>
        <p:nvPicPr>
          <p:cNvPr id="3" name="Picture 2">
            <a:extLst>
              <a:ext uri="{FF2B5EF4-FFF2-40B4-BE49-F238E27FC236}">
                <a16:creationId xmlns:a16="http://schemas.microsoft.com/office/drawing/2014/main" id="{CA03B388-E6A5-E44D-A949-086FCC81ED4F}"/>
              </a:ext>
            </a:extLst>
          </p:cNvPr>
          <p:cNvPicPr>
            <a:picLocks noChangeAspect="1"/>
          </p:cNvPicPr>
          <p:nvPr userDrawn="1"/>
        </p:nvPicPr>
        <p:blipFill>
          <a:blip r:embed="rId6"/>
          <a:stretch>
            <a:fillRect/>
          </a:stretch>
        </p:blipFill>
        <p:spPr>
          <a:xfrm>
            <a:off x="7279037" y="5077749"/>
            <a:ext cx="736601" cy="736601"/>
          </a:xfrm>
          <a:prstGeom prst="rect">
            <a:avLst/>
          </a:prstGeom>
        </p:spPr>
      </p:pic>
    </p:spTree>
    <p:extLst>
      <p:ext uri="{BB962C8B-B14F-4D97-AF65-F5344CB8AC3E}">
        <p14:creationId xmlns:p14="http://schemas.microsoft.com/office/powerpoint/2010/main" val="24521443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836B13E-37B5-D247-AEC4-2D209E2F855A}"/>
              </a:ext>
            </a:extLst>
          </p:cNvPr>
          <p:cNvPicPr>
            <a:picLocks noChangeAspect="1"/>
          </p:cNvPicPr>
          <p:nvPr userDrawn="1"/>
        </p:nvPicPr>
        <p:blipFill>
          <a:blip r:embed="rId2"/>
          <a:stretch>
            <a:fillRect/>
          </a:stretch>
        </p:blipFill>
        <p:spPr>
          <a:xfrm>
            <a:off x="740664" y="687785"/>
            <a:ext cx="2912409" cy="475758"/>
          </a:xfrm>
          <a:prstGeom prst="rect">
            <a:avLst/>
          </a:prstGeom>
        </p:spPr>
      </p:pic>
      <p:sp>
        <p:nvSpPr>
          <p:cNvPr id="15" name="Title 1">
            <a:extLst>
              <a:ext uri="{FF2B5EF4-FFF2-40B4-BE49-F238E27FC236}">
                <a16:creationId xmlns:a16="http://schemas.microsoft.com/office/drawing/2014/main" id="{CDAF8878-C7E1-A448-B009-BBB3F2C46A2D}"/>
              </a:ext>
            </a:extLst>
          </p:cNvPr>
          <p:cNvSpPr>
            <a:spLocks noGrp="1"/>
          </p:cNvSpPr>
          <p:nvPr>
            <p:ph type="ctrTitle" hasCustomPrompt="1"/>
          </p:nvPr>
        </p:nvSpPr>
        <p:spPr>
          <a:xfrm>
            <a:off x="658368" y="1980599"/>
            <a:ext cx="5793581" cy="1323728"/>
          </a:xfrm>
        </p:spPr>
        <p:txBody>
          <a:bodyPr anchor="t"/>
          <a:lstStyle>
            <a:lvl1pPr algn="l">
              <a:lnSpc>
                <a:spcPct val="80000"/>
              </a:lnSpc>
              <a:defRPr sz="6000">
                <a:solidFill>
                  <a:schemeClr val="tx1"/>
                </a:solidFill>
              </a:defRPr>
            </a:lvl1pPr>
          </a:lstStyle>
          <a:p>
            <a:r>
              <a:rPr lang="en-US"/>
              <a:t>Presentation Title Goes Here</a:t>
            </a:r>
          </a:p>
        </p:txBody>
      </p:sp>
      <p:sp>
        <p:nvSpPr>
          <p:cNvPr id="16" name="Subtitle 2">
            <a:extLst>
              <a:ext uri="{FF2B5EF4-FFF2-40B4-BE49-F238E27FC236}">
                <a16:creationId xmlns:a16="http://schemas.microsoft.com/office/drawing/2014/main" id="{4BB9D8F8-D4FF-F34A-8D9C-828DCD1EEA2B}"/>
              </a:ext>
            </a:extLst>
          </p:cNvPr>
          <p:cNvSpPr>
            <a:spLocks noGrp="1"/>
          </p:cNvSpPr>
          <p:nvPr>
            <p:ph type="subTitle" idx="1"/>
          </p:nvPr>
        </p:nvSpPr>
        <p:spPr>
          <a:xfrm>
            <a:off x="658369" y="3592041"/>
            <a:ext cx="5793580" cy="582785"/>
          </a:xfrm>
        </p:spPr>
        <p:txBody>
          <a:bodyPr>
            <a:normAutofit/>
          </a:bodyPr>
          <a:lstStyle>
            <a:lvl1pPr marL="0" indent="0" algn="l">
              <a:buNone/>
              <a:defRPr sz="2000" b="1">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Text Placeholder 16">
            <a:extLst>
              <a:ext uri="{FF2B5EF4-FFF2-40B4-BE49-F238E27FC236}">
                <a16:creationId xmlns:a16="http://schemas.microsoft.com/office/drawing/2014/main" id="{7E11BE62-7973-EC40-B0E4-A98F811126B9}"/>
              </a:ext>
            </a:extLst>
          </p:cNvPr>
          <p:cNvSpPr>
            <a:spLocks noGrp="1"/>
          </p:cNvSpPr>
          <p:nvPr>
            <p:ph type="body" sz="quarter" idx="11" hasCustomPrompt="1"/>
          </p:nvPr>
        </p:nvSpPr>
        <p:spPr>
          <a:xfrm>
            <a:off x="658368" y="5250638"/>
            <a:ext cx="1399032" cy="158172"/>
          </a:xfrm>
        </p:spPr>
        <p:txBody>
          <a:bodyPr>
            <a:noAutofit/>
          </a:bodyPr>
          <a:lstStyle>
            <a:lvl1pPr marL="0" indent="0" algn="l">
              <a:buNone/>
              <a:defRPr sz="900" b="1">
                <a:solidFill>
                  <a:schemeClr val="tx1"/>
                </a:solidFill>
              </a:defRPr>
            </a:lvl1pPr>
          </a:lstStyle>
          <a:p>
            <a:pPr lvl="0"/>
            <a:r>
              <a:rPr lang="en-US"/>
              <a:t>Version 1.0</a:t>
            </a:r>
          </a:p>
        </p:txBody>
      </p:sp>
      <p:sp>
        <p:nvSpPr>
          <p:cNvPr id="18" name="Text Placeholder 16">
            <a:extLst>
              <a:ext uri="{FF2B5EF4-FFF2-40B4-BE49-F238E27FC236}">
                <a16:creationId xmlns:a16="http://schemas.microsoft.com/office/drawing/2014/main" id="{765D45BD-4FB0-984F-A543-67077CD76761}"/>
              </a:ext>
            </a:extLst>
          </p:cNvPr>
          <p:cNvSpPr>
            <a:spLocks noGrp="1"/>
          </p:cNvSpPr>
          <p:nvPr>
            <p:ph type="body" sz="quarter" idx="12" hasCustomPrompt="1"/>
          </p:nvPr>
        </p:nvSpPr>
        <p:spPr>
          <a:xfrm>
            <a:off x="658368" y="4991882"/>
            <a:ext cx="1399032" cy="240468"/>
          </a:xfrm>
        </p:spPr>
        <p:txBody>
          <a:bodyPr>
            <a:noAutofit/>
          </a:bodyPr>
          <a:lstStyle>
            <a:lvl1pPr marL="0" indent="0" algn="l">
              <a:buNone/>
              <a:defRPr sz="1100" b="1">
                <a:solidFill>
                  <a:schemeClr val="tx1"/>
                </a:solidFill>
              </a:defRPr>
            </a:lvl1pPr>
          </a:lstStyle>
          <a:p>
            <a:pPr lvl="0"/>
            <a:r>
              <a:rPr lang="en-US"/>
              <a:t>01 | 02 | 21</a:t>
            </a:r>
          </a:p>
        </p:txBody>
      </p:sp>
      <p:pic>
        <p:nvPicPr>
          <p:cNvPr id="10" name="Picture 9">
            <a:extLst>
              <a:ext uri="{FF2B5EF4-FFF2-40B4-BE49-F238E27FC236}">
                <a16:creationId xmlns:a16="http://schemas.microsoft.com/office/drawing/2014/main" id="{0DAC14B2-58D6-1140-A883-38045EE25C6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5747328"/>
            <a:ext cx="12192000" cy="1110672"/>
          </a:xfrm>
          <a:prstGeom prst="rect">
            <a:avLst/>
          </a:prstGeom>
        </p:spPr>
      </p:pic>
    </p:spTree>
    <p:extLst>
      <p:ext uri="{BB962C8B-B14F-4D97-AF65-F5344CB8AC3E}">
        <p14:creationId xmlns:p14="http://schemas.microsoft.com/office/powerpoint/2010/main" val="40941129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84FED5-3971-AF45-82FB-41A3DCE49E4C}"/>
              </a:ext>
            </a:extLst>
          </p:cNvPr>
          <p:cNvPicPr>
            <a:picLocks noChangeAspect="1"/>
          </p:cNvPicPr>
          <p:nvPr userDrawn="1"/>
        </p:nvPicPr>
        <p:blipFill>
          <a:blip r:embed="rId2"/>
          <a:stretch>
            <a:fillRect/>
          </a:stretch>
        </p:blipFill>
        <p:spPr>
          <a:xfrm>
            <a:off x="4930648" y="0"/>
            <a:ext cx="1494536" cy="1494536"/>
          </a:xfrm>
          <a:prstGeom prst="rect">
            <a:avLst/>
          </a:prstGeom>
        </p:spPr>
      </p:pic>
      <p:pic>
        <p:nvPicPr>
          <p:cNvPr id="10" name="Picture 9">
            <a:extLst>
              <a:ext uri="{FF2B5EF4-FFF2-40B4-BE49-F238E27FC236}">
                <a16:creationId xmlns:a16="http://schemas.microsoft.com/office/drawing/2014/main" id="{1ED7EDB2-07FF-4744-BE9A-081834A82EE3}"/>
              </a:ext>
            </a:extLst>
          </p:cNvPr>
          <p:cNvPicPr>
            <a:picLocks noChangeAspect="1"/>
          </p:cNvPicPr>
          <p:nvPr userDrawn="1"/>
        </p:nvPicPr>
        <p:blipFill>
          <a:blip r:embed="rId3"/>
          <a:stretch>
            <a:fillRect/>
          </a:stretch>
        </p:blipFill>
        <p:spPr>
          <a:xfrm>
            <a:off x="11444731" y="2452744"/>
            <a:ext cx="747269" cy="2241806"/>
          </a:xfrm>
          <a:prstGeom prst="rect">
            <a:avLst/>
          </a:prstGeom>
        </p:spPr>
      </p:pic>
      <p:pic>
        <p:nvPicPr>
          <p:cNvPr id="11" name="Picture 10">
            <a:extLst>
              <a:ext uri="{FF2B5EF4-FFF2-40B4-BE49-F238E27FC236}">
                <a16:creationId xmlns:a16="http://schemas.microsoft.com/office/drawing/2014/main" id="{868603EE-F8A0-6C46-88C4-3FBBE5AA80E8}"/>
              </a:ext>
            </a:extLst>
          </p:cNvPr>
          <p:cNvPicPr>
            <a:picLocks noChangeAspect="1"/>
          </p:cNvPicPr>
          <p:nvPr userDrawn="1"/>
        </p:nvPicPr>
        <p:blipFill>
          <a:blip r:embed="rId4"/>
          <a:stretch>
            <a:fillRect/>
          </a:stretch>
        </p:blipFill>
        <p:spPr>
          <a:xfrm>
            <a:off x="0" y="6121400"/>
            <a:ext cx="736600" cy="736600"/>
          </a:xfrm>
          <a:prstGeom prst="rect">
            <a:avLst/>
          </a:prstGeom>
        </p:spPr>
      </p:pic>
      <p:pic>
        <p:nvPicPr>
          <p:cNvPr id="12" name="Picture 11">
            <a:extLst>
              <a:ext uri="{FF2B5EF4-FFF2-40B4-BE49-F238E27FC236}">
                <a16:creationId xmlns:a16="http://schemas.microsoft.com/office/drawing/2014/main" id="{D180A317-5038-4840-99AE-156BBD1CC3AE}"/>
              </a:ext>
            </a:extLst>
          </p:cNvPr>
          <p:cNvPicPr>
            <a:picLocks noChangeAspect="1"/>
          </p:cNvPicPr>
          <p:nvPr userDrawn="1"/>
        </p:nvPicPr>
        <p:blipFill>
          <a:blip r:embed="rId5"/>
          <a:stretch>
            <a:fillRect/>
          </a:stretch>
        </p:blipFill>
        <p:spPr>
          <a:xfrm>
            <a:off x="8655717" y="1409991"/>
            <a:ext cx="736600" cy="736600"/>
          </a:xfrm>
          <a:prstGeom prst="rect">
            <a:avLst/>
          </a:prstGeom>
        </p:spPr>
      </p:pic>
      <p:pic>
        <p:nvPicPr>
          <p:cNvPr id="13" name="Picture 12">
            <a:extLst>
              <a:ext uri="{FF2B5EF4-FFF2-40B4-BE49-F238E27FC236}">
                <a16:creationId xmlns:a16="http://schemas.microsoft.com/office/drawing/2014/main" id="{281DF426-47D7-4241-A8FF-9BDB00FD5C00}"/>
              </a:ext>
            </a:extLst>
          </p:cNvPr>
          <p:cNvPicPr>
            <a:picLocks noChangeAspect="1"/>
          </p:cNvPicPr>
          <p:nvPr userDrawn="1"/>
        </p:nvPicPr>
        <p:blipFill>
          <a:blip r:embed="rId4"/>
          <a:stretch>
            <a:fillRect/>
          </a:stretch>
        </p:blipFill>
        <p:spPr>
          <a:xfrm>
            <a:off x="731520" y="6121400"/>
            <a:ext cx="736600" cy="736600"/>
          </a:xfrm>
          <a:prstGeom prst="rect">
            <a:avLst/>
          </a:prstGeom>
        </p:spPr>
      </p:pic>
      <p:sp>
        <p:nvSpPr>
          <p:cNvPr id="14" name="Title 1">
            <a:extLst>
              <a:ext uri="{FF2B5EF4-FFF2-40B4-BE49-F238E27FC236}">
                <a16:creationId xmlns:a16="http://schemas.microsoft.com/office/drawing/2014/main" id="{CD7011CF-F5FF-E348-991F-3B7C67B976F4}"/>
              </a:ext>
            </a:extLst>
          </p:cNvPr>
          <p:cNvSpPr>
            <a:spLocks noGrp="1"/>
          </p:cNvSpPr>
          <p:nvPr>
            <p:ph type="ctrTitle" hasCustomPrompt="1"/>
          </p:nvPr>
        </p:nvSpPr>
        <p:spPr>
          <a:xfrm>
            <a:off x="658368" y="2146591"/>
            <a:ext cx="5793581" cy="1323728"/>
          </a:xfrm>
        </p:spPr>
        <p:txBody>
          <a:bodyPr anchor="t"/>
          <a:lstStyle>
            <a:lvl1pPr algn="l">
              <a:lnSpc>
                <a:spcPct val="80000"/>
              </a:lnSpc>
              <a:defRPr sz="6000">
                <a:solidFill>
                  <a:schemeClr val="tx1"/>
                </a:solidFill>
              </a:defRPr>
            </a:lvl1pPr>
          </a:lstStyle>
          <a:p>
            <a:r>
              <a:rPr lang="en-US"/>
              <a:t>Section Title </a:t>
            </a:r>
            <a:br>
              <a:rPr lang="en-US"/>
            </a:br>
            <a:r>
              <a:rPr lang="en-US"/>
              <a:t>Goes Here</a:t>
            </a:r>
          </a:p>
        </p:txBody>
      </p:sp>
      <p:sp>
        <p:nvSpPr>
          <p:cNvPr id="20" name="Subtitle 2">
            <a:extLst>
              <a:ext uri="{FF2B5EF4-FFF2-40B4-BE49-F238E27FC236}">
                <a16:creationId xmlns:a16="http://schemas.microsoft.com/office/drawing/2014/main" id="{2CC2B1BA-9578-674E-8557-233BF17AAACA}"/>
              </a:ext>
            </a:extLst>
          </p:cNvPr>
          <p:cNvSpPr>
            <a:spLocks noGrp="1"/>
          </p:cNvSpPr>
          <p:nvPr>
            <p:ph type="subTitle" idx="1" hasCustomPrompt="1"/>
          </p:nvPr>
        </p:nvSpPr>
        <p:spPr>
          <a:xfrm>
            <a:off x="658369" y="3758033"/>
            <a:ext cx="5793580" cy="582785"/>
          </a:xfrm>
        </p:spPr>
        <p:txBody>
          <a:bodyPr>
            <a:normAutofit/>
          </a:bodyPr>
          <a:lstStyle>
            <a:lvl1pPr marL="0" indent="0" algn="l">
              <a:buNone/>
              <a:defRPr sz="2000" b="1">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 Copy Goes Here</a:t>
            </a:r>
          </a:p>
        </p:txBody>
      </p:sp>
      <p:pic>
        <p:nvPicPr>
          <p:cNvPr id="15" name="Picture 14">
            <a:extLst>
              <a:ext uri="{FF2B5EF4-FFF2-40B4-BE49-F238E27FC236}">
                <a16:creationId xmlns:a16="http://schemas.microsoft.com/office/drawing/2014/main" id="{EF8D5E46-1EC7-564D-A37E-2F76DF87F8C6}"/>
              </a:ext>
            </a:extLst>
          </p:cNvPr>
          <p:cNvPicPr>
            <a:picLocks noChangeAspect="1"/>
          </p:cNvPicPr>
          <p:nvPr userDrawn="1"/>
        </p:nvPicPr>
        <p:blipFill>
          <a:blip r:embed="rId6"/>
          <a:stretch>
            <a:fillRect/>
          </a:stretch>
        </p:blipFill>
        <p:spPr>
          <a:xfrm>
            <a:off x="7279037" y="5077749"/>
            <a:ext cx="736601" cy="736601"/>
          </a:xfrm>
          <a:prstGeom prst="rect">
            <a:avLst/>
          </a:prstGeom>
        </p:spPr>
      </p:pic>
    </p:spTree>
    <p:extLst>
      <p:ext uri="{BB962C8B-B14F-4D97-AF65-F5344CB8AC3E}">
        <p14:creationId xmlns:p14="http://schemas.microsoft.com/office/powerpoint/2010/main" val="12692404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hart +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48B6-58D9-D849-8F12-CDEF79EEF363}"/>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15DBCF07-9E3A-B943-846C-5663724D1750}"/>
              </a:ext>
            </a:extLst>
          </p:cNvPr>
          <p:cNvSpPr>
            <a:spLocks noGrp="1"/>
          </p:cNvSpPr>
          <p:nvPr>
            <p:ph type="ftr" sz="quarter" idx="15"/>
          </p:nvPr>
        </p:nvSpPr>
        <p:spPr/>
        <p:txBody>
          <a:bodyPr/>
          <a:lstStyle/>
          <a:p>
            <a:r>
              <a:rPr lang="en-US"/>
              <a:t>© Quick Base 2020 Private &amp; Confidential</a:t>
            </a:r>
          </a:p>
        </p:txBody>
      </p:sp>
      <p:sp>
        <p:nvSpPr>
          <p:cNvPr id="4" name="Slide Number Placeholder 3">
            <a:extLst>
              <a:ext uri="{FF2B5EF4-FFF2-40B4-BE49-F238E27FC236}">
                <a16:creationId xmlns:a16="http://schemas.microsoft.com/office/drawing/2014/main" id="{419D1F92-FFB3-4049-A34B-5A914320A701}"/>
              </a:ext>
            </a:extLst>
          </p:cNvPr>
          <p:cNvSpPr>
            <a:spLocks noGrp="1"/>
          </p:cNvSpPr>
          <p:nvPr>
            <p:ph type="sldNum" sz="quarter" idx="16"/>
          </p:nvPr>
        </p:nvSpPr>
        <p:spPr/>
        <p:txBody>
          <a:bodyPr/>
          <a:lstStyle/>
          <a:p>
            <a:fld id="{AFC50BEB-B461-2E44-9C2D-497BBA09C946}" type="slidenum">
              <a:rPr lang="en-US" smtClean="0"/>
              <a:pPr/>
              <a:t>‹#›</a:t>
            </a:fld>
            <a:endParaRPr lang="en-US"/>
          </a:p>
        </p:txBody>
      </p:sp>
      <p:sp>
        <p:nvSpPr>
          <p:cNvPr id="6" name="Chart Placeholder 5">
            <a:extLst>
              <a:ext uri="{FF2B5EF4-FFF2-40B4-BE49-F238E27FC236}">
                <a16:creationId xmlns:a16="http://schemas.microsoft.com/office/drawing/2014/main" id="{AE278494-0A82-9C4D-96FF-0609B0F0A2F1}"/>
              </a:ext>
            </a:extLst>
          </p:cNvPr>
          <p:cNvSpPr>
            <a:spLocks noGrp="1"/>
          </p:cNvSpPr>
          <p:nvPr>
            <p:ph type="chart" sz="quarter" idx="17"/>
          </p:nvPr>
        </p:nvSpPr>
        <p:spPr>
          <a:xfrm>
            <a:off x="432620" y="1555750"/>
            <a:ext cx="11410131" cy="4343400"/>
          </a:xfrm>
        </p:spPr>
        <p:txBody>
          <a:bodyPr/>
          <a:lstStyle/>
          <a:p>
            <a:r>
              <a:rPr lang="en-US"/>
              <a:t>Click icon to add chart</a:t>
            </a:r>
          </a:p>
        </p:txBody>
      </p:sp>
    </p:spTree>
    <p:extLst>
      <p:ext uri="{BB962C8B-B14F-4D97-AF65-F5344CB8AC3E}">
        <p14:creationId xmlns:p14="http://schemas.microsoft.com/office/powerpoint/2010/main" val="309162281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288">
          <p15:clr>
            <a:srgbClr val="FBAE40"/>
          </p15:clr>
        </p15:guide>
        <p15:guide id="4" pos="2640">
          <p15:clr>
            <a:srgbClr val="FBAE40"/>
          </p15:clr>
        </p15:guide>
        <p15:guide id="5" pos="5040">
          <p15:clr>
            <a:srgbClr val="FBAE40"/>
          </p15:clr>
        </p15:guide>
        <p15:guide id="6" pos="739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 Bullets">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6D10197D-00E5-E34F-A67D-B3FBC1332154}"/>
              </a:ext>
            </a:extLst>
          </p:cNvPr>
          <p:cNvSpPr>
            <a:spLocks noGrp="1"/>
          </p:cNvSpPr>
          <p:nvPr>
            <p:ph type="body" sz="quarter" idx="14" hasCustomPrompt="1"/>
          </p:nvPr>
        </p:nvSpPr>
        <p:spPr>
          <a:xfrm>
            <a:off x="390337" y="1556098"/>
            <a:ext cx="11386331" cy="4342285"/>
          </a:xfrm>
          <a:prstGeom prst="rect">
            <a:avLst/>
          </a:prstGeom>
        </p:spPr>
        <p:txBody>
          <a:bodyPr>
            <a:normAutofit/>
          </a:bodyPr>
          <a:lstStyle>
            <a:lvl1pPr marL="257175" indent="-257175">
              <a:lnSpc>
                <a:spcPct val="100000"/>
              </a:lnSpc>
              <a:buFont typeface="Arial" panose="020B0604020202020204" pitchFamily="34" charset="0"/>
              <a:buChar char="•"/>
              <a:defRPr sz="1650" b="0">
                <a:solidFill>
                  <a:schemeClr val="tx2"/>
                </a:solidFill>
                <a:latin typeface="Arial" panose="020B0604020202020204" pitchFamily="34" charset="0"/>
                <a:cs typeface="Arial" panose="020B0604020202020204" pitchFamily="34" charset="0"/>
              </a:defRPr>
            </a:lvl1pPr>
            <a:lvl2pPr marL="514350" indent="-171450">
              <a:lnSpc>
                <a:spcPct val="100000"/>
              </a:lnSpc>
              <a:buFont typeface="System Font Regular"/>
              <a:buChar char="-"/>
              <a:defRPr/>
            </a:lvl2pPr>
          </a:lstStyle>
          <a:p>
            <a:pPr lvl="0"/>
            <a:r>
              <a:rPr lang="en-US"/>
              <a:t>Bullet 1</a:t>
            </a:r>
          </a:p>
          <a:p>
            <a:pPr lvl="1"/>
            <a:r>
              <a:rPr lang="en-US"/>
              <a:t>Sub bullet</a:t>
            </a:r>
          </a:p>
          <a:p>
            <a:pPr lvl="0"/>
            <a:r>
              <a:rPr lang="en-US"/>
              <a:t>Bullet 2</a:t>
            </a:r>
          </a:p>
          <a:p>
            <a:pPr lvl="0"/>
            <a:r>
              <a:rPr lang="en-US"/>
              <a:t>Bullet 3</a:t>
            </a:r>
          </a:p>
        </p:txBody>
      </p:sp>
      <p:sp>
        <p:nvSpPr>
          <p:cNvPr id="2" name="Title 1">
            <a:extLst>
              <a:ext uri="{FF2B5EF4-FFF2-40B4-BE49-F238E27FC236}">
                <a16:creationId xmlns:a16="http://schemas.microsoft.com/office/drawing/2014/main" id="{F07548B6-58D9-D849-8F12-CDEF79EEF363}"/>
              </a:ext>
            </a:extLst>
          </p:cNvPr>
          <p:cNvSpPr>
            <a:spLocks noGrp="1"/>
          </p:cNvSpPr>
          <p:nvPr>
            <p:ph type="title"/>
          </p:nvPr>
        </p:nvSpPr>
        <p:spPr/>
        <p:txBody>
          <a:bodyPr>
            <a:normAutofit/>
          </a:bodyPr>
          <a:lstStyle>
            <a:lvl1pPr>
              <a:defRPr sz="3000"/>
            </a:lvl1pPr>
          </a:lstStyle>
          <a:p>
            <a:r>
              <a:rPr lang="en-US"/>
              <a:t>Click to edit Master title style</a:t>
            </a:r>
          </a:p>
        </p:txBody>
      </p:sp>
      <p:sp>
        <p:nvSpPr>
          <p:cNvPr id="3" name="Footer Placeholder 2">
            <a:extLst>
              <a:ext uri="{FF2B5EF4-FFF2-40B4-BE49-F238E27FC236}">
                <a16:creationId xmlns:a16="http://schemas.microsoft.com/office/drawing/2014/main" id="{15DBCF07-9E3A-B943-846C-5663724D1750}"/>
              </a:ext>
            </a:extLst>
          </p:cNvPr>
          <p:cNvSpPr>
            <a:spLocks noGrp="1"/>
          </p:cNvSpPr>
          <p:nvPr>
            <p:ph type="ftr" sz="quarter" idx="15"/>
          </p:nvPr>
        </p:nvSpPr>
        <p:spPr/>
        <p:txBody>
          <a:bodyPr/>
          <a:lstStyle/>
          <a:p>
            <a:r>
              <a:rPr lang="en-US"/>
              <a:t>© Quick Base 2020 Private &amp; Confidential</a:t>
            </a:r>
          </a:p>
        </p:txBody>
      </p:sp>
      <p:sp>
        <p:nvSpPr>
          <p:cNvPr id="4" name="Slide Number Placeholder 3">
            <a:extLst>
              <a:ext uri="{FF2B5EF4-FFF2-40B4-BE49-F238E27FC236}">
                <a16:creationId xmlns:a16="http://schemas.microsoft.com/office/drawing/2014/main" id="{419D1F92-FFB3-4049-A34B-5A914320A701}"/>
              </a:ext>
            </a:extLst>
          </p:cNvPr>
          <p:cNvSpPr>
            <a:spLocks noGrp="1"/>
          </p:cNvSpPr>
          <p:nvPr>
            <p:ph type="sldNum" sz="quarter" idx="16"/>
          </p:nvPr>
        </p:nvSpPr>
        <p:spPr/>
        <p:txBody>
          <a:bodyPr/>
          <a:lstStyle/>
          <a:p>
            <a:fld id="{AFC50BEB-B461-2E44-9C2D-497BBA09C946}" type="slidenum">
              <a:rPr lang="en-US" smtClean="0"/>
              <a:pPr/>
              <a:t>‹#›</a:t>
            </a:fld>
            <a:endParaRPr lang="en-US"/>
          </a:p>
        </p:txBody>
      </p:sp>
    </p:spTree>
    <p:extLst>
      <p:ext uri="{BB962C8B-B14F-4D97-AF65-F5344CB8AC3E}">
        <p14:creationId xmlns:p14="http://schemas.microsoft.com/office/powerpoint/2010/main" val="5959379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288">
          <p15:clr>
            <a:srgbClr val="FBAE40"/>
          </p15:clr>
        </p15:guide>
        <p15:guide id="4" pos="2640">
          <p15:clr>
            <a:srgbClr val="FBAE40"/>
          </p15:clr>
        </p15:guide>
        <p15:guide id="5" pos="5040">
          <p15:clr>
            <a:srgbClr val="FBAE40"/>
          </p15:clr>
        </p15:guide>
        <p15:guide id="6" pos="739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Slide with Title">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38200" y="6356352"/>
            <a:ext cx="2743200" cy="365125"/>
          </a:xfrm>
          <a:prstGeom prst="rect">
            <a:avLst/>
          </a:prstGeom>
        </p:spPr>
        <p:txBody>
          <a:bodyPr/>
          <a:lstStyle/>
          <a:p>
            <a:endParaRPr lang="en-US"/>
          </a:p>
        </p:txBody>
      </p:sp>
      <p:pic>
        <p:nvPicPr>
          <p:cNvPr id="13" name="Picture 12">
            <a:extLst>
              <a:ext uri="{FF2B5EF4-FFF2-40B4-BE49-F238E27FC236}">
                <a16:creationId xmlns:a16="http://schemas.microsoft.com/office/drawing/2014/main" id="{9EA6013D-7A7F-6645-B813-4FCD5200B7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99232E1F-BAF3-4648-8FB0-98CDB9A1DEA1}"/>
              </a:ext>
            </a:extLst>
          </p:cNvPr>
          <p:cNvSpPr>
            <a:spLocks noGrp="1"/>
          </p:cNvSpPr>
          <p:nvPr>
            <p:ph type="body" sz="quarter" idx="13" hasCustomPrompt="1"/>
          </p:nvPr>
        </p:nvSpPr>
        <p:spPr>
          <a:xfrm>
            <a:off x="390337" y="330199"/>
            <a:ext cx="7664451" cy="806450"/>
          </a:xfrm>
          <a:prstGeom prst="rect">
            <a:avLst/>
          </a:prstGeom>
        </p:spPr>
        <p:txBody>
          <a:bodyPr>
            <a:normAutofit/>
          </a:bodyPr>
          <a:lstStyle>
            <a:lvl1pPr marL="0" indent="0">
              <a:buNone/>
              <a:defRPr sz="2700" b="1">
                <a:solidFill>
                  <a:schemeClr val="accent1"/>
                </a:solidFill>
                <a:latin typeface="Avenir Next" panose="020B0503020202020204" pitchFamily="34" charset="0"/>
              </a:defRPr>
            </a:lvl1pPr>
          </a:lstStyle>
          <a:p>
            <a:pPr lvl="0"/>
            <a:r>
              <a:rPr lang="en-US"/>
              <a:t>Slide Title Goes Here</a:t>
            </a:r>
          </a:p>
        </p:txBody>
      </p:sp>
      <p:sp>
        <p:nvSpPr>
          <p:cNvPr id="4" name="Footer Placeholder 3">
            <a:extLst>
              <a:ext uri="{FF2B5EF4-FFF2-40B4-BE49-F238E27FC236}">
                <a16:creationId xmlns:a16="http://schemas.microsoft.com/office/drawing/2014/main" id="{2F6D1924-7755-0B4B-8929-0D0B157114BB}"/>
              </a:ext>
            </a:extLst>
          </p:cNvPr>
          <p:cNvSpPr>
            <a:spLocks noGrp="1"/>
          </p:cNvSpPr>
          <p:nvPr>
            <p:ph type="ftr" sz="quarter" idx="14"/>
          </p:nvPr>
        </p:nvSpPr>
        <p:spPr>
          <a:xfrm>
            <a:off x="4038600" y="6386496"/>
            <a:ext cx="4114800" cy="365125"/>
          </a:xfrm>
          <a:prstGeom prst="rect">
            <a:avLst/>
          </a:prstGeom>
        </p:spPr>
        <p:txBody>
          <a:bodyPr/>
          <a:lstStyle/>
          <a:p>
            <a:r>
              <a:rPr lang="en-US" b="1"/>
              <a:t>© Quick Base 2019 </a:t>
            </a:r>
            <a:r>
              <a:rPr lang="en-US"/>
              <a:t>Private &amp; Confidential</a:t>
            </a:r>
          </a:p>
        </p:txBody>
      </p:sp>
      <p:sp>
        <p:nvSpPr>
          <p:cNvPr id="7" name="Slide Number Placeholder 6">
            <a:extLst>
              <a:ext uri="{FF2B5EF4-FFF2-40B4-BE49-F238E27FC236}">
                <a16:creationId xmlns:a16="http://schemas.microsoft.com/office/drawing/2014/main" id="{07305079-C45C-444C-8E1C-A56115FEF041}"/>
              </a:ext>
            </a:extLst>
          </p:cNvPr>
          <p:cNvSpPr>
            <a:spLocks noGrp="1"/>
          </p:cNvSpPr>
          <p:nvPr>
            <p:ph type="sldNum" sz="quarter" idx="15"/>
          </p:nvPr>
        </p:nvSpPr>
        <p:spPr>
          <a:xfrm>
            <a:off x="9266395" y="6386495"/>
            <a:ext cx="2743200" cy="365125"/>
          </a:xfrm>
          <a:prstGeom prst="rect">
            <a:avLst/>
          </a:prstGeom>
        </p:spPr>
        <p:txBody>
          <a:bodyPr/>
          <a:lstStyle/>
          <a:p>
            <a:fld id="{AFC50BEB-B461-2E44-9C2D-497BBA09C946}" type="slidenum">
              <a:rPr lang="en-US" smtClean="0"/>
              <a:pPr/>
              <a:t>‹#›</a:t>
            </a:fld>
            <a:endParaRPr lang="en-US"/>
          </a:p>
        </p:txBody>
      </p:sp>
      <p:sp>
        <p:nvSpPr>
          <p:cNvPr id="8" name="Rectangle 7">
            <a:extLst>
              <a:ext uri="{FF2B5EF4-FFF2-40B4-BE49-F238E27FC236}">
                <a16:creationId xmlns:a16="http://schemas.microsoft.com/office/drawing/2014/main" id="{8A3788A6-5F26-6143-86E4-91EEAABA3180}"/>
              </a:ext>
            </a:extLst>
          </p:cNvPr>
          <p:cNvSpPr/>
          <p:nvPr userDrawn="1"/>
        </p:nvSpPr>
        <p:spPr>
          <a:xfrm>
            <a:off x="-76200" y="-53190"/>
            <a:ext cx="12268200" cy="6911190"/>
          </a:xfrm>
          <a:prstGeom prst="rect">
            <a:avLst/>
          </a:prstGeom>
          <a:solidFill>
            <a:srgbClr val="2222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Picture 8">
            <a:extLst>
              <a:ext uri="{FF2B5EF4-FFF2-40B4-BE49-F238E27FC236}">
                <a16:creationId xmlns:a16="http://schemas.microsoft.com/office/drawing/2014/main" id="{01F55FD0-C01B-2344-99D3-BC2EABE3FDA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24018" y="6162253"/>
            <a:ext cx="1228365" cy="335009"/>
          </a:xfrm>
          <a:prstGeom prst="rect">
            <a:avLst/>
          </a:prstGeom>
        </p:spPr>
      </p:pic>
      <p:sp>
        <p:nvSpPr>
          <p:cNvPr id="10" name="Footer Placeholder 2">
            <a:extLst>
              <a:ext uri="{FF2B5EF4-FFF2-40B4-BE49-F238E27FC236}">
                <a16:creationId xmlns:a16="http://schemas.microsoft.com/office/drawing/2014/main" id="{18D26B89-6EA5-EE41-B6F2-7D1AA7CF9C6D}"/>
              </a:ext>
            </a:extLst>
          </p:cNvPr>
          <p:cNvSpPr txBox="1">
            <a:spLocks/>
          </p:cNvSpPr>
          <p:nvPr userDrawn="1"/>
        </p:nvSpPr>
        <p:spPr>
          <a:xfrm>
            <a:off x="4191000" y="6538896"/>
            <a:ext cx="4114800" cy="365125"/>
          </a:xfrm>
          <a:prstGeom prst="rect">
            <a:avLst/>
          </a:prstGeom>
          <a:noFill/>
          <a:ln>
            <a:noFill/>
          </a:ln>
        </p:spPr>
        <p:txBody>
          <a:bodyPr spcFirstLastPara="1" wrap="square" lIns="68569" tIns="34275" rIns="68569" bIns="34275" anchor="ctr" anchorCtr="0">
            <a:noAutofit/>
          </a:bodyPr>
          <a:lstStyle>
            <a:defPPr>
              <a:defRPr lang="en-US"/>
            </a:defPPr>
            <a:lvl1pPr marL="0" marR="0" lvl="0" algn="ctr" defTabSz="914400" rtl="0" eaLnBrk="1" latinLnBrk="0" hangingPunct="1">
              <a:spcBef>
                <a:spcPts val="0"/>
              </a:spcBef>
              <a:spcAft>
                <a:spcPts val="0"/>
              </a:spcAft>
              <a:buSzPts val="1400"/>
              <a:buNone/>
              <a:defRPr sz="900" b="0" i="0" u="none" strike="noStrike" kern="1200" cap="none">
                <a:solidFill>
                  <a:srgbClr val="96989A"/>
                </a:solidFill>
                <a:latin typeface="Avenir"/>
                <a:ea typeface="Avenir"/>
                <a:cs typeface="Avenir"/>
                <a:sym typeface="Avenir"/>
              </a:defRPr>
            </a:lvl1pPr>
            <a:lvl2pPr marL="457200" marR="0" lvl="1"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2pPr>
            <a:lvl3pPr marL="914400" marR="0" lvl="2"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3pPr>
            <a:lvl4pPr marL="1371600" marR="0" lvl="3"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4pPr>
            <a:lvl5pPr marL="1828800" marR="0" lvl="4"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5pPr>
            <a:lvl6pPr marL="2286000" marR="0" lvl="5"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6pPr>
            <a:lvl7pPr marL="2743200" marR="0" lvl="6"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7pPr>
            <a:lvl8pPr marL="3200400" marR="0" lvl="7"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8pPr>
            <a:lvl9pPr marL="3657600" marR="0" lvl="8"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9pPr>
          </a:lstStyle>
          <a:p>
            <a:r>
              <a:rPr lang="en-US" sz="675" b="1"/>
              <a:t>© Quick Base 2019 Private &amp; Confidential</a:t>
            </a:r>
            <a:endParaRPr lang="en-US" sz="675"/>
          </a:p>
        </p:txBody>
      </p:sp>
    </p:spTree>
    <p:extLst>
      <p:ext uri="{BB962C8B-B14F-4D97-AF65-F5344CB8AC3E}">
        <p14:creationId xmlns:p14="http://schemas.microsoft.com/office/powerpoint/2010/main" val="29010216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288">
          <p15:clr>
            <a:srgbClr val="FBAE40"/>
          </p15:clr>
        </p15:guide>
        <p15:guide id="4" pos="2640">
          <p15:clr>
            <a:srgbClr val="FBAE40"/>
          </p15:clr>
        </p15:guide>
        <p15:guide id="5" pos="5040">
          <p15:clr>
            <a:srgbClr val="FBAE40"/>
          </p15:clr>
        </p15:guide>
        <p15:guide id="6" pos="739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 Bullets">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6D10197D-00E5-E34F-A67D-B3FBC1332154}"/>
              </a:ext>
            </a:extLst>
          </p:cNvPr>
          <p:cNvSpPr>
            <a:spLocks noGrp="1"/>
          </p:cNvSpPr>
          <p:nvPr>
            <p:ph type="body" sz="quarter" idx="14" hasCustomPrompt="1"/>
          </p:nvPr>
        </p:nvSpPr>
        <p:spPr>
          <a:xfrm>
            <a:off x="390337" y="1556098"/>
            <a:ext cx="11386331" cy="4342285"/>
          </a:xfrm>
          <a:prstGeom prst="rect">
            <a:avLst/>
          </a:prstGeom>
        </p:spPr>
        <p:txBody>
          <a:bodyPr>
            <a:normAutofit/>
          </a:bodyPr>
          <a:lstStyle>
            <a:lvl1pPr marL="257175" indent="-257175">
              <a:lnSpc>
                <a:spcPct val="100000"/>
              </a:lnSpc>
              <a:buFont typeface="Arial" panose="020B0604020202020204" pitchFamily="34" charset="0"/>
              <a:buChar char="•"/>
              <a:defRPr sz="1650" b="0">
                <a:solidFill>
                  <a:schemeClr val="tx2"/>
                </a:solidFill>
                <a:latin typeface="Arial" panose="020B0604020202020204" pitchFamily="34" charset="0"/>
                <a:cs typeface="Arial" panose="020B0604020202020204" pitchFamily="34" charset="0"/>
              </a:defRPr>
            </a:lvl1pPr>
            <a:lvl2pPr marL="514350" indent="-171450">
              <a:lnSpc>
                <a:spcPct val="100000"/>
              </a:lnSpc>
              <a:buFont typeface="System Font Regular"/>
              <a:buChar char="-"/>
              <a:defRPr/>
            </a:lvl2pPr>
          </a:lstStyle>
          <a:p>
            <a:pPr lvl="0"/>
            <a:r>
              <a:rPr lang="en-US"/>
              <a:t>Bullet 1</a:t>
            </a:r>
          </a:p>
          <a:p>
            <a:pPr lvl="1"/>
            <a:r>
              <a:rPr lang="en-US"/>
              <a:t>Sub bullet</a:t>
            </a:r>
          </a:p>
          <a:p>
            <a:pPr lvl="0"/>
            <a:r>
              <a:rPr lang="en-US"/>
              <a:t>Bullet 2</a:t>
            </a:r>
          </a:p>
          <a:p>
            <a:pPr lvl="0"/>
            <a:r>
              <a:rPr lang="en-US"/>
              <a:t>Bullet 3</a:t>
            </a:r>
          </a:p>
        </p:txBody>
      </p:sp>
      <p:sp>
        <p:nvSpPr>
          <p:cNvPr id="2" name="Title 1">
            <a:extLst>
              <a:ext uri="{FF2B5EF4-FFF2-40B4-BE49-F238E27FC236}">
                <a16:creationId xmlns:a16="http://schemas.microsoft.com/office/drawing/2014/main" id="{F07548B6-58D9-D849-8F12-CDEF79EEF363}"/>
              </a:ext>
            </a:extLst>
          </p:cNvPr>
          <p:cNvSpPr>
            <a:spLocks noGrp="1"/>
          </p:cNvSpPr>
          <p:nvPr>
            <p:ph type="title"/>
          </p:nvPr>
        </p:nvSpPr>
        <p:spPr/>
        <p:txBody>
          <a:bodyPr>
            <a:normAutofit/>
          </a:bodyPr>
          <a:lstStyle>
            <a:lvl1pPr>
              <a:defRPr sz="3000"/>
            </a:lvl1pPr>
          </a:lstStyle>
          <a:p>
            <a:r>
              <a:rPr lang="en-US"/>
              <a:t>Click to edit Master title style</a:t>
            </a:r>
          </a:p>
        </p:txBody>
      </p:sp>
      <p:sp>
        <p:nvSpPr>
          <p:cNvPr id="3" name="Footer Placeholder 2">
            <a:extLst>
              <a:ext uri="{FF2B5EF4-FFF2-40B4-BE49-F238E27FC236}">
                <a16:creationId xmlns:a16="http://schemas.microsoft.com/office/drawing/2014/main" id="{15DBCF07-9E3A-B943-846C-5663724D1750}"/>
              </a:ext>
            </a:extLst>
          </p:cNvPr>
          <p:cNvSpPr>
            <a:spLocks noGrp="1"/>
          </p:cNvSpPr>
          <p:nvPr>
            <p:ph type="ftr" sz="quarter" idx="15"/>
          </p:nvPr>
        </p:nvSpPr>
        <p:spPr/>
        <p:txBody>
          <a:bodyPr/>
          <a:lstStyle/>
          <a:p>
            <a:r>
              <a:rPr lang="en-US"/>
              <a:t>© Quick Base 2020 Private &amp; Confidential</a:t>
            </a:r>
          </a:p>
        </p:txBody>
      </p:sp>
      <p:sp>
        <p:nvSpPr>
          <p:cNvPr id="4" name="Slide Number Placeholder 3">
            <a:extLst>
              <a:ext uri="{FF2B5EF4-FFF2-40B4-BE49-F238E27FC236}">
                <a16:creationId xmlns:a16="http://schemas.microsoft.com/office/drawing/2014/main" id="{419D1F92-FFB3-4049-A34B-5A914320A701}"/>
              </a:ext>
            </a:extLst>
          </p:cNvPr>
          <p:cNvSpPr>
            <a:spLocks noGrp="1"/>
          </p:cNvSpPr>
          <p:nvPr>
            <p:ph type="sldNum" sz="quarter" idx="16"/>
          </p:nvPr>
        </p:nvSpPr>
        <p:spPr/>
        <p:txBody>
          <a:bodyPr/>
          <a:lstStyle/>
          <a:p>
            <a:fld id="{AFC50BEB-B461-2E44-9C2D-497BBA09C946}" type="slidenum">
              <a:rPr lang="en-US" smtClean="0"/>
              <a:pPr/>
              <a:t>‹#›</a:t>
            </a:fld>
            <a:endParaRPr lang="en-US"/>
          </a:p>
        </p:txBody>
      </p:sp>
    </p:spTree>
    <p:extLst>
      <p:ext uri="{BB962C8B-B14F-4D97-AF65-F5344CB8AC3E}">
        <p14:creationId xmlns:p14="http://schemas.microsoft.com/office/powerpoint/2010/main" val="249742108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288">
          <p15:clr>
            <a:srgbClr val="FBAE40"/>
          </p15:clr>
        </p15:guide>
        <p15:guide id="4" pos="2640">
          <p15:clr>
            <a:srgbClr val="FBAE40"/>
          </p15:clr>
        </p15:guide>
        <p15:guide id="5" pos="5040">
          <p15:clr>
            <a:srgbClr val="FBAE40"/>
          </p15:clr>
        </p15:guide>
        <p15:guide id="6" pos="73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98F5F8-12B2-534A-A187-5AB0A48A7764}"/>
              </a:ext>
            </a:extLst>
          </p:cNvPr>
          <p:cNvSpPr/>
          <p:nvPr userDrawn="1"/>
        </p:nvSpPr>
        <p:spPr>
          <a:xfrm>
            <a:off x="0" y="0"/>
            <a:ext cx="121920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836B13E-37B5-D247-AEC4-2D209E2F85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32136" y="6386187"/>
            <a:ext cx="1502664" cy="245468"/>
          </a:xfrm>
          <a:prstGeom prst="rect">
            <a:avLst/>
          </a:prstGeom>
        </p:spPr>
      </p:pic>
      <p:sp>
        <p:nvSpPr>
          <p:cNvPr id="2" name="Title 1">
            <a:extLst>
              <a:ext uri="{FF2B5EF4-FFF2-40B4-BE49-F238E27FC236}">
                <a16:creationId xmlns:a16="http://schemas.microsoft.com/office/drawing/2014/main" id="{415C389B-AC61-B546-BDF1-F0C823C78DC8}"/>
              </a:ext>
            </a:extLst>
          </p:cNvPr>
          <p:cNvSpPr>
            <a:spLocks noGrp="1"/>
          </p:cNvSpPr>
          <p:nvPr>
            <p:ph type="ctrTitle" hasCustomPrompt="1"/>
          </p:nvPr>
        </p:nvSpPr>
        <p:spPr>
          <a:xfrm>
            <a:off x="658368" y="2133705"/>
            <a:ext cx="5793581" cy="1323728"/>
          </a:xfrm>
        </p:spPr>
        <p:txBody>
          <a:bodyPr anchor="t"/>
          <a:lstStyle>
            <a:lvl1pPr algn="l">
              <a:lnSpc>
                <a:spcPct val="80000"/>
              </a:lnSpc>
              <a:defRPr sz="6000">
                <a:solidFill>
                  <a:schemeClr val="bg2"/>
                </a:solidFill>
              </a:defRPr>
            </a:lvl1pPr>
          </a:lstStyle>
          <a:p>
            <a:r>
              <a:rPr lang="en-US"/>
              <a:t>Presentation Title Goes Here</a:t>
            </a:r>
          </a:p>
        </p:txBody>
      </p:sp>
      <p:sp>
        <p:nvSpPr>
          <p:cNvPr id="3" name="Subtitle 2">
            <a:extLst>
              <a:ext uri="{FF2B5EF4-FFF2-40B4-BE49-F238E27FC236}">
                <a16:creationId xmlns:a16="http://schemas.microsoft.com/office/drawing/2014/main" id="{B4110B69-5F14-3642-AF6C-1664E9CC6F1B}"/>
              </a:ext>
            </a:extLst>
          </p:cNvPr>
          <p:cNvSpPr>
            <a:spLocks noGrp="1"/>
          </p:cNvSpPr>
          <p:nvPr>
            <p:ph type="subTitle" idx="1"/>
          </p:nvPr>
        </p:nvSpPr>
        <p:spPr>
          <a:xfrm>
            <a:off x="658369" y="3745147"/>
            <a:ext cx="5793580" cy="582785"/>
          </a:xfrm>
        </p:spPr>
        <p:txBody>
          <a:bodyPr>
            <a:normAutofit/>
          </a:bodyPr>
          <a:lstStyle>
            <a:lvl1pPr marL="0" indent="0" algn="l">
              <a:buNone/>
              <a:defRPr sz="2000" b="1">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Text Placeholder 16">
            <a:extLst>
              <a:ext uri="{FF2B5EF4-FFF2-40B4-BE49-F238E27FC236}">
                <a16:creationId xmlns:a16="http://schemas.microsoft.com/office/drawing/2014/main" id="{B9AA5ED3-1363-6842-9A6A-D2F795FFCBA0}"/>
              </a:ext>
            </a:extLst>
          </p:cNvPr>
          <p:cNvSpPr>
            <a:spLocks noGrp="1"/>
          </p:cNvSpPr>
          <p:nvPr>
            <p:ph type="body" sz="quarter" idx="11" hasCustomPrompt="1"/>
          </p:nvPr>
        </p:nvSpPr>
        <p:spPr>
          <a:xfrm>
            <a:off x="658369" y="5692945"/>
            <a:ext cx="1399032" cy="158172"/>
          </a:xfrm>
        </p:spPr>
        <p:txBody>
          <a:bodyPr>
            <a:noAutofit/>
          </a:bodyPr>
          <a:lstStyle>
            <a:lvl1pPr marL="0" indent="0">
              <a:buNone/>
              <a:defRPr sz="900" b="1">
                <a:solidFill>
                  <a:schemeClr val="bg1"/>
                </a:solidFill>
              </a:defRPr>
            </a:lvl1pPr>
          </a:lstStyle>
          <a:p>
            <a:pPr lvl="0"/>
            <a:r>
              <a:rPr lang="en-US"/>
              <a:t>Version 1.0</a:t>
            </a:r>
          </a:p>
        </p:txBody>
      </p:sp>
      <p:sp>
        <p:nvSpPr>
          <p:cNvPr id="18" name="Text Placeholder 16">
            <a:extLst>
              <a:ext uri="{FF2B5EF4-FFF2-40B4-BE49-F238E27FC236}">
                <a16:creationId xmlns:a16="http://schemas.microsoft.com/office/drawing/2014/main" id="{278A8DAD-B6DF-DF41-B697-BAE23FC18088}"/>
              </a:ext>
            </a:extLst>
          </p:cNvPr>
          <p:cNvSpPr>
            <a:spLocks noGrp="1"/>
          </p:cNvSpPr>
          <p:nvPr>
            <p:ph type="body" sz="quarter" idx="12" hasCustomPrompt="1"/>
          </p:nvPr>
        </p:nvSpPr>
        <p:spPr>
          <a:xfrm>
            <a:off x="658369" y="5434189"/>
            <a:ext cx="1399032" cy="240468"/>
          </a:xfrm>
        </p:spPr>
        <p:txBody>
          <a:bodyPr>
            <a:noAutofit/>
          </a:bodyPr>
          <a:lstStyle>
            <a:lvl1pPr marL="0" indent="0">
              <a:buNone/>
              <a:defRPr sz="1100" b="1">
                <a:solidFill>
                  <a:schemeClr val="bg1"/>
                </a:solidFill>
              </a:defRPr>
            </a:lvl1pPr>
          </a:lstStyle>
          <a:p>
            <a:pPr lvl="0"/>
            <a:r>
              <a:rPr lang="en-US"/>
              <a:t>01 | 02 | 21</a:t>
            </a:r>
          </a:p>
        </p:txBody>
      </p:sp>
      <p:pic>
        <p:nvPicPr>
          <p:cNvPr id="11" name="Picture 10">
            <a:extLst>
              <a:ext uri="{FF2B5EF4-FFF2-40B4-BE49-F238E27FC236}">
                <a16:creationId xmlns:a16="http://schemas.microsoft.com/office/drawing/2014/main" id="{E4B2D2CC-656B-3541-9F4A-8798200C454C}"/>
              </a:ext>
            </a:extLst>
          </p:cNvPr>
          <p:cNvPicPr>
            <a:picLocks noChangeAspect="1"/>
          </p:cNvPicPr>
          <p:nvPr userDrawn="1"/>
        </p:nvPicPr>
        <p:blipFill>
          <a:blip r:embed="rId3"/>
          <a:stretch>
            <a:fillRect/>
          </a:stretch>
        </p:blipFill>
        <p:spPr>
          <a:xfrm>
            <a:off x="658368" y="685800"/>
            <a:ext cx="530352" cy="713565"/>
          </a:xfrm>
          <a:prstGeom prst="rect">
            <a:avLst/>
          </a:prstGeom>
        </p:spPr>
      </p:pic>
      <p:pic>
        <p:nvPicPr>
          <p:cNvPr id="7" name="Picture 6" descr="A picture containing food&#10;&#10;Description automatically generated">
            <a:extLst>
              <a:ext uri="{FF2B5EF4-FFF2-40B4-BE49-F238E27FC236}">
                <a16:creationId xmlns:a16="http://schemas.microsoft.com/office/drawing/2014/main" id="{78B0CBAB-7B73-5041-8527-AD2D0DE252D7}"/>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470852" y="-130629"/>
            <a:ext cx="4825651" cy="6434201"/>
          </a:xfrm>
          <a:prstGeom prst="rect">
            <a:avLst/>
          </a:prstGeom>
        </p:spPr>
      </p:pic>
    </p:spTree>
    <p:extLst>
      <p:ext uri="{BB962C8B-B14F-4D97-AF65-F5344CB8AC3E}">
        <p14:creationId xmlns:p14="http://schemas.microsoft.com/office/powerpoint/2010/main" val="255052843"/>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Slide with 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5BFCF4-B945-3A45-B907-DAFF6453F5E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60044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288">
          <p15:clr>
            <a:srgbClr val="FBAE40"/>
          </p15:clr>
        </p15:guide>
        <p15:guide id="4" pos="2640">
          <p15:clr>
            <a:srgbClr val="FBAE40"/>
          </p15:clr>
        </p15:guide>
        <p15:guide id="5" pos="5040">
          <p15:clr>
            <a:srgbClr val="FBAE40"/>
          </p15:clr>
        </p15:guide>
        <p15:guide id="6" pos="73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_Slide with 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5BFCF4-B945-3A45-B907-DAFF6453F5E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66976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288">
          <p15:clr>
            <a:srgbClr val="FBAE40"/>
          </p15:clr>
        </p15:guide>
        <p15:guide id="4" pos="2640">
          <p15:clr>
            <a:srgbClr val="FBAE40"/>
          </p15:clr>
        </p15:guide>
        <p15:guide id="5" pos="5040">
          <p15:clr>
            <a:srgbClr val="FBAE40"/>
          </p15:clr>
        </p15:guide>
        <p15:guide id="6" pos="73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73BE7D1-E933-8D4E-B646-7B094E942551}"/>
              </a:ext>
            </a:extLst>
          </p:cNvPr>
          <p:cNvSpPr>
            <a:spLocks noGrp="1"/>
          </p:cNvSpPr>
          <p:nvPr>
            <p:ph type="ctrTitle" hasCustomPrompt="1"/>
          </p:nvPr>
        </p:nvSpPr>
        <p:spPr>
          <a:xfrm>
            <a:off x="658368" y="2412494"/>
            <a:ext cx="5793581" cy="1323728"/>
          </a:xfrm>
        </p:spPr>
        <p:txBody>
          <a:bodyPr anchor="t"/>
          <a:lstStyle>
            <a:lvl1pPr algn="l">
              <a:lnSpc>
                <a:spcPct val="80000"/>
              </a:lnSpc>
              <a:defRPr sz="6000">
                <a:solidFill>
                  <a:schemeClr val="tx1"/>
                </a:solidFill>
              </a:defRPr>
            </a:lvl1pPr>
          </a:lstStyle>
          <a:p>
            <a:r>
              <a:rPr lang="en-US"/>
              <a:t>Section Title </a:t>
            </a:r>
            <a:br>
              <a:rPr lang="en-US"/>
            </a:br>
            <a:r>
              <a:rPr lang="en-US"/>
              <a:t>Goes Here</a:t>
            </a:r>
          </a:p>
        </p:txBody>
      </p:sp>
      <p:sp>
        <p:nvSpPr>
          <p:cNvPr id="15" name="Subtitle 2">
            <a:extLst>
              <a:ext uri="{FF2B5EF4-FFF2-40B4-BE49-F238E27FC236}">
                <a16:creationId xmlns:a16="http://schemas.microsoft.com/office/drawing/2014/main" id="{5C45FA7A-2E9F-B748-B053-4BD840A27461}"/>
              </a:ext>
            </a:extLst>
          </p:cNvPr>
          <p:cNvSpPr>
            <a:spLocks noGrp="1"/>
          </p:cNvSpPr>
          <p:nvPr>
            <p:ph type="subTitle" idx="1" hasCustomPrompt="1"/>
          </p:nvPr>
        </p:nvSpPr>
        <p:spPr>
          <a:xfrm>
            <a:off x="658369" y="3928402"/>
            <a:ext cx="5793580" cy="582785"/>
          </a:xfrm>
        </p:spPr>
        <p:txBody>
          <a:bodyPr>
            <a:normAutofit/>
          </a:bodyPr>
          <a:lstStyle>
            <a:lvl1pPr marL="0" indent="0" algn="l">
              <a:buNone/>
              <a:defRPr sz="2000" b="1">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 Copy Goes Here</a:t>
            </a:r>
          </a:p>
        </p:txBody>
      </p:sp>
      <p:pic>
        <p:nvPicPr>
          <p:cNvPr id="3" name="Picture 2" descr="A picture containing sitting, computer&#10;&#10;Description automatically generated">
            <a:extLst>
              <a:ext uri="{FF2B5EF4-FFF2-40B4-BE49-F238E27FC236}">
                <a16:creationId xmlns:a16="http://schemas.microsoft.com/office/drawing/2014/main" id="{D50E5EF8-E744-3948-914C-1E6B7EF410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953534" y="-143303"/>
            <a:ext cx="5337697" cy="7116929"/>
          </a:xfrm>
          <a:prstGeom prst="rect">
            <a:avLst/>
          </a:prstGeom>
        </p:spPr>
      </p:pic>
    </p:spTree>
    <p:extLst>
      <p:ext uri="{BB962C8B-B14F-4D97-AF65-F5344CB8AC3E}">
        <p14:creationId xmlns:p14="http://schemas.microsoft.com/office/powerpoint/2010/main" val="2723851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0_Title Slide">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73BE7D1-E933-8D4E-B646-7B094E942551}"/>
              </a:ext>
            </a:extLst>
          </p:cNvPr>
          <p:cNvSpPr>
            <a:spLocks noGrp="1"/>
          </p:cNvSpPr>
          <p:nvPr>
            <p:ph type="ctrTitle" hasCustomPrompt="1"/>
          </p:nvPr>
        </p:nvSpPr>
        <p:spPr>
          <a:xfrm>
            <a:off x="658368" y="2412494"/>
            <a:ext cx="5793581" cy="1323728"/>
          </a:xfrm>
        </p:spPr>
        <p:txBody>
          <a:bodyPr anchor="t"/>
          <a:lstStyle>
            <a:lvl1pPr algn="l">
              <a:lnSpc>
                <a:spcPct val="80000"/>
              </a:lnSpc>
              <a:defRPr sz="6000">
                <a:solidFill>
                  <a:schemeClr val="tx1"/>
                </a:solidFill>
              </a:defRPr>
            </a:lvl1pPr>
          </a:lstStyle>
          <a:p>
            <a:r>
              <a:rPr lang="en-US"/>
              <a:t>Section Title </a:t>
            </a:r>
            <a:br>
              <a:rPr lang="en-US"/>
            </a:br>
            <a:r>
              <a:rPr lang="en-US"/>
              <a:t>Goes Here</a:t>
            </a:r>
          </a:p>
        </p:txBody>
      </p:sp>
      <p:sp>
        <p:nvSpPr>
          <p:cNvPr id="15" name="Subtitle 2">
            <a:extLst>
              <a:ext uri="{FF2B5EF4-FFF2-40B4-BE49-F238E27FC236}">
                <a16:creationId xmlns:a16="http://schemas.microsoft.com/office/drawing/2014/main" id="{5C45FA7A-2E9F-B748-B053-4BD840A27461}"/>
              </a:ext>
            </a:extLst>
          </p:cNvPr>
          <p:cNvSpPr>
            <a:spLocks noGrp="1"/>
          </p:cNvSpPr>
          <p:nvPr>
            <p:ph type="subTitle" idx="1" hasCustomPrompt="1"/>
          </p:nvPr>
        </p:nvSpPr>
        <p:spPr>
          <a:xfrm>
            <a:off x="658369" y="3928402"/>
            <a:ext cx="5793580" cy="582785"/>
          </a:xfrm>
        </p:spPr>
        <p:txBody>
          <a:bodyPr>
            <a:normAutofit/>
          </a:bodyPr>
          <a:lstStyle>
            <a:lvl1pPr marL="0" indent="0" algn="l">
              <a:buNone/>
              <a:defRPr sz="2000" b="1">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 Copy Goes Here</a:t>
            </a:r>
          </a:p>
        </p:txBody>
      </p:sp>
      <p:pic>
        <p:nvPicPr>
          <p:cNvPr id="3" name="Picture 2">
            <a:extLst>
              <a:ext uri="{FF2B5EF4-FFF2-40B4-BE49-F238E27FC236}">
                <a16:creationId xmlns:a16="http://schemas.microsoft.com/office/drawing/2014/main" id="{D50E5EF8-E744-3948-914C-1E6B7EF4106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6953534" y="-143303"/>
            <a:ext cx="5337696" cy="7116929"/>
          </a:xfrm>
          <a:prstGeom prst="rect">
            <a:avLst/>
          </a:prstGeom>
        </p:spPr>
      </p:pic>
    </p:spTree>
    <p:extLst>
      <p:ext uri="{BB962C8B-B14F-4D97-AF65-F5344CB8AC3E}">
        <p14:creationId xmlns:p14="http://schemas.microsoft.com/office/powerpoint/2010/main" val="304180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Title Slide">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73BE7D1-E933-8D4E-B646-7B094E942551}"/>
              </a:ext>
            </a:extLst>
          </p:cNvPr>
          <p:cNvSpPr>
            <a:spLocks noGrp="1"/>
          </p:cNvSpPr>
          <p:nvPr>
            <p:ph type="ctrTitle" hasCustomPrompt="1"/>
          </p:nvPr>
        </p:nvSpPr>
        <p:spPr>
          <a:xfrm>
            <a:off x="658368" y="2412494"/>
            <a:ext cx="5793581" cy="1323728"/>
          </a:xfrm>
        </p:spPr>
        <p:txBody>
          <a:bodyPr anchor="t"/>
          <a:lstStyle>
            <a:lvl1pPr algn="l">
              <a:lnSpc>
                <a:spcPct val="80000"/>
              </a:lnSpc>
              <a:defRPr sz="6000">
                <a:solidFill>
                  <a:schemeClr val="tx1"/>
                </a:solidFill>
              </a:defRPr>
            </a:lvl1pPr>
          </a:lstStyle>
          <a:p>
            <a:r>
              <a:rPr lang="en-US"/>
              <a:t>Section Title </a:t>
            </a:r>
            <a:br>
              <a:rPr lang="en-US"/>
            </a:br>
            <a:r>
              <a:rPr lang="en-US"/>
              <a:t>Goes Here</a:t>
            </a:r>
          </a:p>
        </p:txBody>
      </p:sp>
      <p:sp>
        <p:nvSpPr>
          <p:cNvPr id="15" name="Subtitle 2">
            <a:extLst>
              <a:ext uri="{FF2B5EF4-FFF2-40B4-BE49-F238E27FC236}">
                <a16:creationId xmlns:a16="http://schemas.microsoft.com/office/drawing/2014/main" id="{5C45FA7A-2E9F-B748-B053-4BD840A27461}"/>
              </a:ext>
            </a:extLst>
          </p:cNvPr>
          <p:cNvSpPr>
            <a:spLocks noGrp="1"/>
          </p:cNvSpPr>
          <p:nvPr>
            <p:ph type="subTitle" idx="1" hasCustomPrompt="1"/>
          </p:nvPr>
        </p:nvSpPr>
        <p:spPr>
          <a:xfrm>
            <a:off x="658369" y="3928402"/>
            <a:ext cx="5793580" cy="582785"/>
          </a:xfrm>
        </p:spPr>
        <p:txBody>
          <a:bodyPr>
            <a:normAutofit/>
          </a:bodyPr>
          <a:lstStyle>
            <a:lvl1pPr marL="0" indent="0" algn="l">
              <a:buNone/>
              <a:defRPr sz="2000" b="1">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 Copy Goes Here</a:t>
            </a:r>
          </a:p>
        </p:txBody>
      </p:sp>
      <p:pic>
        <p:nvPicPr>
          <p:cNvPr id="3" name="Picture 2">
            <a:extLst>
              <a:ext uri="{FF2B5EF4-FFF2-40B4-BE49-F238E27FC236}">
                <a16:creationId xmlns:a16="http://schemas.microsoft.com/office/drawing/2014/main" id="{D50E5EF8-E744-3948-914C-1E6B7EF4106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6953534" y="-143303"/>
            <a:ext cx="5337696" cy="7116928"/>
          </a:xfrm>
          <a:prstGeom prst="rect">
            <a:avLst/>
          </a:prstGeom>
        </p:spPr>
      </p:pic>
    </p:spTree>
    <p:extLst>
      <p:ext uri="{BB962C8B-B14F-4D97-AF65-F5344CB8AC3E}">
        <p14:creationId xmlns:p14="http://schemas.microsoft.com/office/powerpoint/2010/main" val="140686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389B-AC61-B546-BDF1-F0C823C78DC8}"/>
              </a:ext>
            </a:extLst>
          </p:cNvPr>
          <p:cNvSpPr>
            <a:spLocks noGrp="1"/>
          </p:cNvSpPr>
          <p:nvPr>
            <p:ph type="ctrTitle" hasCustomPrompt="1"/>
          </p:nvPr>
        </p:nvSpPr>
        <p:spPr>
          <a:xfrm>
            <a:off x="658368" y="2133705"/>
            <a:ext cx="5793581" cy="1323728"/>
          </a:xfrm>
        </p:spPr>
        <p:txBody>
          <a:bodyPr anchor="t"/>
          <a:lstStyle>
            <a:lvl1pPr algn="l">
              <a:lnSpc>
                <a:spcPct val="80000"/>
              </a:lnSpc>
              <a:defRPr sz="6000">
                <a:solidFill>
                  <a:schemeClr val="tx1"/>
                </a:solidFill>
              </a:defRPr>
            </a:lvl1pPr>
          </a:lstStyle>
          <a:p>
            <a:r>
              <a:rPr lang="en-US"/>
              <a:t>Section Title</a:t>
            </a:r>
            <a:br>
              <a:rPr lang="en-US"/>
            </a:br>
            <a:r>
              <a:rPr lang="en-US"/>
              <a:t>Goes Here</a:t>
            </a:r>
          </a:p>
        </p:txBody>
      </p:sp>
      <p:sp>
        <p:nvSpPr>
          <p:cNvPr id="3" name="Subtitle 2">
            <a:extLst>
              <a:ext uri="{FF2B5EF4-FFF2-40B4-BE49-F238E27FC236}">
                <a16:creationId xmlns:a16="http://schemas.microsoft.com/office/drawing/2014/main" id="{B4110B69-5F14-3642-AF6C-1664E9CC6F1B}"/>
              </a:ext>
            </a:extLst>
          </p:cNvPr>
          <p:cNvSpPr>
            <a:spLocks noGrp="1"/>
          </p:cNvSpPr>
          <p:nvPr>
            <p:ph type="subTitle" idx="1" hasCustomPrompt="1"/>
          </p:nvPr>
        </p:nvSpPr>
        <p:spPr>
          <a:xfrm>
            <a:off x="658369" y="3745147"/>
            <a:ext cx="5793580" cy="582785"/>
          </a:xfrm>
        </p:spPr>
        <p:txBody>
          <a:bodyPr>
            <a:normAutofit/>
          </a:bodyPr>
          <a:lstStyle>
            <a:lvl1pPr marL="0" indent="0" algn="l">
              <a:buNone/>
              <a:defRPr sz="2000" b="1">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Copy Goes Here</a:t>
            </a:r>
          </a:p>
        </p:txBody>
      </p:sp>
    </p:spTree>
    <p:extLst>
      <p:ext uri="{BB962C8B-B14F-4D97-AF65-F5344CB8AC3E}">
        <p14:creationId xmlns:p14="http://schemas.microsoft.com/office/powerpoint/2010/main" val="2441941720"/>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0AE9-62D5-0D4B-9FAB-F5B8C8465BE1}"/>
              </a:ext>
            </a:extLst>
          </p:cNvPr>
          <p:cNvSpPr>
            <a:spLocks noGrp="1"/>
          </p:cNvSpPr>
          <p:nvPr>
            <p:ph type="title"/>
          </p:nvPr>
        </p:nvSpPr>
        <p:spPr>
          <a:xfrm>
            <a:off x="461176" y="456407"/>
            <a:ext cx="11269647" cy="65881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6D361E2-7507-5F45-A56C-8E75C2861F3D}"/>
              </a:ext>
            </a:extLst>
          </p:cNvPr>
          <p:cNvSpPr>
            <a:spLocks noGrp="1"/>
          </p:cNvSpPr>
          <p:nvPr>
            <p:ph idx="1"/>
          </p:nvPr>
        </p:nvSpPr>
        <p:spPr>
          <a:xfrm>
            <a:off x="461177" y="1774209"/>
            <a:ext cx="11269646" cy="44027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AC820E7-BA79-724D-BF07-B0C085515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DDA35-E177-BE47-90DC-770E654BE034}"/>
              </a:ext>
            </a:extLst>
          </p:cNvPr>
          <p:cNvSpPr>
            <a:spLocks noGrp="1"/>
          </p:cNvSpPr>
          <p:nvPr>
            <p:ph type="sldNum" sz="quarter" idx="12"/>
          </p:nvPr>
        </p:nvSpPr>
        <p:spPr/>
        <p:txBody>
          <a:bodyPr/>
          <a:lstStyle/>
          <a:p>
            <a:fld id="{B6879457-6CCF-3542-97E9-888AF0F06DFC}" type="slidenum">
              <a:rPr lang="en-US" smtClean="0"/>
              <a:t>‹#›</a:t>
            </a:fld>
            <a:endParaRPr lang="en-US"/>
          </a:p>
        </p:txBody>
      </p:sp>
      <p:pic>
        <p:nvPicPr>
          <p:cNvPr id="8" name="Picture 7">
            <a:extLst>
              <a:ext uri="{FF2B5EF4-FFF2-40B4-BE49-F238E27FC236}">
                <a16:creationId xmlns:a16="http://schemas.microsoft.com/office/drawing/2014/main" id="{94E378A7-662F-7849-83E0-5E52700790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283" y="6393658"/>
            <a:ext cx="191534" cy="254793"/>
          </a:xfrm>
          <a:prstGeom prst="rect">
            <a:avLst/>
          </a:prstGeom>
        </p:spPr>
      </p:pic>
      <p:sp>
        <p:nvSpPr>
          <p:cNvPr id="9" name="Rectangle 8">
            <a:extLst>
              <a:ext uri="{FF2B5EF4-FFF2-40B4-BE49-F238E27FC236}">
                <a16:creationId xmlns:a16="http://schemas.microsoft.com/office/drawing/2014/main" id="{3CDFFADF-3D5C-2647-AE47-74C9366B0F1E}"/>
              </a:ext>
            </a:extLst>
          </p:cNvPr>
          <p:cNvSpPr/>
          <p:nvPr userDrawn="1"/>
        </p:nvSpPr>
        <p:spPr>
          <a:xfrm>
            <a:off x="0" y="6807994"/>
            <a:ext cx="12192000" cy="500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CA99ACE7-0E6F-D64E-A68E-EA6DF187BA75}"/>
              </a:ext>
            </a:extLst>
          </p:cNvPr>
          <p:cNvSpPr>
            <a:spLocks noGrp="1"/>
          </p:cNvSpPr>
          <p:nvPr>
            <p:ph type="body" sz="quarter" idx="13" hasCustomPrompt="1"/>
          </p:nvPr>
        </p:nvSpPr>
        <p:spPr>
          <a:xfrm>
            <a:off x="461963" y="1111985"/>
            <a:ext cx="11268075" cy="465137"/>
          </a:xfrm>
        </p:spPr>
        <p:txBody>
          <a:bodyPr>
            <a:normAutofit/>
          </a:bodyPr>
          <a:lstStyle>
            <a:lvl1pPr marL="0" indent="0">
              <a:buNone/>
              <a:defRPr sz="2000" b="1">
                <a:solidFill>
                  <a:schemeClr val="accent2"/>
                </a:solidFill>
              </a:defRPr>
            </a:lvl1pPr>
          </a:lstStyle>
          <a:p>
            <a:pPr lvl="0"/>
            <a:r>
              <a:rPr lang="en-US"/>
              <a:t>Subhead Text Goes Here</a:t>
            </a:r>
          </a:p>
        </p:txBody>
      </p:sp>
    </p:spTree>
    <p:extLst>
      <p:ext uri="{BB962C8B-B14F-4D97-AF65-F5344CB8AC3E}">
        <p14:creationId xmlns:p14="http://schemas.microsoft.com/office/powerpoint/2010/main" val="563747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0AE9-62D5-0D4B-9FAB-F5B8C8465BE1}"/>
              </a:ext>
            </a:extLst>
          </p:cNvPr>
          <p:cNvSpPr>
            <a:spLocks noGrp="1"/>
          </p:cNvSpPr>
          <p:nvPr>
            <p:ph type="title"/>
          </p:nvPr>
        </p:nvSpPr>
        <p:spPr>
          <a:xfrm>
            <a:off x="461176" y="456407"/>
            <a:ext cx="11269647" cy="658812"/>
          </a:xfrm>
        </p:spPr>
        <p:txBody>
          <a:bodyPr/>
          <a:lstStyle/>
          <a:p>
            <a:r>
              <a:rPr lang="en-US"/>
              <a:t>Click to edit Master title style</a:t>
            </a:r>
          </a:p>
        </p:txBody>
      </p:sp>
      <p:sp>
        <p:nvSpPr>
          <p:cNvPr id="5" name="Footer Placeholder 4">
            <a:extLst>
              <a:ext uri="{FF2B5EF4-FFF2-40B4-BE49-F238E27FC236}">
                <a16:creationId xmlns:a16="http://schemas.microsoft.com/office/drawing/2014/main" id="{4AC820E7-BA79-724D-BF07-B0C085515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DDA35-E177-BE47-90DC-770E654BE034}"/>
              </a:ext>
            </a:extLst>
          </p:cNvPr>
          <p:cNvSpPr>
            <a:spLocks noGrp="1"/>
          </p:cNvSpPr>
          <p:nvPr>
            <p:ph type="sldNum" sz="quarter" idx="12"/>
          </p:nvPr>
        </p:nvSpPr>
        <p:spPr/>
        <p:txBody>
          <a:bodyPr/>
          <a:lstStyle/>
          <a:p>
            <a:fld id="{B6879457-6CCF-3542-97E9-888AF0F06DFC}" type="slidenum">
              <a:rPr lang="en-US" smtClean="0"/>
              <a:t>‹#›</a:t>
            </a:fld>
            <a:endParaRPr lang="en-US"/>
          </a:p>
        </p:txBody>
      </p:sp>
      <p:pic>
        <p:nvPicPr>
          <p:cNvPr id="8" name="Picture 7">
            <a:extLst>
              <a:ext uri="{FF2B5EF4-FFF2-40B4-BE49-F238E27FC236}">
                <a16:creationId xmlns:a16="http://schemas.microsoft.com/office/drawing/2014/main" id="{94E378A7-662F-7849-83E0-5E52700790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283" y="6393658"/>
            <a:ext cx="191534" cy="254793"/>
          </a:xfrm>
          <a:prstGeom prst="rect">
            <a:avLst/>
          </a:prstGeom>
        </p:spPr>
      </p:pic>
      <p:sp>
        <p:nvSpPr>
          <p:cNvPr id="9" name="Rectangle 8">
            <a:extLst>
              <a:ext uri="{FF2B5EF4-FFF2-40B4-BE49-F238E27FC236}">
                <a16:creationId xmlns:a16="http://schemas.microsoft.com/office/drawing/2014/main" id="{3CDFFADF-3D5C-2647-AE47-74C9366B0F1E}"/>
              </a:ext>
            </a:extLst>
          </p:cNvPr>
          <p:cNvSpPr/>
          <p:nvPr userDrawn="1"/>
        </p:nvSpPr>
        <p:spPr>
          <a:xfrm>
            <a:off x="0" y="6807994"/>
            <a:ext cx="12192000" cy="500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2724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10AA2C-C845-5940-9A2D-9023E28DD98C}"/>
              </a:ext>
            </a:extLst>
          </p:cNvPr>
          <p:cNvSpPr>
            <a:spLocks noGrp="1"/>
          </p:cNvSpPr>
          <p:nvPr>
            <p:ph type="title"/>
          </p:nvPr>
        </p:nvSpPr>
        <p:spPr>
          <a:xfrm>
            <a:off x="461176" y="681037"/>
            <a:ext cx="11269647" cy="458883"/>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F834D86-92FF-D046-B7CF-F3989A17F909}"/>
              </a:ext>
            </a:extLst>
          </p:cNvPr>
          <p:cNvSpPr>
            <a:spLocks noGrp="1"/>
          </p:cNvSpPr>
          <p:nvPr>
            <p:ph type="body" idx="1"/>
          </p:nvPr>
        </p:nvSpPr>
        <p:spPr>
          <a:xfrm>
            <a:off x="461177" y="1371600"/>
            <a:ext cx="11269646" cy="4805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CE2B0A8-7168-674D-B400-6FCA7C740CEF}"/>
              </a:ext>
            </a:extLst>
          </p:cNvPr>
          <p:cNvSpPr>
            <a:spLocks noGrp="1"/>
          </p:cNvSpPr>
          <p:nvPr>
            <p:ph type="ftr" sz="quarter" idx="3"/>
          </p:nvPr>
        </p:nvSpPr>
        <p:spPr>
          <a:xfrm>
            <a:off x="575920" y="6320632"/>
            <a:ext cx="4114800" cy="365125"/>
          </a:xfrm>
          <a:prstGeom prst="rect">
            <a:avLst/>
          </a:prstGeom>
        </p:spPr>
        <p:txBody>
          <a:bodyPr vert="horz" lIns="91440" tIns="45720" rIns="91440" bIns="45720" rtlCol="0" anchor="ctr"/>
          <a:lstStyle>
            <a:lvl1pPr algn="l">
              <a:defRPr sz="700">
                <a:solidFill>
                  <a:schemeClr val="tx1"/>
                </a:solidFill>
                <a:latin typeface="Circular Std Book" panose="020B0604020101020102" pitchFamily="34" charset="77"/>
                <a:cs typeface="Circular Std Book" panose="020B0604020101020102" pitchFamily="34" charset="77"/>
              </a:defRPr>
            </a:lvl1pPr>
          </a:lstStyle>
          <a:p>
            <a:endParaRPr lang="en-US"/>
          </a:p>
        </p:txBody>
      </p:sp>
      <p:sp>
        <p:nvSpPr>
          <p:cNvPr id="6" name="Slide Number Placeholder 5">
            <a:extLst>
              <a:ext uri="{FF2B5EF4-FFF2-40B4-BE49-F238E27FC236}">
                <a16:creationId xmlns:a16="http://schemas.microsoft.com/office/drawing/2014/main" id="{96BB7F83-3C53-664B-95FB-2004C746826C}"/>
              </a:ext>
            </a:extLst>
          </p:cNvPr>
          <p:cNvSpPr>
            <a:spLocks noGrp="1"/>
          </p:cNvSpPr>
          <p:nvPr>
            <p:ph type="sldNum" sz="quarter" idx="4"/>
          </p:nvPr>
        </p:nvSpPr>
        <p:spPr>
          <a:xfrm>
            <a:off x="9246517" y="6320632"/>
            <a:ext cx="2743200" cy="365125"/>
          </a:xfrm>
          <a:prstGeom prst="rect">
            <a:avLst/>
          </a:prstGeom>
        </p:spPr>
        <p:txBody>
          <a:bodyPr vert="horz" lIns="91440" tIns="45720" rIns="91440" bIns="45720" rtlCol="0" anchor="ctr"/>
          <a:lstStyle>
            <a:lvl1pPr algn="r">
              <a:defRPr sz="1200">
                <a:solidFill>
                  <a:schemeClr val="tx1"/>
                </a:solidFill>
                <a:latin typeface="Glamour Absolute Condensed" pitchFamily="2" charset="0"/>
              </a:defRPr>
            </a:lvl1pPr>
          </a:lstStyle>
          <a:p>
            <a:fld id="{B6879457-6CCF-3542-97E9-888AF0F06DFC}" type="slidenum">
              <a:rPr lang="en-US" smtClean="0"/>
              <a:pPr/>
              <a:t>‹#›</a:t>
            </a:fld>
            <a:endParaRPr lang="en-US"/>
          </a:p>
        </p:txBody>
      </p:sp>
    </p:spTree>
    <p:extLst>
      <p:ext uri="{BB962C8B-B14F-4D97-AF65-F5344CB8AC3E}">
        <p14:creationId xmlns:p14="http://schemas.microsoft.com/office/powerpoint/2010/main" val="33662693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3" r:id="rId4"/>
    <p:sldLayoutId id="2147483674" r:id="rId5"/>
    <p:sldLayoutId id="2147483675" r:id="rId6"/>
    <p:sldLayoutId id="2147483672" r:id="rId7"/>
    <p:sldLayoutId id="2147483650" r:id="rId8"/>
    <p:sldLayoutId id="2147483709" r:id="rId9"/>
    <p:sldLayoutId id="2147483666" r:id="rId10"/>
    <p:sldLayoutId id="2147483668" r:id="rId11"/>
    <p:sldLayoutId id="2147483665" r:id="rId12"/>
    <p:sldLayoutId id="2147483667" r:id="rId13"/>
    <p:sldLayoutId id="2147483669" r:id="rId14"/>
    <p:sldLayoutId id="2147483652" r:id="rId15"/>
    <p:sldLayoutId id="2147483653" r:id="rId16"/>
    <p:sldLayoutId id="2147483654" r:id="rId17"/>
    <p:sldLayoutId id="2147483655" r:id="rId18"/>
    <p:sldLayoutId id="2147483656" r:id="rId19"/>
    <p:sldLayoutId id="2147483657" r:id="rId20"/>
    <p:sldLayoutId id="2147483671" r:id="rId21"/>
    <p:sldLayoutId id="2147483658" r:id="rId22"/>
    <p:sldLayoutId id="2147483660" r:id="rId23"/>
    <p:sldLayoutId id="2147483649" r:id="rId24"/>
    <p:sldLayoutId id="2147483661" r:id="rId25"/>
    <p:sldLayoutId id="2147483707" r:id="rId26"/>
    <p:sldLayoutId id="2147483708" r:id="rId27"/>
    <p:sldLayoutId id="2147483710" r:id="rId28"/>
    <p:sldLayoutId id="2147483711" r:id="rId29"/>
    <p:sldLayoutId id="2147483714" r:id="rId30"/>
    <p:sldLayoutId id="2147483715" r:id="rId31"/>
  </p:sldLayoutIdLst>
  <p:hf hdr="0" dt="0"/>
  <p:txStyles>
    <p:titleStyle>
      <a:lvl1pPr algn="l" defTabSz="914400" rtl="0" eaLnBrk="1" latinLnBrk="0" hangingPunct="1">
        <a:lnSpc>
          <a:spcPct val="80000"/>
        </a:lnSpc>
        <a:spcBef>
          <a:spcPct val="0"/>
        </a:spcBef>
        <a:buNone/>
        <a:defRPr sz="4400" kern="1200">
          <a:solidFill>
            <a:schemeClr val="tx1"/>
          </a:solidFill>
          <a:latin typeface="Glamour Absolute Condensed"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2400" kern="1200">
          <a:solidFill>
            <a:schemeClr val="tx1"/>
          </a:solidFill>
          <a:latin typeface="Circular Std Book" panose="020B0604020101020102" pitchFamily="34" charset="77"/>
          <a:ea typeface="+mn-ea"/>
          <a:cs typeface="Circular Std Book" panose="020B0604020101020102" pitchFamily="34" charset="77"/>
        </a:defRPr>
      </a:lvl1pPr>
      <a:lvl2pPr marL="685800" indent="-228600" algn="l" defTabSz="914400" rtl="0" eaLnBrk="1" latinLnBrk="0" hangingPunct="1">
        <a:lnSpc>
          <a:spcPct val="90000"/>
        </a:lnSpc>
        <a:spcBef>
          <a:spcPts val="500"/>
        </a:spcBef>
        <a:buClr>
          <a:schemeClr val="accent3"/>
        </a:buClr>
        <a:buFont typeface="Arial" panose="020B0604020202020204" pitchFamily="34" charset="0"/>
        <a:buChar char="•"/>
        <a:defRPr sz="2000" kern="1200">
          <a:solidFill>
            <a:schemeClr val="tx1"/>
          </a:solidFill>
          <a:latin typeface="Circular Std Book" panose="020B0604020101020102" pitchFamily="34" charset="77"/>
          <a:ea typeface="+mn-ea"/>
          <a:cs typeface="Circular Std Book" panose="020B0604020101020102" pitchFamily="34" charset="77"/>
        </a:defRPr>
      </a:lvl2pPr>
      <a:lvl3pPr marL="11430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tx1"/>
          </a:solidFill>
          <a:latin typeface="Circular Std Book" panose="020B0604020101020102" pitchFamily="34" charset="77"/>
          <a:ea typeface="+mn-ea"/>
          <a:cs typeface="Circular Std Book" panose="020B0604020101020102" pitchFamily="34" charset="77"/>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600" kern="1200">
          <a:solidFill>
            <a:schemeClr val="tx1"/>
          </a:solidFill>
          <a:latin typeface="Circular Std Book" panose="020B0604020101020102" pitchFamily="34" charset="77"/>
          <a:ea typeface="+mn-ea"/>
          <a:cs typeface="Circular Std Book" panose="020B0604020101020102" pitchFamily="34" charset="77"/>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600" kern="1200">
          <a:solidFill>
            <a:schemeClr val="tx1"/>
          </a:solidFill>
          <a:latin typeface="Circular Std Book" panose="020B0604020101020102" pitchFamily="34" charset="77"/>
          <a:ea typeface="+mn-ea"/>
          <a:cs typeface="Circular Std Book" panose="020B0604020101020102"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88" userDrawn="1">
          <p15:clr>
            <a:srgbClr val="F26B43"/>
          </p15:clr>
        </p15:guide>
        <p15:guide id="4" pos="739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9088-F7BB-E449-88FD-391F3FFE7DAF}"/>
              </a:ext>
            </a:extLst>
          </p:cNvPr>
          <p:cNvSpPr>
            <a:spLocks noGrp="1"/>
          </p:cNvSpPr>
          <p:nvPr>
            <p:ph type="ctrTitle"/>
          </p:nvPr>
        </p:nvSpPr>
        <p:spPr>
          <a:xfrm>
            <a:off x="658368" y="2313705"/>
            <a:ext cx="9830956" cy="1323728"/>
          </a:xfrm>
        </p:spPr>
        <p:txBody>
          <a:bodyPr>
            <a:noAutofit/>
          </a:bodyPr>
          <a:lstStyle/>
          <a:p>
            <a:r>
              <a:rPr lang="en-US" sz="4400" dirty="0"/>
              <a:t>Quick Base Craft Demo</a:t>
            </a:r>
            <a:br>
              <a:rPr lang="en-US" sz="4400" dirty="0"/>
            </a:br>
            <a:r>
              <a:rPr lang="en-US" sz="4400" dirty="0"/>
              <a:t>{Software Engineering Co-op}</a:t>
            </a:r>
          </a:p>
        </p:txBody>
      </p:sp>
      <p:sp>
        <p:nvSpPr>
          <p:cNvPr id="3" name="Subtitle 2">
            <a:extLst>
              <a:ext uri="{FF2B5EF4-FFF2-40B4-BE49-F238E27FC236}">
                <a16:creationId xmlns:a16="http://schemas.microsoft.com/office/drawing/2014/main" id="{89F43A75-D8C2-944B-8805-4DF23CE9557A}"/>
              </a:ext>
            </a:extLst>
          </p:cNvPr>
          <p:cNvSpPr>
            <a:spLocks noGrp="1"/>
          </p:cNvSpPr>
          <p:nvPr>
            <p:ph type="subTitle" idx="1"/>
          </p:nvPr>
        </p:nvSpPr>
        <p:spPr/>
        <p:txBody>
          <a:bodyPr>
            <a:normAutofit/>
          </a:bodyPr>
          <a:lstStyle/>
          <a:p>
            <a:r>
              <a:rPr lang="en-US" dirty="0"/>
              <a:t>{10/11/2023}</a:t>
            </a:r>
          </a:p>
        </p:txBody>
      </p:sp>
    </p:spTree>
    <p:extLst>
      <p:ext uri="{BB962C8B-B14F-4D97-AF65-F5344CB8AC3E}">
        <p14:creationId xmlns:p14="http://schemas.microsoft.com/office/powerpoint/2010/main" val="272013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93C7-D7BD-CC4B-9694-3894F61B887A}"/>
              </a:ext>
            </a:extLst>
          </p:cNvPr>
          <p:cNvSpPr>
            <a:spLocks noGrp="1"/>
          </p:cNvSpPr>
          <p:nvPr>
            <p:ph type="title"/>
          </p:nvPr>
        </p:nvSpPr>
        <p:spPr/>
        <p:txBody>
          <a:bodyPr/>
          <a:lstStyle/>
          <a:p>
            <a:r>
              <a:rPr lang="en-US" dirty="0"/>
              <a:t>About Me</a:t>
            </a:r>
          </a:p>
        </p:txBody>
      </p:sp>
      <p:sp>
        <p:nvSpPr>
          <p:cNvPr id="5" name="Slide Number Placeholder 4">
            <a:extLst>
              <a:ext uri="{FF2B5EF4-FFF2-40B4-BE49-F238E27FC236}">
                <a16:creationId xmlns:a16="http://schemas.microsoft.com/office/drawing/2014/main" id="{02378A56-3556-754D-88AE-E51500F0F38A}"/>
              </a:ext>
            </a:extLst>
          </p:cNvPr>
          <p:cNvSpPr>
            <a:spLocks noGrp="1"/>
          </p:cNvSpPr>
          <p:nvPr>
            <p:ph type="sldNum" sz="quarter" idx="12"/>
          </p:nvPr>
        </p:nvSpPr>
        <p:spPr/>
        <p:txBody>
          <a:bodyPr/>
          <a:lstStyle/>
          <a:p>
            <a:fld id="{B6879457-6CCF-3542-97E9-888AF0F06DFC}" type="slidenum">
              <a:rPr lang="en-US" smtClean="0"/>
              <a:t>2</a:t>
            </a:fld>
            <a:endParaRPr lang="en-US"/>
          </a:p>
        </p:txBody>
      </p:sp>
      <p:sp>
        <p:nvSpPr>
          <p:cNvPr id="7" name="Content Placeholder 6">
            <a:extLst>
              <a:ext uri="{FF2B5EF4-FFF2-40B4-BE49-F238E27FC236}">
                <a16:creationId xmlns:a16="http://schemas.microsoft.com/office/drawing/2014/main" id="{BC266075-665E-0947-88A8-CE513C1F91C7}"/>
              </a:ext>
            </a:extLst>
          </p:cNvPr>
          <p:cNvSpPr txBox="1">
            <a:spLocks noGrp="1"/>
          </p:cNvSpPr>
          <p:nvPr>
            <p:ph idx="1"/>
          </p:nvPr>
        </p:nvSpPr>
        <p:spPr>
          <a:xfrm>
            <a:off x="472869" y="1516548"/>
            <a:ext cx="11269646" cy="3294235"/>
          </a:xfrm>
          <a:prstGeom prst="rect">
            <a:avLst/>
          </a:prstGeom>
          <a:noFill/>
        </p:spPr>
        <p:txBody>
          <a:bodyPr wrap="square" rtlCol="0">
            <a:spAutoFit/>
          </a:bodyPr>
          <a:lstStyle/>
          <a:p>
            <a:pPr>
              <a:lnSpc>
                <a:spcPct val="120000"/>
              </a:lnSpc>
            </a:pPr>
            <a:r>
              <a:rPr lang="en-US" sz="2000" b="0" i="0" dirty="0">
                <a:solidFill>
                  <a:srgbClr val="606060"/>
                </a:solidFill>
                <a:latin typeface="Avenir Next Regular"/>
                <a:cs typeface="Avenir Next Regular"/>
              </a:rPr>
              <a:t>Master’s student in Computer Science at Northeastern university</a:t>
            </a:r>
          </a:p>
          <a:p>
            <a:pPr>
              <a:lnSpc>
                <a:spcPct val="120000"/>
              </a:lnSpc>
            </a:pPr>
            <a:r>
              <a:rPr lang="en-US" sz="2000" dirty="0">
                <a:solidFill>
                  <a:srgbClr val="606060"/>
                </a:solidFill>
                <a:latin typeface="Avenir Next Regular"/>
                <a:cs typeface="Avenir Next Regular"/>
              </a:rPr>
              <a:t>Currently working as a Teaching Assistant of Database Design course</a:t>
            </a:r>
          </a:p>
          <a:p>
            <a:pPr>
              <a:lnSpc>
                <a:spcPct val="120000"/>
              </a:lnSpc>
            </a:pPr>
            <a:r>
              <a:rPr lang="en-US" sz="2000" b="0" i="0" dirty="0">
                <a:solidFill>
                  <a:srgbClr val="606060"/>
                </a:solidFill>
                <a:latin typeface="Avenir Next Regular"/>
                <a:cs typeface="Avenir Next Regular"/>
              </a:rPr>
              <a:t>Did my internship at ZS Associates as a Salesforce Developer where basically worked on CRM</a:t>
            </a:r>
          </a:p>
          <a:p>
            <a:pPr>
              <a:lnSpc>
                <a:spcPct val="120000"/>
              </a:lnSpc>
            </a:pPr>
            <a:r>
              <a:rPr lang="en-US" sz="2000" b="0" i="0" dirty="0">
                <a:solidFill>
                  <a:srgbClr val="606060"/>
                </a:solidFill>
                <a:latin typeface="Avenir Next Regular"/>
                <a:cs typeface="Avenir Next Regular"/>
              </a:rPr>
              <a:t>Am a co-founder of an e-commerce application (Also a full – stack developer)</a:t>
            </a:r>
          </a:p>
          <a:p>
            <a:pPr>
              <a:lnSpc>
                <a:spcPct val="120000"/>
              </a:lnSpc>
            </a:pPr>
            <a:r>
              <a:rPr lang="en-US" sz="2000" b="0" i="0" dirty="0">
                <a:solidFill>
                  <a:srgbClr val="606060"/>
                </a:solidFill>
                <a:latin typeface="Avenir Next Regular"/>
                <a:cs typeface="Avenir Next Regular"/>
              </a:rPr>
              <a:t>Recently buil</a:t>
            </a:r>
            <a:r>
              <a:rPr lang="en-US" sz="2000" dirty="0">
                <a:solidFill>
                  <a:srgbClr val="606060"/>
                </a:solidFill>
                <a:latin typeface="Avenir Next Regular"/>
                <a:cs typeface="Avenir Next Regular"/>
              </a:rPr>
              <a:t>t an entire real-estate website with my partner ( it is live )</a:t>
            </a:r>
          </a:p>
          <a:p>
            <a:pPr>
              <a:lnSpc>
                <a:spcPct val="120000"/>
              </a:lnSpc>
            </a:pPr>
            <a:r>
              <a:rPr lang="en-US" sz="2000" b="0" i="0" dirty="0">
                <a:solidFill>
                  <a:srgbClr val="606060"/>
                </a:solidFill>
                <a:latin typeface="Avenir Next Regular"/>
                <a:cs typeface="Avenir Next Regular"/>
              </a:rPr>
              <a:t>Have been interested in Software Development since many years and have made many applications and websites – some to </a:t>
            </a:r>
            <a:r>
              <a:rPr lang="en-US" sz="2000" dirty="0">
                <a:solidFill>
                  <a:srgbClr val="606060"/>
                </a:solidFill>
                <a:latin typeface="Avenir Next Regular"/>
                <a:cs typeface="Avenir Next Regular"/>
              </a:rPr>
              <a:t>learn, some for clients and some for fun.</a:t>
            </a:r>
            <a:endParaRPr lang="en-US" sz="2000" b="0" i="0" dirty="0">
              <a:solidFill>
                <a:srgbClr val="606060"/>
              </a:solidFill>
              <a:latin typeface="Avenir Next Regular"/>
              <a:cs typeface="Avenir Next Regular"/>
            </a:endParaRPr>
          </a:p>
        </p:txBody>
      </p:sp>
      <p:sp>
        <p:nvSpPr>
          <p:cNvPr id="12" name="TextBox 11">
            <a:extLst>
              <a:ext uri="{FF2B5EF4-FFF2-40B4-BE49-F238E27FC236}">
                <a16:creationId xmlns:a16="http://schemas.microsoft.com/office/drawing/2014/main" id="{8BAB02CC-A3E1-9C4D-A474-25E0C3B408CC}"/>
              </a:ext>
            </a:extLst>
          </p:cNvPr>
          <p:cNvSpPr txBox="1"/>
          <p:nvPr/>
        </p:nvSpPr>
        <p:spPr>
          <a:xfrm>
            <a:off x="3428194" y="5182588"/>
            <a:ext cx="5358996" cy="461665"/>
          </a:xfrm>
          <a:prstGeom prst="rect">
            <a:avLst/>
          </a:prstGeom>
          <a:noFill/>
        </p:spPr>
        <p:txBody>
          <a:bodyPr wrap="square" rtlCol="0">
            <a:spAutoFit/>
          </a:bodyPr>
          <a:lstStyle/>
          <a:p>
            <a:pPr algn="ctr">
              <a:lnSpc>
                <a:spcPct val="120000"/>
              </a:lnSpc>
            </a:pPr>
            <a:r>
              <a:rPr lang="en-US" sz="2000" b="1" dirty="0">
                <a:solidFill>
                  <a:schemeClr val="bg1"/>
                </a:solidFill>
                <a:latin typeface="Avenir Next Regular"/>
                <a:cs typeface="Avenir Next Regular"/>
              </a:rPr>
              <a:t>The goal is to have a great conversation.</a:t>
            </a:r>
          </a:p>
        </p:txBody>
      </p:sp>
    </p:spTree>
    <p:extLst>
      <p:ext uri="{BB962C8B-B14F-4D97-AF65-F5344CB8AC3E}">
        <p14:creationId xmlns:p14="http://schemas.microsoft.com/office/powerpoint/2010/main" val="156839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93C7-D7BD-CC4B-9694-3894F61B887A}"/>
              </a:ext>
            </a:extLst>
          </p:cNvPr>
          <p:cNvSpPr>
            <a:spLocks noGrp="1"/>
          </p:cNvSpPr>
          <p:nvPr>
            <p:ph type="title"/>
          </p:nvPr>
        </p:nvSpPr>
        <p:spPr>
          <a:xfrm>
            <a:off x="755982" y="391999"/>
            <a:ext cx="11269647" cy="658812"/>
          </a:xfrm>
        </p:spPr>
        <p:txBody>
          <a:bodyPr/>
          <a:lstStyle/>
          <a:p>
            <a:r>
              <a:rPr lang="en-US" dirty="0"/>
              <a:t>Portfolio &gt; {</a:t>
            </a:r>
            <a:r>
              <a:rPr lang="en-US" dirty="0" err="1"/>
              <a:t>WeLocal</a:t>
            </a:r>
            <a:r>
              <a:rPr lang="en-US" dirty="0"/>
              <a:t>}</a:t>
            </a:r>
          </a:p>
        </p:txBody>
      </p:sp>
      <p:sp>
        <p:nvSpPr>
          <p:cNvPr id="5" name="Slide Number Placeholder 4">
            <a:extLst>
              <a:ext uri="{FF2B5EF4-FFF2-40B4-BE49-F238E27FC236}">
                <a16:creationId xmlns:a16="http://schemas.microsoft.com/office/drawing/2014/main" id="{02378A56-3556-754D-88AE-E51500F0F38A}"/>
              </a:ext>
            </a:extLst>
          </p:cNvPr>
          <p:cNvSpPr>
            <a:spLocks noGrp="1"/>
          </p:cNvSpPr>
          <p:nvPr>
            <p:ph type="sldNum" sz="quarter" idx="12"/>
          </p:nvPr>
        </p:nvSpPr>
        <p:spPr/>
        <p:txBody>
          <a:bodyPr/>
          <a:lstStyle/>
          <a:p>
            <a:fld id="{B6879457-6CCF-3542-97E9-888AF0F06DFC}" type="slidenum">
              <a:rPr lang="en-US" smtClean="0"/>
              <a:t>3</a:t>
            </a:fld>
            <a:endParaRPr lang="en-US"/>
          </a:p>
        </p:txBody>
      </p:sp>
      <p:sp>
        <p:nvSpPr>
          <p:cNvPr id="15" name="TextBox 14">
            <a:extLst>
              <a:ext uri="{FF2B5EF4-FFF2-40B4-BE49-F238E27FC236}">
                <a16:creationId xmlns:a16="http://schemas.microsoft.com/office/drawing/2014/main" id="{0EB159AD-2AEA-1840-AF5D-E10EF4F9B2CF}"/>
              </a:ext>
            </a:extLst>
          </p:cNvPr>
          <p:cNvSpPr txBox="1"/>
          <p:nvPr/>
        </p:nvSpPr>
        <p:spPr>
          <a:xfrm>
            <a:off x="1385809" y="1575666"/>
            <a:ext cx="4193015" cy="5720925"/>
          </a:xfrm>
          <a:prstGeom prst="rect">
            <a:avLst/>
          </a:prstGeom>
          <a:noFill/>
        </p:spPr>
        <p:txBody>
          <a:bodyPr wrap="square" rtlCol="0">
            <a:spAutoFit/>
          </a:bodyPr>
          <a:lstStyle/>
          <a:p>
            <a:pPr>
              <a:lnSpc>
                <a:spcPct val="120000"/>
              </a:lnSpc>
            </a:pPr>
            <a:r>
              <a:rPr lang="en-US" b="1" dirty="0">
                <a:solidFill>
                  <a:srgbClr val="606060"/>
                </a:solidFill>
                <a:latin typeface="Avenir Next Italic"/>
                <a:cs typeface="Avenir Next Italic"/>
              </a:rPr>
              <a:t>Problem: </a:t>
            </a:r>
            <a:r>
              <a:rPr lang="en-US" dirty="0">
                <a:solidFill>
                  <a:srgbClr val="606060"/>
                </a:solidFill>
                <a:latin typeface="Avenir Next Italic"/>
                <a:cs typeface="Avenir Next Italic"/>
              </a:rPr>
              <a:t>The main problem was during COVID no-one was allowed to go out and there are many villages in India where there are no applications of food and grocery delivery. Also, people there had no idea it is possible. So, we decided to build an application for them where people could order groceries and other stuff online from the shops of their choice and the local shop vendors would be able to sell their goods online to those people. This was a startup done by me and 5 other friends. I was a full – stack developer and right from designing database to hosting the app, I had contributed in everything.</a:t>
            </a:r>
          </a:p>
          <a:p>
            <a:pPr>
              <a:lnSpc>
                <a:spcPct val="120000"/>
              </a:lnSpc>
            </a:pPr>
            <a:endParaRPr lang="en-US" dirty="0">
              <a:solidFill>
                <a:srgbClr val="606060"/>
              </a:solidFill>
              <a:latin typeface="Avenir Next Italic"/>
              <a:cs typeface="Avenir Next Italic"/>
            </a:endParaRPr>
          </a:p>
          <a:p>
            <a:pPr>
              <a:lnSpc>
                <a:spcPct val="120000"/>
              </a:lnSpc>
            </a:pPr>
            <a:endParaRPr lang="en-US" dirty="0">
              <a:solidFill>
                <a:srgbClr val="606060"/>
              </a:solidFill>
              <a:latin typeface="Avenir Next Italic"/>
              <a:cs typeface="Avenir Next Italic"/>
            </a:endParaRPr>
          </a:p>
        </p:txBody>
      </p:sp>
      <p:sp>
        <p:nvSpPr>
          <p:cNvPr id="16" name="TextBox 15">
            <a:extLst>
              <a:ext uri="{FF2B5EF4-FFF2-40B4-BE49-F238E27FC236}">
                <a16:creationId xmlns:a16="http://schemas.microsoft.com/office/drawing/2014/main" id="{AE941EC1-94B2-E84C-899E-068A8888271A}"/>
              </a:ext>
            </a:extLst>
          </p:cNvPr>
          <p:cNvSpPr txBox="1"/>
          <p:nvPr/>
        </p:nvSpPr>
        <p:spPr>
          <a:xfrm>
            <a:off x="6485577" y="1538403"/>
            <a:ext cx="4132540" cy="4391330"/>
          </a:xfrm>
          <a:prstGeom prst="rect">
            <a:avLst/>
          </a:prstGeom>
          <a:noFill/>
        </p:spPr>
        <p:txBody>
          <a:bodyPr wrap="square" rtlCol="0">
            <a:spAutoFit/>
          </a:bodyPr>
          <a:lstStyle/>
          <a:p>
            <a:pPr>
              <a:lnSpc>
                <a:spcPct val="120000"/>
              </a:lnSpc>
            </a:pPr>
            <a:r>
              <a:rPr lang="en-US" b="1" dirty="0">
                <a:solidFill>
                  <a:srgbClr val="606060"/>
                </a:solidFill>
                <a:latin typeface="Avenir Next Italic"/>
                <a:cs typeface="Avenir Next Italic"/>
              </a:rPr>
              <a:t>Results: </a:t>
            </a:r>
            <a:r>
              <a:rPr lang="en-US" dirty="0">
                <a:solidFill>
                  <a:srgbClr val="606060"/>
                </a:solidFill>
                <a:latin typeface="Avenir Next Italic"/>
                <a:cs typeface="Avenir Next Italic"/>
              </a:rPr>
              <a:t>I was a full – stack developer and contributed in building the entire application. The tech – stack was new for everyone so we learnt and implemented side by side. Starting from designing the database schema to hosting it on cloud, we learnt a lot. Many obstacles came in the way and we made many mistakes but learnt to code properly from those mistakes later on. The startup was successfully launched in the village of Morbi.</a:t>
            </a:r>
          </a:p>
          <a:p>
            <a:pPr>
              <a:lnSpc>
                <a:spcPct val="120000"/>
              </a:lnSpc>
            </a:pPr>
            <a:endParaRPr lang="en-US" dirty="0">
              <a:solidFill>
                <a:srgbClr val="606060"/>
              </a:solidFill>
              <a:latin typeface="Avenir Next Italic"/>
              <a:cs typeface="Avenir Next Italic"/>
            </a:endParaRPr>
          </a:p>
        </p:txBody>
      </p:sp>
    </p:spTree>
    <p:extLst>
      <p:ext uri="{BB962C8B-B14F-4D97-AF65-F5344CB8AC3E}">
        <p14:creationId xmlns:p14="http://schemas.microsoft.com/office/powerpoint/2010/main" val="1330894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93C7-D7BD-CC4B-9694-3894F61B887A}"/>
              </a:ext>
            </a:extLst>
          </p:cNvPr>
          <p:cNvSpPr>
            <a:spLocks noGrp="1"/>
          </p:cNvSpPr>
          <p:nvPr>
            <p:ph type="title"/>
          </p:nvPr>
        </p:nvSpPr>
        <p:spPr/>
        <p:txBody>
          <a:bodyPr/>
          <a:lstStyle/>
          <a:p>
            <a:r>
              <a:rPr lang="en-US" dirty="0"/>
              <a:t>Portfolio &gt; {Recruiting web app}</a:t>
            </a:r>
          </a:p>
        </p:txBody>
      </p:sp>
      <p:sp>
        <p:nvSpPr>
          <p:cNvPr id="5" name="Slide Number Placeholder 4">
            <a:extLst>
              <a:ext uri="{FF2B5EF4-FFF2-40B4-BE49-F238E27FC236}">
                <a16:creationId xmlns:a16="http://schemas.microsoft.com/office/drawing/2014/main" id="{02378A56-3556-754D-88AE-E51500F0F38A}"/>
              </a:ext>
            </a:extLst>
          </p:cNvPr>
          <p:cNvSpPr>
            <a:spLocks noGrp="1"/>
          </p:cNvSpPr>
          <p:nvPr>
            <p:ph type="sldNum" sz="quarter" idx="12"/>
          </p:nvPr>
        </p:nvSpPr>
        <p:spPr/>
        <p:txBody>
          <a:bodyPr/>
          <a:lstStyle/>
          <a:p>
            <a:fld id="{B6879457-6CCF-3542-97E9-888AF0F06DFC}" type="slidenum">
              <a:rPr lang="en-US" smtClean="0"/>
              <a:t>4</a:t>
            </a:fld>
            <a:endParaRPr lang="en-US"/>
          </a:p>
        </p:txBody>
      </p:sp>
      <p:sp>
        <p:nvSpPr>
          <p:cNvPr id="15" name="TextBox 14">
            <a:extLst>
              <a:ext uri="{FF2B5EF4-FFF2-40B4-BE49-F238E27FC236}">
                <a16:creationId xmlns:a16="http://schemas.microsoft.com/office/drawing/2014/main" id="{0EB159AD-2AEA-1840-AF5D-E10EF4F9B2CF}"/>
              </a:ext>
            </a:extLst>
          </p:cNvPr>
          <p:cNvSpPr txBox="1"/>
          <p:nvPr/>
        </p:nvSpPr>
        <p:spPr>
          <a:xfrm>
            <a:off x="1301726" y="1620604"/>
            <a:ext cx="4193015" cy="4058932"/>
          </a:xfrm>
          <a:prstGeom prst="rect">
            <a:avLst/>
          </a:prstGeom>
          <a:noFill/>
        </p:spPr>
        <p:txBody>
          <a:bodyPr wrap="square" rtlCol="0">
            <a:spAutoFit/>
          </a:bodyPr>
          <a:lstStyle/>
          <a:p>
            <a:pPr>
              <a:lnSpc>
                <a:spcPct val="120000"/>
              </a:lnSpc>
            </a:pPr>
            <a:r>
              <a:rPr lang="en-US" b="1" dirty="0">
                <a:solidFill>
                  <a:srgbClr val="606060"/>
                </a:solidFill>
                <a:latin typeface="Avenir Next Italic"/>
                <a:cs typeface="Avenir Next Italic"/>
              </a:rPr>
              <a:t>Problem: </a:t>
            </a:r>
            <a:r>
              <a:rPr lang="en-US" dirty="0">
                <a:solidFill>
                  <a:srgbClr val="606060"/>
                </a:solidFill>
                <a:latin typeface="Avenir Next Italic"/>
                <a:cs typeface="Avenir Next Italic"/>
              </a:rPr>
              <a:t>Everyone wants job these days and also all the companies want to hire. I built a recruiting website with different portals for recruiter looking for candidates and candidates looking for jobs. Recruiter can post the jobs and other details. Meanwhile candidate can view those jobs and apply for them. Both portals are synced that way. I built the entire app on my own.</a:t>
            </a:r>
          </a:p>
          <a:p>
            <a:pPr>
              <a:lnSpc>
                <a:spcPct val="120000"/>
              </a:lnSpc>
            </a:pPr>
            <a:endParaRPr lang="en-US" dirty="0">
              <a:solidFill>
                <a:srgbClr val="606060"/>
              </a:solidFill>
              <a:latin typeface="Avenir Next Italic"/>
              <a:cs typeface="Avenir Next Italic"/>
            </a:endParaRPr>
          </a:p>
          <a:p>
            <a:pPr>
              <a:lnSpc>
                <a:spcPct val="120000"/>
              </a:lnSpc>
            </a:pPr>
            <a:endParaRPr lang="en-US" dirty="0">
              <a:solidFill>
                <a:srgbClr val="606060"/>
              </a:solidFill>
              <a:latin typeface="Avenir Next Italic"/>
              <a:cs typeface="Avenir Next Italic"/>
            </a:endParaRPr>
          </a:p>
        </p:txBody>
      </p:sp>
      <p:sp>
        <p:nvSpPr>
          <p:cNvPr id="16" name="TextBox 15">
            <a:extLst>
              <a:ext uri="{FF2B5EF4-FFF2-40B4-BE49-F238E27FC236}">
                <a16:creationId xmlns:a16="http://schemas.microsoft.com/office/drawing/2014/main" id="{AE941EC1-94B2-E84C-899E-068A8888271A}"/>
              </a:ext>
            </a:extLst>
          </p:cNvPr>
          <p:cNvSpPr txBox="1"/>
          <p:nvPr/>
        </p:nvSpPr>
        <p:spPr>
          <a:xfrm>
            <a:off x="6095999" y="1620604"/>
            <a:ext cx="4132540" cy="4723729"/>
          </a:xfrm>
          <a:prstGeom prst="rect">
            <a:avLst/>
          </a:prstGeom>
          <a:noFill/>
        </p:spPr>
        <p:txBody>
          <a:bodyPr wrap="square" rtlCol="0">
            <a:spAutoFit/>
          </a:bodyPr>
          <a:lstStyle/>
          <a:p>
            <a:pPr>
              <a:lnSpc>
                <a:spcPct val="120000"/>
              </a:lnSpc>
            </a:pPr>
            <a:r>
              <a:rPr lang="en-US" b="1" dirty="0">
                <a:solidFill>
                  <a:srgbClr val="606060"/>
                </a:solidFill>
                <a:latin typeface="Avenir Next Italic"/>
                <a:cs typeface="Avenir Next Italic"/>
              </a:rPr>
              <a:t>Results: </a:t>
            </a:r>
            <a:r>
              <a:rPr lang="en-US" dirty="0">
                <a:solidFill>
                  <a:srgbClr val="606060"/>
                </a:solidFill>
                <a:latin typeface="Avenir Next Italic"/>
                <a:cs typeface="Avenir Next Italic"/>
              </a:rPr>
              <a:t>I was hired as a full – stack developer and built the recruitment application for a client. </a:t>
            </a:r>
          </a:p>
          <a:p>
            <a:pPr>
              <a:lnSpc>
                <a:spcPct val="120000"/>
              </a:lnSpc>
            </a:pPr>
            <a:endParaRPr lang="en-US" dirty="0">
              <a:solidFill>
                <a:srgbClr val="606060"/>
              </a:solidFill>
              <a:latin typeface="Avenir Next Italic"/>
              <a:cs typeface="Avenir Next Italic"/>
            </a:endParaRPr>
          </a:p>
          <a:p>
            <a:pPr>
              <a:lnSpc>
                <a:spcPct val="120000"/>
              </a:lnSpc>
            </a:pPr>
            <a:r>
              <a:rPr lang="en-US" dirty="0">
                <a:solidFill>
                  <a:srgbClr val="606060"/>
                </a:solidFill>
                <a:latin typeface="Avenir Next Italic"/>
                <a:cs typeface="Avenir Next Italic"/>
              </a:rPr>
              <a:t>I learnt a lot here because it was quite hectic phase where the entire app was built by me in less than 2 months. This was my first individual client project and I learnt how to deliver on time, work hard and help client with whatever they want because once you get to know that you’ve built exactly what they wanted – it’s the best feeling.</a:t>
            </a:r>
          </a:p>
          <a:p>
            <a:pPr>
              <a:lnSpc>
                <a:spcPct val="120000"/>
              </a:lnSpc>
            </a:pPr>
            <a:endParaRPr lang="en-US" dirty="0">
              <a:solidFill>
                <a:srgbClr val="606060"/>
              </a:solidFill>
              <a:latin typeface="Avenir Next Italic"/>
              <a:cs typeface="Avenir Next Italic"/>
            </a:endParaRPr>
          </a:p>
        </p:txBody>
      </p:sp>
    </p:spTree>
    <p:extLst>
      <p:ext uri="{BB962C8B-B14F-4D97-AF65-F5344CB8AC3E}">
        <p14:creationId xmlns:p14="http://schemas.microsoft.com/office/powerpoint/2010/main" val="3295475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9088-F7BB-E449-88FD-391F3FFE7DAF}"/>
              </a:ext>
            </a:extLst>
          </p:cNvPr>
          <p:cNvSpPr>
            <a:spLocks noGrp="1"/>
          </p:cNvSpPr>
          <p:nvPr>
            <p:ph type="ctrTitle"/>
          </p:nvPr>
        </p:nvSpPr>
        <p:spPr>
          <a:xfrm>
            <a:off x="658368" y="2313705"/>
            <a:ext cx="9830956" cy="1323728"/>
          </a:xfrm>
        </p:spPr>
        <p:txBody>
          <a:bodyPr>
            <a:noAutofit/>
          </a:bodyPr>
          <a:lstStyle/>
          <a:p>
            <a:r>
              <a:rPr lang="en-US" sz="4400" dirty="0"/>
              <a:t>Craft Demo</a:t>
            </a:r>
            <a:br>
              <a:rPr lang="en-US" sz="4400" dirty="0"/>
            </a:br>
            <a:r>
              <a:rPr lang="en-US" sz="4400" dirty="0"/>
              <a:t>and discussion</a:t>
            </a:r>
          </a:p>
        </p:txBody>
      </p:sp>
    </p:spTree>
    <p:extLst>
      <p:ext uri="{BB962C8B-B14F-4D97-AF65-F5344CB8AC3E}">
        <p14:creationId xmlns:p14="http://schemas.microsoft.com/office/powerpoint/2010/main" val="3954953074"/>
      </p:ext>
    </p:extLst>
  </p:cSld>
  <p:clrMapOvr>
    <a:masterClrMapping/>
  </p:clrMapOvr>
</p:sld>
</file>

<file path=ppt/theme/theme1.xml><?xml version="1.0" encoding="utf-8"?>
<a:theme xmlns:a="http://schemas.openxmlformats.org/drawingml/2006/main" name="Office Theme">
  <a:themeElements>
    <a:clrScheme name="Quickbase">
      <a:dk1>
        <a:srgbClr val="1C2C17"/>
      </a:dk1>
      <a:lt1>
        <a:srgbClr val="FFFCEE"/>
      </a:lt1>
      <a:dk2>
        <a:srgbClr val="1C2C17"/>
      </a:dk2>
      <a:lt2>
        <a:srgbClr val="FFFCEE"/>
      </a:lt2>
      <a:accent1>
        <a:srgbClr val="1A574D"/>
      </a:accent1>
      <a:accent2>
        <a:srgbClr val="2C9382"/>
      </a:accent2>
      <a:accent3>
        <a:srgbClr val="F25E30"/>
      </a:accent3>
      <a:accent4>
        <a:srgbClr val="D69900"/>
      </a:accent4>
      <a:accent5>
        <a:srgbClr val="791F87"/>
      </a:accent5>
      <a:accent6>
        <a:srgbClr val="1C2B16"/>
      </a:accent6>
      <a:hlink>
        <a:srgbClr val="F15E2F"/>
      </a:hlink>
      <a:folHlink>
        <a:srgbClr val="781F8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te_x0020_Used xmlns="96c0e9d5-5596-41d2-bc36-38132ccdf10a" xsi:nil="true"/>
    <TaxKeywordTaxHTField xmlns="44787b21-86fe-4731-9faf-854d514504ee">
      <Terms xmlns="http://schemas.microsoft.com/office/infopath/2007/PartnerControls"/>
    </TaxKeywordTaxHTField>
    <Content_x0020_Owner xmlns="96c0e9d5-5596-41d2-bc36-38132ccdf10a" xsi:nil="true"/>
    <Description0 xmlns="96c0e9d5-5596-41d2-bc36-38132ccdf10a" xsi:nil="true"/>
    <Content_x0020_Type xmlns="96c0e9d5-5596-41d2-bc36-38132ccdf10a" xsi:nil="true"/>
    <Status xmlns="96c0e9d5-5596-41d2-bc36-38132ccdf10a" xsi:nil="true"/>
    <Category xmlns="96c0e9d5-5596-41d2-bc36-38132ccdf10a">Asset</Category>
    <Audience xmlns="96c0e9d5-5596-41d2-bc36-38132ccdf10a"/>
    <TaxCatchAll xmlns="44787b21-86fe-4731-9faf-854d514504e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6C12A034CAE544A9E49D765E056CBB" ma:contentTypeVersion="26" ma:contentTypeDescription="Create a new document." ma:contentTypeScope="" ma:versionID="e54468d5a9f1a93541d5bb5aaf4c6ea0">
  <xsd:schema xmlns:xsd="http://www.w3.org/2001/XMLSchema" xmlns:xs="http://www.w3.org/2001/XMLSchema" xmlns:p="http://schemas.microsoft.com/office/2006/metadata/properties" xmlns:ns2="96c0e9d5-5596-41d2-bc36-38132ccdf10a" xmlns:ns3="44787b21-86fe-4731-9faf-854d514504ee" targetNamespace="http://schemas.microsoft.com/office/2006/metadata/properties" ma:root="true" ma:fieldsID="5a854dcd580bbc4bfe5e6d6d2299f3bb" ns2:_="" ns3:_="">
    <xsd:import namespace="96c0e9d5-5596-41d2-bc36-38132ccdf10a"/>
    <xsd:import namespace="44787b21-86fe-4731-9faf-854d514504ee"/>
    <xsd:element name="properties">
      <xsd:complexType>
        <xsd:sequence>
          <xsd:element name="documentManagement">
            <xsd:complexType>
              <xsd:all>
                <xsd:element ref="ns2:Description0" minOccurs="0"/>
                <xsd:element ref="ns2:Content_x0020_Owner" minOccurs="0"/>
                <xsd:element ref="ns2:Content_x0020_Type" minOccurs="0"/>
                <xsd:element ref="ns2:Status" minOccurs="0"/>
                <xsd:element ref="ns2:Audience" minOccurs="0"/>
                <xsd:element ref="ns2:Date_x0020_Used" minOccurs="0"/>
                <xsd:element ref="ns2:Category" minOccurs="0"/>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EventHashCode" minOccurs="0"/>
                <xsd:element ref="ns2:MediaServiceGenerationTime" minOccurs="0"/>
                <xsd:element ref="ns3:TaxKeywordTaxHTField" minOccurs="0"/>
                <xsd:element ref="ns3:TaxCatchAll"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c0e9d5-5596-41d2-bc36-38132ccdf10a" elementFormDefault="qualified">
    <xsd:import namespace="http://schemas.microsoft.com/office/2006/documentManagement/types"/>
    <xsd:import namespace="http://schemas.microsoft.com/office/infopath/2007/PartnerControls"/>
    <xsd:element name="Description0" ma:index="1" nillable="true" ma:displayName="Description" ma:internalName="Description0">
      <xsd:simpleType>
        <xsd:restriction base="dms:Note">
          <xsd:maxLength value="255"/>
        </xsd:restriction>
      </xsd:simpleType>
    </xsd:element>
    <xsd:element name="Content_x0020_Owner" ma:index="2" nillable="true" ma:displayName="Content Owner" ma:description="Individual on the PMM team who owns the content" ma:format="Dropdown" ma:internalName="Content_x0020_Owner">
      <xsd:simpleType>
        <xsd:restriction base="dms:Choice">
          <xsd:enumeration value="Adam Hoover"/>
          <xsd:enumeration value="Ankit Shah"/>
          <xsd:enumeration value="Brian Cafferelli"/>
          <xsd:enumeration value="Betsy Carlton-Gysan"/>
          <xsd:enumeration value="Erika Christiansen"/>
          <xsd:enumeration value="Graham Leto"/>
          <xsd:enumeration value="John Coffey"/>
          <xsd:enumeration value="Kayla Mackay"/>
          <xsd:enumeration value="Mark Field"/>
          <xsd:enumeration value="Mark Levitt"/>
        </xsd:restriction>
      </xsd:simpleType>
    </xsd:element>
    <xsd:element name="Content_x0020_Type" ma:index="3" nillable="true" ma:displayName="Project Name" ma:internalName="Content_x0020_Type">
      <xsd:simpleType>
        <xsd:restriction base="dms:Text">
          <xsd:maxLength value="255"/>
        </xsd:restriction>
      </xsd:simpleType>
    </xsd:element>
    <xsd:element name="Status" ma:index="4" nillable="true" ma:displayName="Status" ma:format="Dropdown" ma:internalName="Status">
      <xsd:simpleType>
        <xsd:restriction base="dms:Choice">
          <xsd:enumeration value="Drafting"/>
          <xsd:enumeration value="Final"/>
          <xsd:enumeration value="For Reference"/>
        </xsd:restriction>
      </xsd:simpleType>
    </xsd:element>
    <xsd:element name="Audience" ma:index="5" nillable="true" ma:displayName="Audience" ma:internalName="Audience">
      <xsd:complexType>
        <xsd:complexContent>
          <xsd:extension base="dms:MultiChoice">
            <xsd:sequence>
              <xsd:element name="Value" maxOccurs="unbounded" minOccurs="0" nillable="true">
                <xsd:simpleType>
                  <xsd:restriction base="dms:Choice">
                    <xsd:enumeration value="CSE"/>
                    <xsd:enumeration value="CSM"/>
                    <xsd:enumeration value="Care"/>
                    <xsd:enumeration value="Training"/>
                    <xsd:enumeration value="Customers"/>
                    <xsd:enumeration value="Marketing"/>
                    <xsd:enumeration value="Product Marketing"/>
                    <xsd:enumeration value="Product"/>
                    <xsd:enumeration value="Sales"/>
                    <xsd:enumeration value="QB-All (Internal Only)"/>
                  </xsd:restriction>
                </xsd:simpleType>
              </xsd:element>
            </xsd:sequence>
          </xsd:extension>
        </xsd:complexContent>
      </xsd:complexType>
    </xsd:element>
    <xsd:element name="Date_x0020_Used" ma:index="7" nillable="true" ma:displayName="Date Last Used" ma:description="The date that the file was used last, indicating how current the file is" ma:format="DateOnly" ma:internalName="Date_x0020_Used">
      <xsd:simpleType>
        <xsd:restriction base="dms:DateTime"/>
      </xsd:simpleType>
    </xsd:element>
    <xsd:element name="Category" ma:index="8" nillable="true" ma:displayName="Category" ma:default="Asset" ma:format="Dropdown" ma:internalName="Category">
      <xsd:simpleType>
        <xsd:restriction base="dms:Choice">
          <xsd:enumeration value="Asset"/>
          <xsd:enumeration value="Raw Material"/>
          <xsd:enumeration value="Fact Base"/>
        </xsd:restriction>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6" nillable="true" ma:displayName="MediaServiceAutoTags"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Location" ma:index="25" nillable="true" ma:displayName="Location" ma:internalName="MediaServiceLocation" ma:readOnly="true">
      <xsd:simpleType>
        <xsd:restriction base="dms:Text"/>
      </xsd:simpleType>
    </xsd:element>
    <xsd:element name="MediaServiceAutoKeyPoints" ma:index="28" nillable="true" ma:displayName="MediaServiceAutoKeyPoints" ma:hidden="true" ma:internalName="MediaServiceAutoKeyPoints" ma:readOnly="true">
      <xsd:simpleType>
        <xsd:restriction base="dms:Note"/>
      </xsd:simpleType>
    </xsd:element>
    <xsd:element name="MediaServiceKeyPoints" ma:index="2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787b21-86fe-4731-9faf-854d514504e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KeywordTaxHTField" ma:index="23" nillable="true" ma:taxonomy="true" ma:internalName="TaxKeywordTaxHTField" ma:taxonomyFieldName="TaxKeyword" ma:displayName="Enterprise Keywords" ma:fieldId="{23f27201-bee3-471e-b2e7-b64fd8b7ca38}" ma:taxonomyMulti="true" ma:sspId="d3ea64bc-6453-4edf-916b-fc4f227430e7" ma:termSetId="00000000-0000-0000-0000-000000000000" ma:anchorId="00000000-0000-0000-0000-000000000000" ma:open="true" ma:isKeyword="true">
      <xsd:complexType>
        <xsd:sequence>
          <xsd:element ref="pc:Terms" minOccurs="0" maxOccurs="1"/>
        </xsd:sequence>
      </xsd:complexType>
    </xsd:element>
    <xsd:element name="TaxCatchAll" ma:index="24" nillable="true" ma:displayName="Taxonomy Catch All Column" ma:hidden="true" ma:list="{d62fb409-3a1d-4aa5-8089-8c631a9a3439}" ma:internalName="TaxCatchAll" ma:showField="CatchAllData" ma:web="44787b21-86fe-4731-9faf-854d514504e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6"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94CE60-426A-42F0-BB7E-C353182821F7}">
  <ds:schemaRefs>
    <ds:schemaRef ds:uri="http://purl.org/dc/dcmitype/"/>
    <ds:schemaRef ds:uri="http://schemas.microsoft.com/office/2006/documentManagement/types"/>
    <ds:schemaRef ds:uri="http://purl.org/dc/elements/1.1/"/>
    <ds:schemaRef ds:uri="http://purl.org/dc/terms/"/>
    <ds:schemaRef ds:uri="http://schemas.microsoft.com/office/infopath/2007/PartnerControls"/>
    <ds:schemaRef ds:uri="http://schemas.openxmlformats.org/package/2006/metadata/core-properties"/>
    <ds:schemaRef ds:uri="44787b21-86fe-4731-9faf-854d514504ee"/>
    <ds:schemaRef ds:uri="96c0e9d5-5596-41d2-bc36-38132ccdf10a"/>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FFAB08B-84A7-400C-B600-5BC98AB16060}">
  <ds:schemaRefs>
    <ds:schemaRef ds:uri="44787b21-86fe-4731-9faf-854d514504ee"/>
    <ds:schemaRef ds:uri="96c0e9d5-5596-41d2-bc36-38132ccdf10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BA0F19C-D42C-49C4-B573-E698571F8F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4496</TotalTime>
  <Words>499</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Avenir</vt:lpstr>
      <vt:lpstr>Avenir Next</vt:lpstr>
      <vt:lpstr>Avenir Next Italic</vt:lpstr>
      <vt:lpstr>Avenir Next Regular</vt:lpstr>
      <vt:lpstr>Calibri</vt:lpstr>
      <vt:lpstr>Circular Std Book</vt:lpstr>
      <vt:lpstr>Glamour Absolute Condensed</vt:lpstr>
      <vt:lpstr>System Font Regular</vt:lpstr>
      <vt:lpstr>Office Theme</vt:lpstr>
      <vt:lpstr>Quick Base Craft Demo {Software Engineering Co-op}</vt:lpstr>
      <vt:lpstr>About Me</vt:lpstr>
      <vt:lpstr>Portfolio &gt; {WeLocal}</vt:lpstr>
      <vt:lpstr>Portfolio &gt; {Recruiting web app}</vt:lpstr>
      <vt:lpstr>Craft Demo and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Ashley Zimiga</dc:creator>
  <cp:lastModifiedBy>Samved Jogen Shah</cp:lastModifiedBy>
  <cp:revision>55</cp:revision>
  <dcterms:created xsi:type="dcterms:W3CDTF">2020-09-08T20:44:01Z</dcterms:created>
  <dcterms:modified xsi:type="dcterms:W3CDTF">2023-10-16T20:08:32Z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0x0101006D6C12A034CAE544A9E49D765E056CBB</vt:lpwstr>
  </property>
  <property fmtid="{D5CDD505-2E9C-101B-9397-08002B2CF9AE}" pid="3" name="TaxKeyword">
    <vt:lpwstr/>
  </property>
</Properties>
</file>