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2483c1a4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2483c1a4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2483c1a4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2483c1a4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2483c1a4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2483c1a4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26d7175c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26d7175c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26d7175c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26d7175c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2483c1a4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2483c1a4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project aims to help a hospital franchise with a chain of outlets, better exercise its resources while administering treatments to patients.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also allows for a more adept handling of special pandemic situations by helping the franchise manage its entire array of clinical outlets.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enables an efficient interconnectivity between all franchise branches by shifting the management system online.</a:t>
            </a:r>
            <a:endParaRPr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400">
                <a:solidFill>
                  <a:schemeClr val="dk1"/>
                </a:solidFill>
              </a:rPr>
              <a:t>Building a paperless system for efficient interaction of a particular hospital franchise.</a:t>
            </a:r>
            <a:endParaRPr sz="1400">
              <a:solidFill>
                <a:schemeClr val="dk1"/>
              </a:solidFill>
            </a:endParaRPr>
          </a:p>
          <a:p>
            <a:pPr marL="3048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400">
                <a:solidFill>
                  <a:schemeClr val="dk1"/>
                </a:solidFill>
              </a:rPr>
              <a:t>Managing day to day activities of various labs, wards, hospital staff, ambulances.</a:t>
            </a:r>
            <a:endParaRPr sz="1400">
              <a:solidFill>
                <a:schemeClr val="dk1"/>
              </a:solidFill>
            </a:endParaRPr>
          </a:p>
          <a:p>
            <a:pPr marL="3048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400">
                <a:solidFill>
                  <a:schemeClr val="dk1"/>
                </a:solidFill>
              </a:rPr>
              <a:t>Managing the clinic, dispensary, rooms, staff, medicines.</a:t>
            </a:r>
            <a:endParaRPr sz="1400">
              <a:solidFill>
                <a:schemeClr val="dk1"/>
              </a:solidFill>
            </a:endParaRPr>
          </a:p>
          <a:p>
            <a:pPr marL="3048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4.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400">
                <a:solidFill>
                  <a:schemeClr val="dk1"/>
                </a:solidFill>
              </a:rPr>
              <a:t>Fetching relevant data depending on a situation.</a:t>
            </a:r>
            <a:endParaRPr sz="1400">
              <a:solidFill>
                <a:schemeClr val="dk1"/>
              </a:solidFill>
            </a:endParaRPr>
          </a:p>
          <a:p>
            <a:pPr marL="3048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5.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400">
                <a:solidFill>
                  <a:schemeClr val="dk1"/>
                </a:solidFill>
              </a:rPr>
              <a:t>To serve patients in better way and improve the efficiency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21e95f46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21e95f46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Each hospital will maintain the records for resources, medical devices, ambulances and medicines to check availability.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Each hospital will have multiple wards.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Each staff member will be appointed to a department.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Each hospital will have one lab where all tests are conducted.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 doctor works in one particular hospital only and may have a specialty.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 patient will be assigned one bed only, in the room of a particular ward.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patient may have to undergo a few tests.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Each staff member has an assigned department.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 particular ward may have multiple rooms.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 room can have one or more beds.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 patient may have multiple case files.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 case can have multiple bills.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1e95f46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1e95f46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483c1a4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483c1a4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483c1a4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483c1a4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2483c1a4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2483c1a4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Trig_Order_Total_Bill: on Bill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Trig_BedAvail: on Types_of_Cases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44475" y="4253775"/>
            <a:ext cx="66774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2022 Summer Data Management and Database Design</a:t>
            </a:r>
            <a:endParaRPr sz="1800" b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44125" y="548025"/>
            <a:ext cx="4700100" cy="25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Raleway"/>
                <a:ea typeface="Raleway"/>
                <a:cs typeface="Raleway"/>
                <a:sym typeface="Raleway"/>
              </a:rPr>
              <a:t>Hospital Management System</a:t>
            </a:r>
            <a:endParaRPr sz="48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345936" y="2893250"/>
            <a:ext cx="214136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By : Sanay Shah</a:t>
            </a:r>
            <a:endParaRPr sz="2000" b="1" dirty="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773750" y="142725"/>
            <a:ext cx="511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VIEWs </a:t>
            </a: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reports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61225" y="1176000"/>
            <a:ext cx="3467700" cy="7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DailyIncreasedCases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034475" y="1176000"/>
            <a:ext cx="4356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 check the daily increase/decrease in the number of cases and the type of cases.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8000"/>
            <a:ext cx="8839199" cy="210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4037175" y="1091400"/>
            <a:ext cx="4880400" cy="9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check the current status of the number of rooms and beds available in the hospital.</a:t>
            </a:r>
            <a:endParaRPr sz="1700"/>
          </a:p>
        </p:txBody>
      </p:sp>
      <p:sp>
        <p:nvSpPr>
          <p:cNvPr id="150" name="Google Shape;150;p23"/>
          <p:cNvSpPr txBox="1"/>
          <p:nvPr/>
        </p:nvSpPr>
        <p:spPr>
          <a:xfrm>
            <a:off x="773750" y="142725"/>
            <a:ext cx="511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VIEWs </a:t>
            </a: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reports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361225" y="1176000"/>
            <a:ext cx="3467700" cy="76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Availability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75" y="2455050"/>
            <a:ext cx="8297102" cy="22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773750" y="142725"/>
            <a:ext cx="511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VIEWs </a:t>
            </a: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reports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61225" y="1176000"/>
            <a:ext cx="3467700" cy="760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Admitted_Patients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001275" y="1176000"/>
            <a:ext cx="47826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 check which hospital patients are admitted into, i.e which ward, room and bed they have been allocated. This, in turn, would be extremely informative for any visitors.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1500"/>
            <a:ext cx="8839204" cy="9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773750" y="142725"/>
            <a:ext cx="511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Reports and Visualizations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732275" y="2860450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0" y="1061575"/>
            <a:ext cx="3719049" cy="37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700" y="968300"/>
            <a:ext cx="2389625" cy="39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9075" y="1573750"/>
            <a:ext cx="2158875" cy="209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773750" y="142725"/>
            <a:ext cx="511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Reports and Visualizations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800" y="659000"/>
            <a:ext cx="5962400" cy="43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2320675" y="4253775"/>
            <a:ext cx="66774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2022 Summer Data Management and Database Design</a:t>
            </a:r>
            <a:endParaRPr sz="2000" b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2444125" y="548025"/>
            <a:ext cx="4700100" cy="25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Raleway"/>
                <a:ea typeface="Raleway"/>
                <a:cs typeface="Raleway"/>
                <a:sym typeface="Raleway"/>
              </a:rPr>
              <a:t>Thank you everyone!</a:t>
            </a:r>
            <a:endParaRPr sz="48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320875" y="2893250"/>
            <a:ext cx="2166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– Q&amp;A</a:t>
            </a:r>
            <a:endParaRPr sz="4500" b="1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1973400" y="4953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Mission / Objective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70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Help a hospital franchise with a chain of outlets, better exercise its resources while administering treatments to patients.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Becoming more adept at handling special pandemic induced situations.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Lato"/>
              <a:buChar char="●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Enable efficient interconnectivity between all franchise branches by shifting the management system online.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r="22976"/>
          <a:stretch/>
        </p:blipFill>
        <p:spPr>
          <a:xfrm>
            <a:off x="6693719" y="1423300"/>
            <a:ext cx="2450281" cy="318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50" y="162725"/>
            <a:ext cx="51194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8397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Index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2674200" y="1856050"/>
            <a:ext cx="4204200" cy="26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Problems Addressed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Rules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ERD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Highlights of our database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Reports and visualization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807600" y="897050"/>
            <a:ext cx="7528800" cy="3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Building a </a:t>
            </a:r>
            <a:r>
              <a:rPr lang="en" sz="2000">
                <a:solidFill>
                  <a:schemeClr val="accent5"/>
                </a:solidFill>
              </a:rPr>
              <a:t>paperless system</a:t>
            </a:r>
            <a:r>
              <a:rPr lang="en" sz="2000"/>
              <a:t> for </a:t>
            </a:r>
            <a:r>
              <a:rPr lang="en" sz="2000">
                <a:solidFill>
                  <a:schemeClr val="accent5"/>
                </a:solidFill>
              </a:rPr>
              <a:t>efficient functioning</a:t>
            </a:r>
            <a:r>
              <a:rPr lang="en" sz="2000"/>
              <a:t> of a particular hospital franchise.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Managing </a:t>
            </a:r>
            <a:r>
              <a:rPr lang="en" sz="2000">
                <a:solidFill>
                  <a:schemeClr val="accent5"/>
                </a:solidFill>
              </a:rPr>
              <a:t>day to day activities</a:t>
            </a:r>
            <a:r>
              <a:rPr lang="en" sz="2000"/>
              <a:t> of various labs, wards, hospital staff, ambulances.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Managing</a:t>
            </a:r>
            <a:r>
              <a:rPr lang="en" sz="2000"/>
              <a:t> the clinic, pharmacy, rooms, staff, medicines.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Quickly fetching relevant data</a:t>
            </a:r>
            <a:r>
              <a:rPr lang="en" sz="2000"/>
              <a:t> depending on a situation at hand.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To serve patients in a better way and </a:t>
            </a:r>
            <a:r>
              <a:rPr lang="en" sz="2000">
                <a:solidFill>
                  <a:schemeClr val="accent5"/>
                </a:solidFill>
              </a:rPr>
              <a:t>improve efficiency</a:t>
            </a:r>
            <a:r>
              <a:rPr lang="en" sz="2000"/>
              <a:t>.</a:t>
            </a:r>
            <a:endParaRPr sz="2000"/>
          </a:p>
        </p:txBody>
      </p:sp>
      <p:sp>
        <p:nvSpPr>
          <p:cNvPr id="95" name="Google Shape;95;p16"/>
          <p:cNvSpPr txBox="1"/>
          <p:nvPr/>
        </p:nvSpPr>
        <p:spPr>
          <a:xfrm>
            <a:off x="773750" y="142725"/>
            <a:ext cx="4550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Problems Addressed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773750" y="142725"/>
            <a:ext cx="24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Rules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858050" y="773025"/>
            <a:ext cx="77667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Each hospital will </a:t>
            </a:r>
            <a:r>
              <a:rPr lang="en" sz="1600" b="1">
                <a:solidFill>
                  <a:schemeClr val="accent5"/>
                </a:solidFill>
              </a:rPr>
              <a:t>maintain the records</a:t>
            </a:r>
            <a:r>
              <a:rPr lang="en" sz="1600" b="1">
                <a:solidFill>
                  <a:schemeClr val="lt1"/>
                </a:solidFill>
              </a:rPr>
              <a:t> for resources, medical devices, ambulances and medicines to </a:t>
            </a:r>
            <a:r>
              <a:rPr lang="en" sz="1600" b="1">
                <a:solidFill>
                  <a:schemeClr val="accent5"/>
                </a:solidFill>
              </a:rPr>
              <a:t>check for availability</a:t>
            </a:r>
            <a:r>
              <a:rPr lang="en" sz="1600" b="1">
                <a:solidFill>
                  <a:schemeClr val="lt1"/>
                </a:solidFill>
              </a:rPr>
              <a:t>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Each hospital will have</a:t>
            </a:r>
            <a:r>
              <a:rPr lang="en" sz="1600" b="1">
                <a:solidFill>
                  <a:schemeClr val="accent5"/>
                </a:solidFill>
              </a:rPr>
              <a:t> multiple wards</a:t>
            </a:r>
            <a:r>
              <a:rPr lang="en" sz="1600" b="1">
                <a:solidFill>
                  <a:schemeClr val="lt1"/>
                </a:solidFill>
              </a:rPr>
              <a:t>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Each</a:t>
            </a:r>
            <a:r>
              <a:rPr lang="en" sz="1600" b="1">
                <a:solidFill>
                  <a:schemeClr val="accent5"/>
                </a:solidFill>
              </a:rPr>
              <a:t> staff member</a:t>
            </a:r>
            <a:r>
              <a:rPr lang="en" sz="1600" b="1">
                <a:solidFill>
                  <a:schemeClr val="lt1"/>
                </a:solidFill>
              </a:rPr>
              <a:t> will be appointed to </a:t>
            </a:r>
            <a:r>
              <a:rPr lang="en" sz="1600" b="1">
                <a:solidFill>
                  <a:schemeClr val="accent5"/>
                </a:solidFill>
              </a:rPr>
              <a:t>a department</a:t>
            </a:r>
            <a:r>
              <a:rPr lang="en" sz="1600" b="1">
                <a:solidFill>
                  <a:schemeClr val="lt1"/>
                </a:solidFill>
              </a:rPr>
              <a:t>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Each hospital will have</a:t>
            </a:r>
            <a:r>
              <a:rPr lang="en" sz="1600" b="1">
                <a:solidFill>
                  <a:schemeClr val="accent5"/>
                </a:solidFill>
              </a:rPr>
              <a:t> one lab</a:t>
            </a:r>
            <a:r>
              <a:rPr lang="en" sz="1600" b="1">
                <a:solidFill>
                  <a:schemeClr val="lt1"/>
                </a:solidFill>
              </a:rPr>
              <a:t> where all tests are conducted.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A doctor works in </a:t>
            </a:r>
            <a:r>
              <a:rPr lang="en" sz="1600" b="1">
                <a:solidFill>
                  <a:schemeClr val="accent5"/>
                </a:solidFill>
              </a:rPr>
              <a:t>one particular hospital</a:t>
            </a:r>
            <a:r>
              <a:rPr lang="en" sz="1600" b="1">
                <a:solidFill>
                  <a:schemeClr val="lt1"/>
                </a:solidFill>
              </a:rPr>
              <a:t> only and may have</a:t>
            </a:r>
            <a:r>
              <a:rPr lang="en" sz="1600" b="1">
                <a:solidFill>
                  <a:schemeClr val="accent5"/>
                </a:solidFill>
              </a:rPr>
              <a:t> a specialty</a:t>
            </a:r>
            <a:r>
              <a:rPr lang="en" sz="1600" b="1">
                <a:solidFill>
                  <a:schemeClr val="lt1"/>
                </a:solidFill>
              </a:rPr>
              <a:t>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A</a:t>
            </a:r>
            <a:r>
              <a:rPr lang="en" sz="1600" b="1">
                <a:solidFill>
                  <a:schemeClr val="accent5"/>
                </a:solidFill>
              </a:rPr>
              <a:t> patient</a:t>
            </a:r>
            <a:r>
              <a:rPr lang="en" sz="1600" b="1">
                <a:solidFill>
                  <a:schemeClr val="lt1"/>
                </a:solidFill>
              </a:rPr>
              <a:t> will be</a:t>
            </a:r>
            <a:r>
              <a:rPr lang="en" sz="1600" b="1">
                <a:solidFill>
                  <a:schemeClr val="accent5"/>
                </a:solidFill>
              </a:rPr>
              <a:t> assigned one bed only</a:t>
            </a:r>
            <a:r>
              <a:rPr lang="en" sz="1600" b="1">
                <a:solidFill>
                  <a:schemeClr val="lt1"/>
                </a:solidFill>
              </a:rPr>
              <a:t>, in the </a:t>
            </a:r>
            <a:r>
              <a:rPr lang="en" sz="1600" b="1">
                <a:solidFill>
                  <a:schemeClr val="accent5"/>
                </a:solidFill>
              </a:rPr>
              <a:t>room of a particular ward</a:t>
            </a:r>
            <a:r>
              <a:rPr lang="en" sz="1600" b="1">
                <a:solidFill>
                  <a:schemeClr val="lt1"/>
                </a:solidFill>
              </a:rPr>
              <a:t>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A patient may have to undergo a few tests.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Each staff member has an assigned department.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A particular ward may have multiple rooms.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A room can have one or more beds.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A </a:t>
            </a:r>
            <a:r>
              <a:rPr lang="en" sz="1600" b="1">
                <a:solidFill>
                  <a:schemeClr val="accent5"/>
                </a:solidFill>
              </a:rPr>
              <a:t>patient </a:t>
            </a:r>
            <a:r>
              <a:rPr lang="en" sz="1600" b="1">
                <a:solidFill>
                  <a:schemeClr val="lt1"/>
                </a:solidFill>
              </a:rPr>
              <a:t>may have </a:t>
            </a:r>
            <a:r>
              <a:rPr lang="en" sz="1600" b="1">
                <a:solidFill>
                  <a:schemeClr val="accent5"/>
                </a:solidFill>
              </a:rPr>
              <a:t>multiple case</a:t>
            </a:r>
            <a:r>
              <a:rPr lang="en" sz="1600" b="1">
                <a:solidFill>
                  <a:schemeClr val="lt1"/>
                </a:solidFill>
              </a:rPr>
              <a:t> files. 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b="1">
                <a:solidFill>
                  <a:schemeClr val="lt1"/>
                </a:solidFill>
              </a:rPr>
              <a:t>A </a:t>
            </a:r>
            <a:r>
              <a:rPr lang="en" sz="1600" b="1">
                <a:solidFill>
                  <a:schemeClr val="accent5"/>
                </a:solidFill>
              </a:rPr>
              <a:t>case </a:t>
            </a:r>
            <a:r>
              <a:rPr lang="en" sz="1600" b="1">
                <a:solidFill>
                  <a:schemeClr val="lt1"/>
                </a:solidFill>
              </a:rPr>
              <a:t>can have</a:t>
            </a:r>
            <a:r>
              <a:rPr lang="en" sz="1600" b="1">
                <a:solidFill>
                  <a:schemeClr val="accent5"/>
                </a:solidFill>
              </a:rPr>
              <a:t> multiple bills</a:t>
            </a:r>
            <a:r>
              <a:rPr lang="en" sz="1600" b="1">
                <a:solidFill>
                  <a:schemeClr val="lt1"/>
                </a:solidFill>
              </a:rPr>
              <a:t>.</a:t>
            </a:r>
            <a:endParaRPr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773750" y="142725"/>
            <a:ext cx="166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ERD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76" y="152400"/>
            <a:ext cx="62040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89850" y="922225"/>
            <a:ext cx="3803100" cy="29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9900"/>
                </a:solidFill>
              </a:rPr>
              <a:t>FUNCTIONS</a:t>
            </a: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CONSTRAINT</a:t>
            </a: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TRIGGERS</a:t>
            </a:r>
            <a:endParaRPr sz="4000"/>
          </a:p>
        </p:txBody>
      </p:sp>
      <p:sp>
        <p:nvSpPr>
          <p:cNvPr id="113" name="Google Shape;113;p19"/>
          <p:cNvSpPr txBox="1"/>
          <p:nvPr/>
        </p:nvSpPr>
        <p:spPr>
          <a:xfrm>
            <a:off x="63950" y="473232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73750" y="142725"/>
            <a:ext cx="511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Highlights in our Database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292950" y="1875900"/>
            <a:ext cx="4331400" cy="1557900"/>
          </a:xfrm>
          <a:prstGeom prst="wedgeRectCallout">
            <a:avLst>
              <a:gd name="adj1" fmla="val -60113"/>
              <a:gd name="adj2" fmla="val -35822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378300" y="2010625"/>
            <a:ext cx="41607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FUNCTION dbo.AgeCal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Compute the Age column for the Patient Table.</a:t>
            </a:r>
            <a:endParaRPr sz="17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89850" y="922225"/>
            <a:ext cx="3803100" cy="29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FUNCTIONS</a:t>
            </a: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9900"/>
                </a:solidFill>
              </a:rPr>
              <a:t>CONSTRAINT</a:t>
            </a:r>
            <a:endParaRPr sz="400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TRIGGERS</a:t>
            </a:r>
            <a:endParaRPr sz="4000">
              <a:solidFill>
                <a:srgbClr val="FF990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3950" y="473232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773750" y="142725"/>
            <a:ext cx="511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Highlights in our Database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378300" y="1406025"/>
            <a:ext cx="4331400" cy="2852100"/>
          </a:xfrm>
          <a:prstGeom prst="wedgeRectCallout">
            <a:avLst>
              <a:gd name="adj1" fmla="val -57563"/>
              <a:gd name="adj2" fmla="val 29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494300" y="1531825"/>
            <a:ext cx="4117200" cy="28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FUNCTION dbo.BedAvailCk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(Table-level Constraint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              for Types_of_Cases)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If a bed is available only then will it </a:t>
            </a:r>
            <a:endParaRPr sz="17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be allocated.</a:t>
            </a:r>
            <a:endParaRPr sz="1400" b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89850" y="922225"/>
            <a:ext cx="3803100" cy="29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FUNCTIONS</a:t>
            </a: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CONSTRAINT</a:t>
            </a: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9900"/>
                </a:solidFill>
              </a:rPr>
              <a:t>TRIGGERS</a:t>
            </a:r>
            <a:endParaRPr sz="4000"/>
          </a:p>
        </p:txBody>
      </p:sp>
      <p:sp>
        <p:nvSpPr>
          <p:cNvPr id="131" name="Google Shape;131;p21"/>
          <p:cNvSpPr txBox="1"/>
          <p:nvPr/>
        </p:nvSpPr>
        <p:spPr>
          <a:xfrm>
            <a:off x="773750" y="142725"/>
            <a:ext cx="511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Highlights in our Database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4292950" y="885300"/>
            <a:ext cx="4331400" cy="2005800"/>
          </a:xfrm>
          <a:prstGeom prst="wedgeRectCallout">
            <a:avLst>
              <a:gd name="adj1" fmla="val -57333"/>
              <a:gd name="adj2" fmla="val 4282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292950" y="3030225"/>
            <a:ext cx="4331400" cy="1781700"/>
          </a:xfrm>
          <a:prstGeom prst="wedgeRectCallout">
            <a:avLst>
              <a:gd name="adj1" fmla="val -57611"/>
              <a:gd name="adj2" fmla="val -5036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369150" y="3119675"/>
            <a:ext cx="3520500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Trigger Trig_BedAvail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 b="0">
              <a:solidFill>
                <a:srgbClr val="EFEFEF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369150" y="958300"/>
            <a:ext cx="4176600" cy="18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Trigger Trig_Order_Total_Bill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To calculate the total bill by adding the test charge from the test table and other charges from the bill table</a:t>
            </a:r>
            <a:r>
              <a:rPr lang="en" sz="1400">
                <a:solidFill>
                  <a:srgbClr val="EFEFEF"/>
                </a:solidFill>
              </a:rPr>
              <a:t>.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4369150" y="3890175"/>
            <a:ext cx="4176600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EFEFEF"/>
                </a:solidFill>
              </a:rPr>
              <a:t>For updating the bed availability when a patient is discharged or admitted.</a:t>
            </a:r>
            <a:endParaRPr sz="1000" b="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Macintosh PowerPoint</Application>
  <PresentationFormat>On-screen Show (16:9)</PresentationFormat>
  <Paragraphs>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Raleway</vt:lpstr>
      <vt:lpstr>Times New Roman</vt:lpstr>
      <vt:lpstr>Arial</vt:lpstr>
      <vt:lpstr>Swiss</vt:lpstr>
      <vt:lpstr>2022 Summer Data Management and Database Design</vt:lpstr>
      <vt:lpstr>Mission / Objective</vt:lpstr>
      <vt:lpstr>PowerPoint Presentation</vt:lpstr>
      <vt:lpstr>Building a paperless system for efficient functioning of a particular hospital franchise.  Managing day to day activities of various labs, wards, hospital staff, ambulances. Managing the clinic, pharmacy, rooms, staff, medicines. Quickly fetching relevant data depending on a situation at hand. To serve patients in a better way and improve efficiency.</vt:lpstr>
      <vt:lpstr>PowerPoint Presentation</vt:lpstr>
      <vt:lpstr>PowerPoint Presentation</vt:lpstr>
      <vt:lpstr> FUNCTIONS CONSTRAINT TRIGGERS</vt:lpstr>
      <vt:lpstr> FUNCTIONS CONSTRAINT TRIGGERS</vt:lpstr>
      <vt:lpstr> FUNCTIONS CONSTRAINT TRIGGERS</vt:lpstr>
      <vt:lpstr>PowerPoint Presentation</vt:lpstr>
      <vt:lpstr>To check the current status of the number of rooms and beds available in the hospital.</vt:lpstr>
      <vt:lpstr>PowerPoint Presentation</vt:lpstr>
      <vt:lpstr>PowerPoint Presentation</vt:lpstr>
      <vt:lpstr>PowerPoint Presentation</vt:lpstr>
      <vt:lpstr>2022 Summer Data Management and 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Summer Data Management and Database Design</dc:title>
  <cp:lastModifiedBy>Sanay Shah</cp:lastModifiedBy>
  <cp:revision>1</cp:revision>
  <dcterms:modified xsi:type="dcterms:W3CDTF">2022-08-20T15:06:15Z</dcterms:modified>
</cp:coreProperties>
</file>