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9BEA65E-9D8E-4DED-B03C-B77F187F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446"/>
            <a:ext cx="12192000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CB67F27E-F376-42DC-9775-333802DF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446"/>
            <a:ext cx="12192000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15CB049C-C178-4437-AEB7-10EA3CAA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446"/>
            <a:ext cx="12192000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</dc:creator>
  <cp:lastModifiedBy>Shail</cp:lastModifiedBy>
  <cp:revision>1</cp:revision>
  <dcterms:created xsi:type="dcterms:W3CDTF">2021-11-28T11:37:09Z</dcterms:created>
  <dcterms:modified xsi:type="dcterms:W3CDTF">2021-11-28T11:40:23Z</dcterms:modified>
</cp:coreProperties>
</file>