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5" r:id="rId3"/>
    <p:sldId id="267" r:id="rId4"/>
    <p:sldId id="266" r:id="rId5"/>
    <p:sldId id="268" r:id="rId6"/>
    <p:sldId id="269" r:id="rId7"/>
    <p:sldId id="273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Nauman" initials="MN" lastIdx="1" clrIdx="0">
    <p:extLst/>
  </p:cmAuthor>
  <p:cmAuthor id="2" name="Mohammad Nauman" initials="MN [2]" lastIdx="1" clrIdx="1">
    <p:extLst/>
  </p:cmAuthor>
  <p:cmAuthor id="3" name="Nauman" initials="N" lastIdx="1" clrIdx="2">
    <p:extLst>
      <p:ext uri="{19B8F6BF-5375-455C-9EA6-DF929625EA0E}">
        <p15:presenceInfo xmlns:p15="http://schemas.microsoft.com/office/powerpoint/2012/main" userId="Nau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CDC"/>
    <a:srgbClr val="2079C2"/>
    <a:srgbClr val="6666FF"/>
    <a:srgbClr val="48B4FE"/>
    <a:srgbClr val="7CA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82233" autoAdjust="0"/>
  </p:normalViewPr>
  <p:slideViewPr>
    <p:cSldViewPr>
      <p:cViewPr varScale="1">
        <p:scale>
          <a:sx n="70" d="100"/>
          <a:sy n="70" d="100"/>
        </p:scale>
        <p:origin x="312" y="60"/>
      </p:cViewPr>
      <p:guideLst>
        <p:guide orient="horz" pos="393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59E4C58C-FF08-4FBB-9CDE-1594CA9CE7DB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1FDC123-1360-4A96-8501-133FEE6BB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29T03:20:59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12974 4724 426 0,'-2'0'249'0,"2"-3"-193"0,0-2 7 0,0 3-23 0,0-2-12 0,0 0 3 31,0 3-24-31,0-6-1 0,0 0 3 0,14-3-11 16,1-4 11 15,8-3-11-31,5-1-7 63,10 7 25-63,12 11-24 0,-10 24 15 0,-9 12-13 0,-10 10 5 0,-15 7 3 0,-6 1-14 15,-28-21 3 1,-2-4 13-16,2-8-15 16,7-6 12-16,7-6-7 15,8-4-8-15,6-5 13 0,5 0-32 16,19 0-8-16,7 0 46 15,6 0-13-15,2 0 8 16,0 0-20-16,-8 0-23 16,-4 18 24-16,-8 1 0 15,-8 6 19 1,-4 2 2-16,-7-1-4 0,0 3 11 16,0-2-8-16,-16 2 8 15,-7 0 39-15,-5-5-4 16,-2 2-7-16,-4-3-15 15,1-5 2-15,3-5 9 16,5-4-34-16,5-6 9 16,4-3-6-16,1 0-4 15,6 0 5-15,-1-3-8 16,5-10-7-16,0-1-5 16,5-2-48-1,0-4-26-15,0 1-110 0,4-5-157 16</inkml:trace>
  <inkml:trace contextRef="#ctx0" brushRef="#br0" timeOffset="600.7738">13927 4492 537 0,'4'-12'31'16,"-1"6"49"-16,-1 0 12 15,-2 4 12-15,0 2-31 16,0 0-36-16,0 0-10 47,-7 0-24-47,-14 21 13 0,-8 13-14 0,-6 13-6 0,-7 13 16 0,0 10-18 15,5 6 4-15,7 0 15 16,15-3-23-16,9-5 19 16,6-6-13-16,21-11-2 15,18-7 17-15,8-11-21 16,3-15 10-16,2-9-3 15,-7-9-26-15,-8 0 8 16,-13-12-1-16,-11-9 11 16,-13-2 33-16,-1-3-2 15,-27 3 18 17,-12-1-18-32,-7 6-12 0,-6 0 13 0,1 4-32 15,2 6 14-15,8 4-1 16,12 3-10-16,5 1-17 31,11 0-55-15,6 0-92-16,5 0-234 47</inkml:trace>
  <inkml:trace contextRef="#ctx0" brushRef="#br0" timeOffset="1281.0961">12762 4492 929 0,'-7'-9'32'0,"0"6"-6"16,5 3-27-16,2 19-10 15,-2 21 16-15,-4 19-5 16,0 14 6-16,2 15-8 0,0 3 0 15,2 4 12 1,2-3-16-16,0-6 11 16,0-10-5-16,5-8-5 15,6-7 10-15,-1-11-12 16,1-9 3-16,-3-8 18 16,2-4-24-16,-3-9 18 15,-5-2-15 16,1-4 7-31,-2-6 7 0,-1-4-17 16,0-4 16-16,0 0-1 0,-4 0-6 0,-15-8 5 0,-4-16-2 16,-13-5 0-16,-4-5 9 15,-7-2-17-15,-5 2 10 16,0 3-4-16,-1 6 2 16,-1 4 8-16,7 6-14 15,5 4 2-15,4 5 7 16,7 5-15-1,8 1 11-15,8 0-47 0,8-6-114 16,7-8-233-16</inkml:trace>
  <inkml:trace contextRef="#ctx0" brushRef="#br0" timeOffset="2140.3528">12686 4395 252 0,'-4'-4'1'16,"-2"4"-3"-16,1-5 21 0,0 4 32 16,0-1-24-16,2 0 5 15,-2 2 68-15,2-4-51 0,1 2-2 16,0 1-4 0,1-2-22-16,-1 0 5 15,2 3 46-15,0 0-28 0,0-1-19 16,0 1-8-1,3 0-17-15,17-1-1 0,11-6 15 16,13-2 3 0,18-11 10-16,18-9-8 0,16-5 6 15,18-9 24-15,16-3-25 16,10-5-6-16,5 0-16 16,4 3-3-16,-6 4 4 15,-7 3-3-15,-14 7-4 16,-17 5 16-16,-17 9-17 15,-21 9 13-15,-19 3-13 16,-14 1 4-16,-13 7 10 16,-9 0-19-16,-7 0 15 15,-2 0-6 1,-3 0-1-16,0 0 12 16,0 0 2-16,0 0-11 0,0 0 14 15,0 0-23-15,0 0 11 16,0 0-11-16,1 0-1 15,-1 0-65-15,0 0-115 16,0 0-296-16</inkml:trace>
  <inkml:trace contextRef="#ctx0" brushRef="#br0" timeOffset="3234.3832">16224 4807 712 0,'15'0'9'0,"15"0"0"16,13-10 4-16,10-5 60 0,6-3-16 15,6-1-42-15,-4-1-6 16,-4 5-12-16,-16 3 4 16,-11 5-5-16,-22 7-118 15,-8 0-105-15,-26 0-191 16</inkml:trace>
  <inkml:trace contextRef="#ctx0" brushRef="#br0" timeOffset="3452.9903">16255 5083 459 0,'34'0'12'15,"9"0"36"-15,9 0 14 16,6-9 14-16,0-4-11 15,2-5-36-15,-5-1-16 16,-5 1-13-16,-9 3 3 16,-12 3-1-16,-11 3-32 15,-6 0-43-15,-9 4-34 16,-3 1 34-16,0 0-18 16,0-2-68-16</inkml:trace>
  <inkml:trace contextRef="#ctx0" brushRef="#br0" timeOffset="3999.7585">17603 4143 766 0,'0'-18'4'15,"0"7"29"-15,-3 5 30 16,-9 6 1-16,-9 4-32 15,-7 33-30-15,-8 21 2 16,-2 17 4-16,-3 17-12 16,8 14 10-16,7 4-5 15,16 5 6-15,10-10 8 16,9-2-13 0,27-12 1-16,15-16 13 0,7-11-12 15,9-17 4-15,1-20-8 16,-5-19 6-16,-6-8 2 15,-12-4-13-15,-13-23 13 16,-21-10-10 0,-11-6 6-16,-9 1 11 0,-30-5-12 15,-13 5-10-15,-6 4 18 32,-5 6-10-17,0 9 2-15,4 13-11 0,8 10 6 0,8 0-9 31,6 23-55-31,8 12-15 0,8 8-95 0,6 0-336 16</inkml:trace>
  <inkml:trace contextRef="#ctx0" brushRef="#br0" timeOffset="66078.0187">7367 9372 850 0,'0'-7'71'0,"0"0"-24"16,0 5 18-16,0 0-9 15,0 2-48-15,0 0-13 0,3 18-1 16,6 19 15-16,4 14 0 15,3 14-11-15,-5 10-10 16,1 3 36-16,-5-1-35 16,-1-7 11-16,-1-8 3 15,-3-15-9-15,2-18-27 16,1-18-83 0,1-11-64-16,-1-21-106 0</inkml:trace>
  <inkml:trace contextRef="#ctx0" brushRef="#br0" timeOffset="66296.8892">7534 9256 612 0,'0'-29'111'0,"0"13"-56"15,0 5 12-15,0 5 8 16,1 6-46-16,6 2-19 16,3 29-15-16,2 20 1 15,1 15 28-15,4 18-22 16,1 8 5-16,0 4 10 15,1-7-25-15,-5-10 10 16,-4-16-26-16,0-16-128 16,-3-17-102-16,-4-23-276 15</inkml:trace>
  <inkml:trace contextRef="#ctx0" brushRef="#br0" timeOffset="67296.603">7491 9665 780 0,'-2'0'22'16,"2"0"-23"-16,0 0 21 0,6 0-33 16,12 0 20-16,4 0-2 15,12 0-9-15,1 0 18 16,6-11-23-16,1 0 7 15,2-7 13-15,-2 0-18 16,-4 1 19-16,0 0-21 16,-9 4 1-16,-7 0 27 15,-11 4-29-15,1 3 12 16,-7 3 2-16,-4 1-3 16,-1 2 27-16,0 0 2 15,0 0-13-15,0 0 12 16,-2 8-24-16,-3 11 4 15,-2 5-8-15,3 5-14 16,4 0 33-16,0 0-29 16,0-3 11-16,12-5 1 15,6-7-9-15,1-4 17 16,2-10-22-16,1 0 3 16,-4 0 20-16,-1-5-28 15,-6-15-7-15,-8 0 23 16,-3-1-9-16,0 0 26 15,-19 3-23-15,-6 1 3 16,-5 3 11-16,-1 3-14 16,4 0 17-16,7 0-17 0,4 4 0 15,10-4 33-15,6 2-34 16,0-6 8-16,23-3 4 16,3 0-9-16,6 0 17 15,3-2-25-15,-1 7 8 16,-1 6 17-16,-8 7-21 15,-4 0 8-15,-3 0-3 16,-7 11-7-16,-1 7 27 16,-2 4-23-16,0 3 5 15,-3 4 4-15,1-4-7 32,4 3 13-32,-2-5-17 0,2-6 3 0,0-5 16 15,4-6-20 1,-1-6-1-16,1 0-13 0,2-11 6 15,-1-18 33-15,0 0-24 16,-6-5 9-16,1 1 3 16,-4 4-1-16,-1 7 26 15,-3 5-18-15,0 7-3 16,-2 5 19-16,0 1-25 16,0 4 7-16,3 0-13 15,3 0-3-15,2 18 15 16,6 0-22-16,4 11 10 15,3-5 13-15,5-1-33 16,-2-5-10-16,6-11-11 0,-7-3 7 16,2-4 32-1,-7 0-10-15,-3-23 16 16,-8-1 1-16,-2-8 0 0,-5-3 39 16,0-2-6-16,-5 3 2 15,-11-3 2-15,-5 6-37 16,0 2 6-1,-1 6-2-15,-1 5-19 16,2 8 30-16,3 10-48 0,4 0-61 16,4 0-75-16,5 10-185 15</inkml:trace>
  <inkml:trace contextRef="#ctx0" brushRef="#br0" timeOffset="67719.2319">8820 9029 666 0,'8'-10'96'0,"13"3"-86"15,6-5-2-15,8 2-9 16,2 5 15-16,0 3-19 16,-3 2 0-16,-7 0 22 15,-6 0-27-15,-8 11 14 16,-6 2-4-16,-7 4-5 15,0 0 19-15,-2 4-7 0,-13 6 21 16,2 2 5 0,-2 2-20-16,1 2 1 15,0 3-22-15,6-3-3 0,2 2 30 16,3-2-81-16,3 1-203 16,0-5-296-1</inkml:trace>
  <inkml:trace contextRef="#ctx0" brushRef="#br0" timeOffset="67968.6335">9080 9573 537 0,'0'10'92'0,"0"0"-78"0,0-1 21 15,0 7-32-15,0-5-6 16,10-1 15-16,4-2-22 0,1-6-28 0,-1-2-79 15,-1 0-18-15,-7 0 66 16,-6-13 55-16,0 2 103 16,-3 0 64-1,-14-1-56-15,-4 6-6 0,1 0-54 16,-1 5-41-16,5 1 19 16,4 0-114-16,0 0-92 15,7 7-148-15</inkml:trace>
  <inkml:trace contextRef="#ctx0" brushRef="#br0" timeOffset="71687.4041">6209 5213 348 0,'0'-15'198'0,"0"3"-161"15,0 5 49-15,0 0-13 16,0 5-10-16,0-1-23 16,0 3-23-16,0 0 15 15,0 0-22-15,0 0 14 16,0 0-2-16,0 0-12 15,0 15 6-15,0 16-30 16,9 12 15-16,3 11 15 16,4 4-20-16,2 0 9 15,3-2-7-15,2-10-6 16,-1-10 24-16,-1-9-24 16,-2-10 6-16,-1-8 4 15,-3-9-8-15,-7-3 7 16,-3-28-24-16,-2-13 19 15,-3-7 21-15,0-3-22 16,0 0 9-16,0 8-2 16,0 5-6-16,-3 14 19 15,2 3-15-15,-2 9 7 16,3 7 18-16,0 2-16 16,0 4 8-16,0 2-25 15,0 0-5-15,10 14 26 0,7 11-31 16,8 13 17-1,5 9 4-15,0 1-6 16,4 3 16-16,-4-6-27 16,0-7 6-16,-2-7 3 0,-5-8-15 15,-5-9 8-15,-6-6 8 16,-3-8-13-16,-3 0 34 16,-6-19-26-16,0-18 16 15,0-4 2 1,-10-7 0-16,-2-1 20 0,-4 4-13 15,1 5 0 1,2 3 7-16,-1 5-29 0,2 3 5 16,3 1-4-16,2 1-70 15,4 2-97-15,3 3-286 16</inkml:trace>
  <inkml:trace contextRef="#ctx0" brushRef="#br0" timeOffset="72718.9271">6773 5074 736 0,'1'0'44'0,"-1"0"-33"0,3 0 24 0,4 1-8 16,1 14-9-16,1 6-19 16,3 11 4-16,2 11 20 15,-1 8-26-15,0 5 7 16,-2 4 2-1,-2-4-9-15,2 0 12 16,-2-10-12-16,-2-7-4 0,1-12 18 16,-2-9-18-16,1-10 11 15,0-8-7-15,0-4-8 16,5-25 18-16,-1-8-16 16,1-6 6-16,-1-4 5 15,2 7-2 1,0 5 6-16,-5 10-13 15,1 10 2 1,-1 4 27 0,-6 8-22-16,3 1 9 0,1 2-11 0,1 0-3 0,5 5 14 15,1 12-15 1,5 3 2-16,2 8 14 0,0-1-17 16,4 2 13-16,1-4-9 0,2-6-7 15,-3-5 28 1,5-9-27-16,-6-5 9 0,0 0 5 15,-5-2-10 1,-7-18 15-16,-1-7-16 0,-10-4 4 16,0 0 15-16,-3 0-18 15,-16 6 9 1,-7 8-7-16,-1 8-12 16,2 9 27-16,2 0-20 0,4 4 5 15,6 18 8 1,7 3-9-16,6 2 11 0,0 1-16 15,6-1-1-15,13-5 16 16,2-3-39-16,1-9-8 16,1-3 15-16,-4-7 6 15,-5 0 25-15,2 0-15 16,-9 0 5-16,3-3 13 16,-8-7-12-16,1 3 14 15,-1 0 2-15,-2 5 0 16,0-1 21-16,0 1-28 15,3 2-3-15,1 0-3 16,4 0-11-16,-1 5 19 16,6 7-15-16,0 5 2 15,2-3 15-15,1 1-18 16,1-6 13-16,1-7-6 16,-1-2-11-16,1 0 25 0,-1-14-21 15,-1-15 10-15,1-10 4 16,-4-9-9-16,-3-10 18 15,0-8-19 1,-2-6 6-16,-6-3 17 0,3 1-20 16,-5 5 18-1,0 9-15-15,0 11 1 0,0 13 19 16,-7 12-3-16,2 8-1 16,1 11 11-16,-2 5-18 15,3 4-4-15,0 25-15 16,3 12 1-16,0 12 26 15,0 11-22-15,0 3 5 16,6 0-1-16,11-1-3 16,7-1 15-16,4-6-20 15,1-7 6-15,6-5 13 16,1-9-22-16,-2-11 2 16,-3-12-92-16,-3-15-95 15,-7 0-37-15</inkml:trace>
  <inkml:trace contextRef="#ctx0" brushRef="#br0" timeOffset="72937.2273">7687 5045 729 0,'14'0'13'0,"15"-4"-24"0,12-10 6 0,9-1 20 0,1-1-20 31,4 1 5-31,-12 1-46 16,-9 6-120 0,-17 8-173-16</inkml:trace>
  <inkml:trace contextRef="#ctx0" brushRef="#br0" timeOffset="74093.4721">6727 5857 321 0,'-26'2'8'16,"6"3"138"-16,8-3-104 0,4-2 20 16,5 2 8-1,3-2-30-15,0 0-20 0,0 0-22 16,0 2 19-16,18 2-25 15,9-1 37-15,12 1 18 16,11-2-4-16,17-2 0 16,15 0-22-16,16-8 0 15,15-10 17-15,9-4-26 16,8 0 3-16,-5-1-9 16,-2 3-10-16,-12 2 21 31,-15 2-30-31,-15 6 13 0,-13 3 3 15,-15 0-7-15,-17 4 13 16,-9 3-18-16,-13 0-1 0,-8 0 23 16,-4 0-25-1,-2 0 9-15,0 0 1 0,0 0-4 16,0 3 8-16,0 9-60 16,0-2-47-16,-2-3-124 15,0-7-251-15</inkml:trace>
  <inkml:trace contextRef="#ctx0" brushRef="#br0" timeOffset="75736.7807">11990 6110 343 0,'0'0'224'0,"0"0"-126"16,0 0-69 0,13 0 10-16,9 0 11 0,12-4-3 0,7-3-13 15,8 0-2-15,9 3-29 0,5 4 7 16,8 0-4-1,5 0-14 1,7 0 30-16,5 0-32 0,10 3 14 0,2 0-1 16,11-1-9-1,0 1 16-15,7-3-18 0,-3 0 3 32,0 0 16-32,-6 0-19 0,-2 0 13 0,-1 0-5 15,-5-8-9-15,1 3 24 16,1 0-25-16,3-1 10 15,-3 1 2-15,3 2-2 16,-5 1 13-16,-2 2-21 16,-6 0-5-16,0 0 30 15,-3 0-27-15,-1 0 14 16,-1 0-8-16,1 0 2 16,-1-2 15-1,3 1-20-15,-4 1 2 0,5 0 15 16,-6 0-15-16,2 0 7 15,0 0-7-15,-2 0-3 16,1 0 25-16,-4 0-27 16,-3 0 14-16,1 0-2 15,-1 3-4-15,-1-1 7 16,1 1-13-16,2-3 5 16,1 0 13-16,-3 0-17 15,-1 0 11-15,-3 0-4 16,-6 0-10-16,1 0 24 0,-3 0-20 15,2 0 7-15,-5 0-2 16,3-3 2 0,2-1 9-16,-3 3-20 15,4-2 3-15,-3-1 22 0,0 4-22 16,-4-2 7 0,-1-1 0-16,-3 3-2 0,-2 0 13 15,-1-2-21 1,-2-2 10-16,0 4 10 0,1-3-24 15,0 0 23 1,-2 1-15-16,-1 0-4 0,1-2 29 16,-5 0-27-16,0-1 8 15,-4 1 3-15,0-2-9 16,-3-1 15 0,-2 2-14-16,-3 1 0 0,-1 1 15 15,-2-3-15-15,-5 3 14 16,-1 0 7-16,-4-2-16 15,-3 2 17-15,-6 1-20 16,-3 2 2-16,-6-2 2 16,-1 2-1-16,-3 0 11 15,-2 0-19-15,0 0 0 16,0 0 21-16,0 0-25 16,0 0 14-16,-12 0-29 15,-12 0-116-15,-8-5-445 16</inkml:trace>
  <inkml:trace contextRef="#ctx0" brushRef="#br0" timeOffset="78968.7011">21840 3157 926 0,'5'-8'6'0,"0"5"10"16,1-4-8-16,2 6 70 16,-3-1-12-16,0 2-58 15,-4 0 0-15,-1 31-14 16,0 15 0-16,0 18 25 16,-1 14-24-16,-5 3 9 15,0-4-1-15,6-7-10 16,0-14 19-16,0-11-22 15,0-12 5-15,0-12 10 16,0-5-45-16,0-11-2 16,0-5-5-16,0 0 24 15,-11-21 31-15,-5-8-30 16,-5-8 24-16,-8-1 0 16,-5 1 2-16,-1 3 15 0,-6 2-18 15,-2 6 9 1,1 4 23-16,3 4-27 0,5 3 16 15,5 4-17 1,10 6-3-16,6 1 13 0,4 4-23 16,6 0 3-1,3 0 8-15,0 12-22 0,0 9-8 16,3-1-58-16,12-5-113 16,5-8-86-16</inkml:trace>
  <inkml:trace contextRef="#ctx0" brushRef="#br0" timeOffset="79344.1295">21882 2896 220 0,'13'-15'14'0,"-6"3"1"15,2 0 50-15,-4 7 234 16,-2-1-129-16,0 4-77 16,4-4-37-16,8-2-28 15,12-5 4-15,11-5-36 16,14-5 13-16,16-6-3 15,8-2-5-15,4 0 15 16,-1 2-22-16,-6 4 4 16,-15 3 11-16,-15 9-18 15,-13 2-2-15,-17 9-48 0,-13 2-26 16,-17 0 18-16,-17 17-105 16,-9 8-252-16</inkml:trace>
  <inkml:trace contextRef="#ctx0" brushRef="#br0" timeOffset="79906.2227">22168 3194 682 0,'13'-21'13'15,"9"0"-16"1,2 1 9-16,5 6 2 0,2 5-15 16,-2 5 23-16,0 4-23 15,-6 0 9-15,-7 0-3 16,-7 15-6-16,-9 4 12 15,0 5-8-15,-12 4-1 16,-13-2 16-16,-4-1-17 16,0-1 13-16,5-5-8 15,6-3-1-15,6-5 13 16,6-2-23-16,6 4 9 16,0-4-1-16,16 3-37 15,7 0-8-15,6-1-19 16,3 0 26-16,1 1 15 15,-6 0-6-15,-6 2-5 0,-7-2 16 16,-7 5 16-16,-7 0 18 16,0-2 14-16,-10 2 28 15,-9-2 9-15,-2-4 2 16,-3-1 15-16,-1-3-33 16,1-3-6-16,2 0-4 15,1-4-39-15,3 0 8 16,3 0-4-16,7-2-14 15,4-15-61-15,4-8-112 16,0-4-156-16</inkml:trace>
  <inkml:trace contextRef="#ctx0" brushRef="#br0" timeOffset="80296.5999">22823 2944 732 0,'0'-3'26'0,"0"3"-10"16,0 0 62-16,-4 0-27 15,-10 24-58-15,-4 12 33 16,-1 10-32-16,-1 8 18 15,7 8-8-15,4 0-5 16,9-2 13-16,0-2-18 0,7-7 5 16,17-9 9-16,6-11-15 15,4-10 11 1,0-11-5-16,-5-10-17 0,-5 0 23 16,-8-6-19-1,-11-13 13-15,-5-7 6 0,-3-3 0 16,-23 3 12-1,-5-2-10-15,-8 5-14 0,1 5 23 16,0 7-25-16,7 5 11 16,5 6-10-16,10 0-24 15,10 0-58-15,6 0-175 16</inkml:trace>
  <inkml:trace contextRef="#ctx0" brushRef="#br0" timeOffset="80737.9577">23277 3067 827 0,'10'0'79'0,"11"0"-91"15,8 0 14 1,8 0 14-16,2-4-16 0,-3 0 3 16,-6 4-6-16,-6 0-70 15,-14 0-93 1,-10 0-231-16</inkml:trace>
  <inkml:trace contextRef="#ctx0" brushRef="#br0" timeOffset="80906.0239">23316 3250 783 0,'17'0'16'0,"5"0"-15"16,7 0 33-16,5 0-11 15,2-9-20-15,-4-1 12 16,-4-4-52-16,-8-1-165 16</inkml:trace>
  <inkml:trace contextRef="#ctx0" brushRef="#br0" timeOffset="81531.3226">23918 2785 744 0,'0'0'27'0,"0"0"-35"15,-2 0 9-15,-2 11 32 16,4 13-17-16,0 3-5 16,0 4-11-16,0 5-1 15,22-4 14-15,2 3-21 16,6 0 8-16,8-4 4 15,-7-4-6-15,-1-2 13 16,-4-4-18-16,-10-5 0 16,-7-3 24-16,-7 0-26 15,-2-2 13-15,-4 0 2 16,-13 1 20-16,-4 2 22 16,-3 1-31-16,0-3 4 0,0-1-6 15,1-1-19 1,1-5 8-16,-1-5-21 0,2 0-94 15,4-13-150 1</inkml:trace>
  <inkml:trace contextRef="#ctx0" brushRef="#br0" timeOffset="81812.2261">23981 2673 669 0,'25'-17'6'16,"2"-1"-10"-16,7 5 32 15,1 0 17-15,-3 3-2 16,-1 2-36-16,-6 2-6 16,-3 3 10-16,-9 1-17 15,-4-1 3-15,-7 3 10 16,0 0-12-16,-2 0 10 15,0 0-16-15,0 0-28 16,0 0-39-16,-2 0-136 16</inkml:trace>
  <inkml:trace contextRef="#ctx0" brushRef="#br0" timeOffset="92655.9766">23774 2451 934 0,'17'-25'2'0,"-14"8"-9"16,-3 12-9-16,-25 5 38 16,-35 22-13-16,-37 32 13 31,-34 29 21-31,-33 29-16 0,-24 26 15 0,-20 21-34 47,-5 7-6-47,5-2 26 0,16-7-38 0,21-19 21 0,26-22-13 0,33-24-8 15,34-22 32-15,27-21-34 0,25-23-3 16,20-26-130-16,6-26-176 31</inkml:trace>
  <inkml:trace contextRef="#ctx0" brushRef="#br0" timeOffset="92968.4744">22083 2565 973 0,'2'-18'1'15,"30"18"-35"-15,26 4 14 16,23 43 29 0,24 25-4-16,22 25 39 0,18 20-19 15,15 20-12-15,11 15 15 0,10-2-35 16,2-2 10-16,-2-9 0 15,1-11-14 17,-11-17 30-17,-17-17-32-15,-13-16-2 0,-30-24-80 0,-30-19-105 0</inkml:trace>
  <inkml:trace contextRef="#ctx0" brushRef="#br0" timeOffset="108468.4734">12248 8783 495 0,'0'-5'97'0,"0"0"-80"15,0 4 20 1,0-3 28-16,0 1 0 0,0 0 27 15,0 3-56-15,0-2 6 16,0 2-1-16,0 0-19 16,0 0-1-16,0 0-25 15,0-2-4-15,0 2 24 16,0-2-25-16,0-1 14 16,6-7-4-16,10-2-7 15,8-5 26-15,10-2-35 16,7 0 9-16,1 7 14 15,5 7-17-15,-7 5 19 16,-9 0-20-16,-10 17-1 16,-6 13 30-16,-14 4-30 15,-1 9 7-15,-19 0-10 16,-12 3-10-16,-8 1 11 31,-4-6-13-31,0-7 16 0,7-9 20 0,9-8-14 16,5-4 4-16,13-6 0 15,9-5-10-15,4-2 21 16,23 0-33-16,13 0 23 0,1-2 3 31,9-1-10 1,-2 3 19-32,-8 0-51 0,-7 0-7 0,-7 5 46 0,-8 9-18 0,-8-3 15 15,-7 7 3-15,-3-1-4 0,0 3 18 16,-13 2-14-16,-8 7 14 15,-8 0 21-15,-3-1-16 16,-3-3 11-16,-1-3-20 16,2-8-7-16,3-3 28 15,7-7-46-15,8-4 19 16,9 0-5-16,7-26-75 16,0-10-28-16,9-9-128 15,11-5-290-15</inkml:trace>
  <inkml:trace contextRef="#ctx0" brushRef="#br0" timeOffset="108890.7255">13138 8611 797 0,'0'-10'10'16,"0"5"51"-16,-10 2 18 0,-5 3-45 16,-6 0 5 62,-3 20-41-63,-3 16-4-15,-1 10 30 0,2 13-35 0,3 7 13 0,20 33 1 0,3-6-7 0,22-11 19 0,17-16-30 0,10-13 16 16,4-17-2-16,-12-36-30 31,-13 0 22-15,-10-9-15-16,-13-13 21 0,-5-2 15 0,-18-3-7 0,-18-4 14 0,-9 4-22 16,-8 3-9-16,-4 7 19 31,-3 9-60-31,-2 8-24 0,4 0-72 0,5 12-85 15,5 10-105 1,3 8 215-16</inkml:trace>
  <inkml:trace contextRef="#ctx0" brushRef="#br0" timeOffset="109500.069">11856 8853 803 0,'-3'-20'26'16,"-2"7"13"-16,3 4 20 16,1 5 11-16,0-1-7 15,-2 5-51-15,3 0-3 0,0 5-12 16,0 30-20-16,0 16 41 16,0 16-26-16,0 16 12 15,0 10 2-15,0 2-8 16,0-7 16-1,7-2-22-15,4-9-1 0,1-12 26 16,2-7-29-16,0-16 14 16,1-9-6-16,0-11-17 15,-5-10 13-15,-1-3-19 16,-3-8 11-16,-5-1 22 16,-1-4-6-16,0-17 16 15,0-8-23-15,-10-10-2 16,-8-3 31-16,-6-7-27 15,-6-2 16-15,-2 4 3 16,-3 2 5-16,-5 2 16 16,-2 7-19-16,-3 7 17 15,1 5-3-15,-1 3-36 16,1 8 10-16,3 2-7 16,9 6-26-16,7 3 24 15,10 0-52-15,14-2-14 16,1-3-86-16,16-9-204 15</inkml:trace>
  <inkml:trace contextRef="#ctx0" brushRef="#br0" timeOffset="110235.1444">11907 8676 162 0,'0'-5'12'15,"-4"-1"-3"-15,2 0 1 16,0 3 27-16,-1-2-13 15,0 3-31-15,0-5 25 16,-1 3 171-16,2 1-130 16,-4-1 17-16,4 1-11 15,0 2-7-15,1 1-9 16,0 0-11-16,1 0 11 16,0 0-13-16,0 0 7 15,0 0-11-15,0-2-25 16,0 2 22-16,14-5-39 0,17-8 7 15,19-1 16 1,24-10 3-16,29-10 14 0,19-1-16 16,20-3 11-1,16 0 25-15,4 0-46 0,0 5 9 16,-7 4-16-16,-13 6-2 16,-19 4 18-16,-22 1-26 15,-23 7 10 1,-22 5 17-16,-20 2-25 0,-17 4 18 15,-11-3-11-15,-6 3-8 16,-2 0 37-16,0 0-38 16,0 0 17-16,0 0 1 15,0 0-8 1,0 0 18-16,0 0-24 0,1 0 4 16,1 0 14-16,-2 0-69 15,0-2-79-15,0-3-206 16</inkml:trace>
  <inkml:trace contextRef="#ctx0" brushRef="#br0" timeOffset="147734.1004">2790 4616 293 0,'0'-13'54'0,"0"2"34"16,0 3-62-16,0 3-3 15,0 0-6-15,0 3 47 16,0 2-14-16,0 0-36 15,0 0 6-15,-2 0-48 16,-5 0-21-16,3 0-27 16,-3 0-55-16,-1 8 59 31,3-2 48-31,1-2 20 0,1-2 15 0,1-2 14 16,2 1 40-16,0-1 3 15,0 0-17-15,0 0-2 16,0 0-24-16,0 0-1 15,0 0 3-15,6 0-10 16,10 0 20-16,4 3-19 16,7-3-8-16,9 0 35 0,7 0-20 15,7 0 6 1,7 0-11-16,7 0 0 16,4 0 3-16,4 0-26 15,3 0 3-15,-3 0 8 0,3 0-10 16,-3 0 9-1,1 0-8-15,-2-3-6 16,-3 3 24-16,1 0-23 16,-2 0 7-16,-1 0-1 15,-5 0-1-15,-1 5 11 0,-1-2-19 32,-1-1 4-32,-1-2 19 0,0 3-23 15,-5-3 16-15,0 0-6 0,-4 3-8 16,0 1 18-16,-5 0-23 15,-1 4 14 1,0-3 4-16,0 3-11 0,0-1 9 31,0-2-8-31,1 1-4 0,1-5 23 16,-2 1-24-16,0-2 14 16,-1 0-7-16,2 0 1 15,-3 0 11-15,-1 0-17 16,1-2 3-16,-2 1 14 15,-3-1-18-15,0 2 11 0,-2 0-2 16,0 0-9-16,1 0 19 16,-1 0-14-16,-1 5-1 15,-3-1 4-15,1 1 0 16,0 2 10-16,-2-3-18 16,2 2 1-16,-3 0 21 46,-2 1-22-46,3 0 12 0,-2-4-5 16,-1 3-2-16,-1-3 11 0,-2 1-12 0,1-1-1 0,-4-2 14 0,1-1-17 16,-4 2 13-1,-4-2-8-15,0 0-5 0,-4 0 26 16,-3 0-28 0,-3 0 10-1,-2 0-25-15,0 0-39 0,-20 0-43 0,-12 0-294 16</inkml:trace>
  <inkml:trace contextRef="#ctx0" brushRef="#br0" timeOffset="148594.2141">3027 4959 521 0,'0'-3'46'0,"1"-1"-48"0,14-3-2 16,2-1 29-16,11-2 10 16,7 0 33-16,10 1-35 15,11 1-8-15,10 0 7 16,10 2-17-16,6 4-2 16,6 0 13-16,6 2-16 15,7 0 1-15,0 0 1 16,6 0-5-16,1 0 15 31,-2 8-28-31,-3 2 12 0,-4 3-1 16,-8 1-10-1,-11 1 16-15,-7 2-22 16,-10-1 3-16,-8 0 21 0,-9-1-20 0,-7 0 8 16,-5-1 1-16,-5 0-9 15,-5-4 21 32,-3-1-23-47,-3-3 7 16,-4-1 10-16,-2-2-15 0,-4-2 13 0,-3-1-9 0,-4 2-7 0,-1-2 31 0,0 0-31 15,0 0 14-15,0 0-2 16,0 0-13-16,4 0-19 0,-1 0-60 16,-1 0-76-1,-2-2-174 1</inkml:trace>
  <inkml:trace contextRef="#ctx0" brushRef="#br0" timeOffset="191843.5565">1443 7640 712 0,'0'0'62'0,"0"0"-49"16,0 0 37-1,0 0 7-15,0 0-9 0,0 3-16 16,-6 16-20-16,-3 12-1 31,-7 13-13-31,-4 19 4 0,-5 11-1 0,-5 10-2 16,1 5 3-16,0-1-5 16,2-9-19-16,1-10-44 31,7-17-50-31,0-23-108 0,5-26-268 0</inkml:trace>
  <inkml:trace contextRef="#ctx0" brushRef="#br0" timeOffset="192124.7233">1246 7635 902 0,'0'-4'10'0,"0"2"-3"0,0 2 13 16,0 0 6-16,0 24-10 15,1 12-16-15,7 19 7 0,4 12-7 0,3 12 4 0,1 3-8 0,4-5 6 0,-2-2 0 0,1-10-9 16,-4-14-1-16,-4-14-85 47,-8-11-49-47,-3-16-189 0</inkml:trace>
  <inkml:trace contextRef="#ctx0" brushRef="#br0" timeOffset="192327.9475">1112 8095 794 0,'0'-5'-1'0,"3"-3"12"31,18-3-6-31,10-3-1 0,9-1 10 0,8-3-2 32,5 1-12-32,2-1 3 0,-3 1-5 31,-9-1-1-31,-15-3-154 0,-17-4-194 16</inkml:trace>
  <inkml:trace contextRef="#ctx0" brushRef="#br0" timeOffset="192563.7013">1260 7539 775 0,'0'7'2'0,"0"22"1"0,0 16-3 15,0 13 25-15,7 13 24 0,3 9-11 0,5 2-20 0,0 2-13 0,3-4-5 0,0-7 4 0,-4-7-8 0,-3-13-33 16,-8-13-113-16,-3-18-243 0</inkml:trace>
  <inkml:trace contextRef="#ctx0" brushRef="#br0" timeOffset="192780.9739">1203 8058 820 0,'7'-9'2'46,"7"-4"-3"-30,11 1 6-16,7-1-4 0,9 0 9 0,10-2-1 0,5 4-11 0,1-1 6 16,-1 1-6-16,-3 2-2 0,-8 4-82 0,-11 1-128 0,-10 4-219 15</inkml:trace>
  <inkml:trace contextRef="#ctx0" brushRef="#br0" timeOffset="229327.8461">5098 12117 909 0,'3'-7'73'0,"-3"7"-60"15,1-3-11-15,1 3 41 16,5 0-27-16,0 29-17 15,3 16 11-15,1 13-19 16,1 13 25-16,2 4-29 16,-4 0 1-16,-1-7 30 15,0-8-79-15,-8-14-29 16,-1-12-88-16,0-16-120 16</inkml:trace>
  <inkml:trace contextRef="#ctx0" brushRef="#br0" timeOffset="229655.9875">5114 11814 754 0,'-15'-42'12'0,"3"6"-3"16,5 3 41-16,2 8 8 15,5 6-16 1,0 4-33-16,11 8-31 15,15 5 39-15,8 2-30 0,6 0 15 0,2 17 2 16,0 9-10 0,-7 4 19-16,-8 5-33 0,-12 5-25 15,-11 0 45-15,-4 2-16 16,-13 1 20 0,-16 1-1-16,-7 0-8 0,-2-6 30 15,-3-1-29-15,1-4 4 16,8-5 9-1,4-6-15 1,11-4-2-16,7-5-107 0,6-4-167 16</inkml:trace>
  <inkml:trace contextRef="#ctx0" brushRef="#br0" timeOffset="229984.9589">5542 12320 700 0,'0'17'-5'0,"4"11"7"16,-1 7 12-16,1 4-19 0,0 1 19 15,1-1-13-15,-1-5-13 0,-4-6 31 94,3-11-28-78,-3-11 10-16,0-6 5 0,0-4-9 0,0-29 59 0,0-12-40 0,0-11 26 15,0-5-42-15,0-4 6 0,9 4-4 0,7 2-12 0,4 12 29 0,1 11-31 0,1 15 11 0,1 7 2 31,-2 14-56-31,-4 0-168 0</inkml:trace>
  <inkml:trace contextRef="#ctx0" brushRef="#br0" timeOffset="230421.6208">6035 12214 799 0,'-14'-13'5'16,"-4"8"2"-16,-2 1 21 0,1 4 35 0,0 0-23 31,3 4-51 1,1 14 8-32,3 5 15 0,6 4-21 0,3 6 15 15,3 4-10-15,0 1-11 0,1 0 37 0,17-5-33 16,3-8 8-16,5-8 5 0,5-11-15 15,2-6 16 1,0-2-27-16,-1-24-4 0,-6-8 26 16,-4-9-14-16,-5-4 16 15,-10-1 4 1,-7 0-21 0,0 3 42-16,-12 5-32 0,-12 5 10 15,-10 9 17-15,-3 5-1 0,-4 8 13 16,1 5-24-16,3 7-10 0,8 1 23 15,5 0-32 1,8 0 11-16,9 14-51 16,7 3-88-16,0 2-130 15</inkml:trace>
  <inkml:trace contextRef="#ctx0" brushRef="#br0" timeOffset="230718.6692">6472 11941 752 0,'-23'0'11'15,"-1"0"6"-15,2 18 18 16,-1 4 29-16,4 9-64 15,4 4 1-15,8 4 18 16,3 1-26-16,4 1 16 16,0-2-10-16,21-2-12 15,7-10 38-15,7-4-39 16,5-13 13-16,3-10-7 16,1 0-91-16,-5-10-176 15</inkml:trace>
  <inkml:trace contextRef="#ctx0" brushRef="#br0" timeOffset="231109.4035">6739 12083 733 0,'0'0'-4'16,"18"0"6"-16,7 0-2 15,5-12 30-15,0-8-34 0,5-6 4 16,-1-3 10-16,-10-5-17 16,-5 2 16-16,-4 0-17 15,-13 3-6-15,-2 6 36 16,-8 6-32-16,-15 5 18 16,-6 9 2-16,-4 3 22 15,0 0 34-15,1 15-37 16,4 8-14-16,5 8 17 15,9 5-34-15,5 4 7 16,9 0-5-16,0-2-16 16,13 1 40-16,9-8-33 15,8-6 8-15,4-7 5 16,4-13-11-16,2-5 19 16,3 0-37-16,-1-21-73 15,-4-12-55-15,0-7-291 16</inkml:trace>
  <inkml:trace contextRef="#ctx0" brushRef="#br0" timeOffset="231439.9147">7319 11621 767 0,'-21'0'6'15,"3"0"4"63,3 0 52-46,2 16 26-32,5 17-79 0,4 4-9 0,4 3 13 0,0 3-3 15,16-1-23-15,12-5-3 0,3-10 27 0,6-7-63 0,-2-6 14 0,-1-3 11 0,-7-5 14 0,-7-3 25 0,-10-1-23 0,-4 0 8 0,-6 0 29 16,-1 6 27-1,-19 1-3-15,-10 6-47 0,-3 2-16 16,-4 0 40 0,-1 2-37-1,5-5 7-15,10-6 3 0,6-6-44 16,17-2-42 0,0-17-165-16</inkml:trace>
  <inkml:trace contextRef="#ctx0" brushRef="#br0" timeOffset="231827.8456">7680 11583 960 0</inkml:trace>
  <inkml:trace contextRef="#ctx0" brushRef="#br0" timeOffset="231874.7239">7680 11583 1014 0,'-6'21'-5'0,"6"19"1"0,16 17 13 16,5-4-18-16,-7-6 25 0,-9-2-259 0,-5-6 256 15,-4-5-31-15,-32-20-98 0,14-3-242 16</inkml:trace>
  <inkml:trace contextRef="#ctx0" brushRef="#br0" timeOffset="232938.5967">8242 12170 608 0,'-12'0'69'0,"-3"-3"-2"0,2 3-19 32,-2 0 1-32,-5 0-52 0,-1 0 2 0,-10 8 17 47,-4 4-28-47,-10 2 17 0,-5 3-7 0,-6 0-13 0,-2-1 45 0,-2-1-43 0,0 0 20 0,4 0 16 31,3-1-4-16,0-4 4-15,-1 4-30 0,3 0 8 16,-2 6 20-16,-3 2-32 16,-2 2 16-16,-3-2-4 0,0 0-16 0,1-1 41 15,2-1-36 17,2-5 24-32,7-1 7 0,2-3-19 0,2-2 19 15,-2 3-21-15,2 0-1 0,-4 2 26 16,-5-1-35-16,-4 5 16 15,-2-1-5-15,-1 0-12 16,-1 3 34-16,3-3-38 16,2 0 12-1,4 1 12-15,3-2-12 0,4-3 17 0,0 3-27 32,3-5 1-32,1-1 36 0,2 0-35 15,-4-1 13-15,0-1-2 0,-1 2-6 16,-1 1 23-1,-3 2-31-15,1-1 6 16,-3 0 18 0,2 4-19-16,0-1 21 0,1-2-24 15,4 3 1-15,1-4 37 0,2-1-38 16,6 0 12-16,-1-6 3 16,5-2-7-16,-1 0 23 15,1-3-36 1,1 1 13-1,-5-1 21-15,-3 3-28 0,-2 0 15 0,-2 3-6 32,0-1-14-32,5 3 44 0,5 2-43 0,8-4 17 31,7-1 4-31,8-2-14 16,5-1 23-16,4 0-34 0,0-2-49 0,9 0-57 15,5 0-126-15</inkml:trace>
  <inkml:trace contextRef="#ctx0" brushRef="#br0" timeOffset="235500.9024">9656 11572 584 0,'31'0'28'16,"4"0"-31"-16,10 0 6 16,7 3 36-16,6 1-7 0,7-3-4 15,6 5-25-15,4 2-7 16,8 4 25-16,4 1-22 15,3 1 12-15,4 3-9 16,4 0-14-16,9-5 34 16,3-2-31-16,4-2 8 15,4-4 5-15,0 0-7 16,-4-2 19-16,-1-2-31 16,-7 0 8-16,-4 0 21 15,-5 0-42-15,-8 0 11 16,-8 0 3-16,-5 0 4 15,-9-2 24-15,-2 0-27 16,-7 2 12-16,-2 0 9 16,-1 0-12-16,-4 0 19 15,-5 0-25-15,-5 0 2 16,-7-2 29-16,-6 0-33 16,-5 2 17-16,-6-2-6 15,-8 2-4-15,-4-1 18 16,-5-2-60-16,0-1-34 15,-9 3-90-15</inkml:trace>
  <inkml:trace contextRef="#ctx0" brushRef="#br0" timeOffset="236734.4133">13726 11416 664 0,'0'0'51'0,"1"0"-37"16,1 9 11-16,0 14 6 16,-2 19-20-16,0 8 5 0,0 11-2 15,-2 2-15 1,-6-1 9-16,-5-3-17 0,4-6 4 16,0-10 23-1,3-10-28-15,1-12 16 0,4-9-9 16,1-12-6-16,0 0 20 15,0-24-38 1,0-20 23-16,8-21 9 16,6-17-12-16,4-15 14 0,-1-8-13 15,3 2-2-15,-1 6 24 16,-1 13-28-16,-5 20 22 16,0 16-8-16,-5 15 16 15,-2 11 30-15,0 11-25 16,-3 10 2-16,3 1 2 15,5 0-33 1,2 29 12-16,5 17-4 0,3 17-6 16,1 15 39-1,1 12-33 1,0 5 7-16,-1 0-4 0,1-8-8 16,-2-9 12-16,-2-12-50 15,-3-17-76-15,-6-11-69 0,-5-13-167 16</inkml:trace>
  <inkml:trace contextRef="#ctx0" brushRef="#br0" timeOffset="238734.1362">13826 11710 620 0,'-2'0'18'15,"2"-2"-18"-15,0 2 3 0,12 0-3 16,10 0 22-16,6 0-24 16,7 0-1-16,4 0 17 15,0-3-20 1,0-12 7-16,-2 1-13 0,-5-8-48 16,-6-2 4-1,-2-12-26-15,-10-4-34 0,-1-9 25 16,-6-5 47-1,-5-7 52 1,-2 1 14-16,0 7 64 0,0 2 60 0,0 10-29 16,-2 4-24-1,-5 11-32 1,2 2-9-16,2 7 1 0,0 8-29 16,1 1 2-16,2 5 3 0,0 3-35 15,0 0 11-15,0 26-21 16,0 17 5-16,0 14 36 15,0 17-33-15,0 8 11 16,0 5-1-16,8-3-7 16,6-4 25-16,7-7-38 15,4-8 17-15,4-12 9 16,2-8-30-16,2-10-13 16,3-13-1-16,1-11 8 15,2-11 48-15,0 0-35 16,-2-11 17-16,-3-16-4 15,-3-8 1-15,-6-5 14 16,-4 0-20-16,-7 0 8 16,-5 2 27-16,-8 1-15 0,-1 5 25 15,-1 6-9-15,-15 4-28 16,-4 7 23-16,-2 6-32 16,-2 8 7-16,-1 1 5 15,5 0-13-15,2 23 18 16,5 6-25-16,3 6 5 15,7 1 10-15,3 1-36 16,0-4 6-16,11-8-6 16,9-5-8-16,4-12 25 15,1-8-15-15,-1 0 4 16,1-4 21-16,-4-18 6 16,-6-1 16-1,-1-2-14-15,-8 4 35 0,-4 1 33 16,0 7-18-16,-2 0 13 15,0 8-19 1,0 1-20-16,0 2 15 0,0 2-39 16,0 0-1-16,1 20-4 15,2 11-3-15,0 11 25 16,3 13-26-16,-1 4 3 16,5 8 24-16,-2 4-31 15,4 2 7-15,-2 0-25 16,-1-6 18-16,-2-3 31 15,-2-9-30-15,-2-14 7 16,-3-7 13-16,0-11-18 16,0-5 18-16,-6-9-12 15,-9-5-2-15,-6-4 34 16,-3 0-36-16,-4-4 18 16,-1-17 6-16,1-8 4 15,6-8 12-15,3-6-28 16,8-7 4-16,9-4 4 0,2-7-19 15,8 3 14 1,18 0-15-16,9 2-27 0,9 6 2 16,2 6-55-16,6 5-5 15,-2 8-50-15,0 4 35 16,-6 3-1-16,-7 7 92 16,-11 3 33-16,-8 7 117 15,-6-1-27 1,-6 5 9-16,-6 2-11 0,0 1-20 15,-2 0 2-15,-11 0-69 16,-3 0-10-16,-4 18-1 16,1 5-10-16,-1 8 21 15,6 2-31-15,1 3 9 16,9-1 21-16,4-2-24 16,0-6 14-16,7-2-6 15,11-7-7-15,6-8 28 16,6-10-31-16,-2 0 1 15,4-5-15-15,-5-18-17 16,-5-5 21-16,-8-4-7 16,-10 0 5-16,-4-1 34 15,-7 4-20-15,-19 4 17 16,-3 5-7 0,3 3 14-16,-1 8 26 15,9 2-35-15,4 6 8 0,4-2 6 16,6 3-20-16,4 0 13 0,0 0-29 15,4 0-1 1,15 0 37-16,4 0-31 0,7 0 18 16,5 0-19-16,0-7-2 15,2-12 31-15,0-2-29 16,-2-7 12-16,-8 1 13 16,-3 0-24-16,-8 0 27 15,-5 1-22 1,-9 1-4-16,-2 3 48 15,0 5-33 1,0 3 10 0,-13 3-4-16,2 7-7 0,-5 4 16 15,-1 0-31 1,5 8 6-16,1 16 15 0,9 5-20 0,2 1 15 16,0 7-10-16,7 0-8 0,15 0 37 15,7 0-42-15,-4-5-3 16,8-5-10-16,-4-3-24 15,1-5 9-15,-6-5-36 16,-4-5 14-16,-7-3 56 16,-3-1 3-16,-8-5 16 15,1 3-5-15,-2-3 9 16,-1 0 56-16,2 0-25 16,2 0-8-16,4 0-22 15,5 0-8-15,2-14 14 16,4-1-28-16,2-1 6 15,0-1 18-15,-1-1-19 16,-4 6 12 0,-3 1-2-16,-5 2 27 0,0 1 28 15,-5 1-43-15,-1 5 5 0,-2-1-2 16,2 1-10-16,-2 0 25 16,0 2-31-16,0 0-2 15,0 0 25-15,0 8-41 16,3 11 19-16,-1 5-4 15,8 5-4-15,-4 2 23 16,7 0-30-16,-2-8 10 16,3-2 9-16,1-5-14 15,0-9 23-15,-1-4-35 16,4-3-10-16,0-8 11 16,-1-22-63-16,-4-8-25 15,-3-8-100-15,-3-3-141 16</inkml:trace>
  <inkml:trace contextRef="#ctx0" brushRef="#br0" timeOffset="239077.8493">15662 11296 590 0,'-8'0'38'15,"-2"-2"-1"-15,7 2 11 16,-1 0-9-16,4 0-3 16,0 0-47-16,0 0 8 15,0 0-1-15,0 0 0 16,1 0-8-16,4 2-37 16,0-2 4-1,1 0 42-15,-1 0-6 0,-3-11 11 16,-1-2-10-16,-1-4-2 15,0 2 31-15,0 0-32 16,0 4 31-16,-7 2 3 16,-5 4-17-16,3 2 9 15,-1 3-32-15,4 0-46 0,1 0-60 16,5 0-183-16</inkml:trace>
  <inkml:trace contextRef="#ctx0" brushRef="#br0" timeOffset="239343.4753">15924 11126 823 0,'0'-4'41'0,"0"4"-27"15,0 0 4-15,0 23 0 0,0 14-13 31,0 13 27-31,1 14-24 0,5 4 1 0,0 5 19 16,-2 1-41-16,-1-5 24 16,2-2-15-16,-3-7-4 15,1-11-20-15,0-9-116 16,1-15-75-16,-3-16-141 16</inkml:trace>
  <inkml:trace contextRef="#ctx0" brushRef="#br0" timeOffset="239968.4714">15816 11500 644 0,'-6'-6'23'0,"1"2"-11"0,5 4 72 15,0-2-54-15,11 2-12 16,11 0-14-16,3 0 2 15,13 0 15-15,0 0-34 0,2 0 11 16,1-5 18 0,-3-7-36-16,-6-3-10 0,-5-5-6 15,-4-6-4-15,-8-5 48 16,-5-4-21-16,-6-3 18 16,-4 1 1-16,0 0 26 15,0 5 36-15,0 3-37 16,-7 3 10-16,1 7 3 15,1 5-34-15,2 7 24 16,0 3-13 0,3 4-21-16,0 0 28 15,0 15-55-15,0 17 23 0,0 13 7 16,0 16-4-16,0 6 22 16,0 9-35-16,0 1 7 15,0-3 28-15,3-7-35 16,4-4 22-16,0-15-9 15,0-11-13-15,-1-12 35 16,0-10-40-16,2-13 6 16,1-2-18-16,3-9 13 15,-1-20 34-15,7-6-33 16,2-7 8-16,0 6 26 16,-2 1-28-16,0 6 16 15,-2 6-8-15,-2 4-1 0,-4 7 25 16,-2 2-28-16,-3 9 11 15,-1 1 12-15,5 0-26 16,-4 7 25 0,4 15-26-16,-1 9-1 15,4 2 39-15,-3 3-44 16,3-1 24-16,0-5-19 0,2-4-84 16,-2-10-26-16,3-10-105 31,-1-6-33-31</inkml:trace>
  <inkml:trace contextRef="#ctx0" brushRef="#br0" timeOffset="240532.0026">16586 11575 657 0,'0'-21'86'15,"0"5"-55"-15,0 3 19 16,0 5-1-16,0 5-4 16,0 0-20-16,0 3-43 15,0 0 19-15,0 21-12 16,0 7 2-16,0 4 41 15,0 6-45 1,0 0 16-16,0-7 1 16,3-4-13-16,3-8 25 0,1-8-35 15,4-6-7-15,1-5 21 16,0 0-12-16,1-18 24 16,0-6-12-16,2-2-8 15,-5 3 39-15,1-3-36 16,-4 7 14-1,0 3 3-15,0 8-12 0,-4 1 21 32,2 3-32-32,0 4 10 15,-1 0 19-15,1 0-30 16,-3 16 22-16,1 1-8 16,1 1-9-16,-1-3 37 0,1 1-41 0,1-5 18 15,3-6-1-15,3-5-8 0,6 0 9 47,1 0-31-47,1-18 18 31,0-2 28-31,-2 0-28 47,1-1 19-47,-1 13-12 0,-3 8-7 0,-3 0 36 0,1 0-35 16,-2 20-4-16,-1 3 23 15,-1-7-14-15,2-6-47 16,5-4-41-16,-3-6-51 16,6 0-154-16</inkml:trace>
  <inkml:trace contextRef="#ctx0" brushRef="#br0" timeOffset="241156.0065">15497 12154 522 0,'-2'-2'45'16,"0"2"28"-16,2 0 0 16,0 0-19-16,20 0-8 15,16 0-27-15,26 0 58 16,29 0-37-16,29 0-16 16,30 0 30-16,25 0-28 15,22 0 4-15,8 0-8 16,-1 0-8-16,-7 0 19 15,-11 0-39-15,-22 0-6 16,-25 0-4-16,-29 0-120 0,-29-9-154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5:32:35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4277 14119 940 0,'0'0'-8'0,"0"-2"-100"31,0-4 20-31,0-4 65 0,-2-5-82 31,-5-5-327-31</inkml:trace>
  <inkml:trace contextRef="#ctx0" brushRef="#br0" timeOffset="127328.1167">16592 1078 691 0,'2'0'40'0,"-2"0"-39"31,3 2-3-31,1 18 8 0,3 9 19 0,-1 7 8 63,2 7-20-63,0 5 3 0,-4 1-7 0,0-1-2 0,-4-1-4 0,0-3-1 0,0-6 0 15,0-6-3-15,-10-7-44 16,0-12-56-16,-2-7-52 0,0-6-101 16</inkml:trace>
  <inkml:trace contextRef="#ctx0" brushRef="#br0" timeOffset="127578.5722">16415 923 681 0,'0'-17'12'16,"7"-2"10"0,15-3 23-16,7 5-5 0,6 0-20 0,0 1-12 31,2 6-6-31,-1 5 0 0,-5 5-4 0,-4 0-5 15,0 0-59-15,-10 0-74 32,-6 5-66-32,-6 14-42 0</inkml:trace>
  <inkml:trace contextRef="#ctx0" brushRef="#br0" timeOffset="128297.6967">16880 1456 465 0,'8'11'15'0,"6"2"2"0,3-6 24 0,1 0-1 0,2-1-19 0,-2-6-12 0,4 0-10 16,0 0 0-16,-5 0 7 31,0-15 4-31,-2-7-4 16,-4-1-5-16,-7 0 3 0,-2-2-12 0,-2 4-4 31,0 1 4-31,-6 7-2 16,-14 7-8-16,-2 6 28 15,-1 0 0-15,2 0-7 16,1 10 5-16,0 8-4 15,8 4-3-15,-3 1 0 0,8 1 0 0,3-2-1 32,2 2-4-32,2-3 2 0,0-3-4 0,9-5-2 15,10-1 13-15,3-4 6 16,6-4 0-16,0-4 5 16,8 0-5-16,-4 0-2 31,4-13-2-31,-2-7 4 0,0-2-3 0,-5 1 1 31,-2-3 2-31,-5 6 14 0,-7 2 2 0,-3 4 6 16,-4 2 3-16,2 7-11 0,-2 0-11 31,6 3-4-15,-3 0-4-16,6 0 1 0,3 3-1 0,3 12-6 31,3 7 4-31,3 0-2 0,-1 7-4 15,0 0 5-15,-2 1-2 16,0 0-3-16,-4-1 2 0,0-5 0 16,-7 1-9-16,0-5-31 0,-3-5-15 15,-3-5-13-15,-3-6-38 32,-3-4-60-32,1 0-110 0</inkml:trace>
  <inkml:trace contextRef="#ctx0" brushRef="#br0" timeOffset="128499.9868">17763 1349 752 0,'0'-5'17'0,"0"0"2"16,0 5 54-16,-2 0-32 31,-12 0-16-31,-4 16-24 0,-7 13 3 0,-6 8-1 16,-2 5-2-16,-2 6 1 15,0 1-2-15,1-3 1 16,6-5 0-16,4-6-5 31,8-6-46-31,8-9-45 16,5-9-47-16,3-11-62 0,0 0-241 0</inkml:trace>
  <inkml:trace contextRef="#ctx0" brushRef="#br0" timeOffset="128750.4094">17903 948 779 0,'0'-3'5'0,"0"3"-3"0,0 0-18 15,0 19 18-15,0 15 4 31,3 13 0-31,-1 8-3 16,3 8-2-16,-2 3 1 16,-3 3 0-16,0 2-2 15,0-7 1-15,0-6-43 0,0-9-36 0,0-12-40 16,0-13-111-16</inkml:trace>
  <inkml:trace contextRef="#ctx0" brushRef="#br0" timeOffset="128953.1743">17819 1409 766 0,'10'-7'7'15,"8"-2"-5"-15,10 0 2 0,7 1 5 16,5 1-5-1,6-2 0-15,6 2-5 0,0-2-110 16,2-3-238-16</inkml:trace>
  <inkml:trace contextRef="#ctx0" brushRef="#br0" timeOffset="129641.0373">18914 869 426 0,'19'-6'116'0,"-2"1"-89"0,-8 0 7 0,0 5 24 32,-5 0-23-32,-4 0-24 0,0 0-10 0,-24 0 15 0,-12 14 24 15,-4 9-20-15,-6 5-10 32,0 2-5-32,8 1-3 0,9 3 1 0,11-5-4 31,14-7 0-31,4 2-13 0,17-9-11 0,19-1 2 31,7-7-4-31,10-4-9 0,-2-3-1 0,-6 0-7 16,-7 0 15-16,-14 0 14 15,-11 0-2-15,-13 0-5 32,0 0 13-32,-17 4 23 0,-16 9 2 15,-2 8-7-15,-3 8 32 0,0 4 6 31,9 9-8-31,7-1-10 16,11 4-15-16,11 0-12 16,0-5-2-16,24-5-5 0,11-4 7 0,6-11 18 31,4-8-7-31,2-11-3 0,0-1-14 0,-5-10-87 31,-4-17-128-31</inkml:trace>
  <inkml:trace contextRef="#ctx0" brushRef="#br0" timeOffset="130376.854">19636 1366 422 0,'11'-2'195'0,"-9"-11"-132"0,-2-3-5 32,0 3 5-32,0-4-21 0,-8 1-1 15,-10 3-17-15,-7 3 7 0,-7 4-21 32,0 6-8-17,-6 0 0-15,5 2-3 0,2 21 0 16,7 6 1-16,6 4-3 0,9 2-5 15,9 0-7-15,0-6-34 0,9-8-3 47,15-8 5-47,4-11 22 16,6-2 11-16,-2-11-15 0,0-22 4 0,-1-10 25 0,-4-10 3 0,-2-12 10 47,-6-8 3-47,-3-9-5 0,-4 0-2 0,-4 4-10 15,-6 12 7-15,-2 14 44 16,0 15-2-16,0 18 2 16,0 9 2-16,-2 8-10 15,-3 2-19-15,2 6-24 0,0 25-6 0,0 14 6 32,1 13 1-32,2 13 1 0,0 5-2 0,0 3 3 15,5-2-3-15,10-7-29 0,4-12-29 16,4-10-31-1,4-14-10-15,0-17-18 0,1-12 27 16,0-5 31 0,1 0 53-1,-7-22 13-15,-4-2 35 0,-4-5 33 0,-2 4 8 16,-7 1 4 0,0 7-27-16,-3 5-12 0,-2 7-6 15,0 3-19-15,0 2-24 16,0 0-15-16,0 22 3 15,0 9 23-15,0 7-5 32,0 13 1-32,0 1-5 0,0 2 3 15,4-4-24-15,5-7-68 0,0-8-78 16,4-17-123-16</inkml:trace>
  <inkml:trace contextRef="#ctx0" brushRef="#br0" timeOffset="130703.3913">20011 1144 752 0,'-6'-4'-12'0,"4"4"-6"15,2 0 11-15,0 0-13 31,0 11 6-15,0 1-33-16,8 0-26 0,1-5-46 0,2-2-10 0,3-5 45 16,-6 0 55-16,-1-12 36 15,-4-10 26-15,-3 0 61 32,0-6-12-32,0 5 28 0,-7 2-13 0,-8 4-22 15,3 2-19-15,-5 10-34 31,3 3-14-31,3 2-14 0,5 0-24 16,1 4-80-16,5 6-73 0,0-4-212 0</inkml:trace>
  <inkml:trace contextRef="#ctx0" brushRef="#br0" timeOffset="130937.9136">20294 926 774 0,'0'0'43'0,"2"0"-43"16,1 7-1-16,2 18 1 0,-3 13 11 0,2 13 17 15,-1 11 5-15,0 11-12 16,2 9-11-16,-2 1-1 31,1-1-6-31,0-2-1 0,1-12-45 0,-3-13-95 31,1-20-140-31</inkml:trace>
  <inkml:trace contextRef="#ctx0" brushRef="#br0" timeOffset="131250.5301">20274 1456 790 0,'14'-20'5'0,"17"3"-15"0,9-2 13 0,8 1 1 0,2 5-6 15,-2 3-1 1,-6 2-34-16,-5 4 24 0,-12 4 13 31,-7 0-1-31,-10 0 1 0,-5 0 0 16,-3 0-3-16,0 8 5 0,0 8 0 31,-7 2 0-31,-5 6 16 0,6 1-8 0,2 2-8 16,4-1-8-16,0-3 1 31,14-6 1-15,12-3-3-16,4-7-19 0,8-7-67 0,-2 0-22 0,-1-5-30 31,-2-16-10-31,-7-7-58 0</inkml:trace>
  <inkml:trace contextRef="#ctx0" brushRef="#br0" timeOffset="131640.9364">20868 1400 219 0,'0'-34'217'16,"-21"3"-83"-1,-4 2-32-15,-1 7-29 0,2 4-44 32,5 4 1-32,8 7-2 0,5 2-17 0,6 5-8 15,0 0-17-15,1 0-23 0,17 5 25 0,4 2-24 32,4 5 12-32,1-7-3 0,3 2 0 0,0 1 20 15,-3 1 5-15,-2 3 0 31,-3 3 5-31,-2 7-3 0,-2 2-1 0,-4 5 1 16,-1 3 7-16,0 3 13 0,-5-3-11 31,0 0-8-31,-3-3 3 32,-3-10-8-32,-2-4 8 0,0-6-1 15,0-6 9-15,0-3 62 0,0-3 11 0,6-21-33 0,5-10-30 16,9-6-11-1,9-9-6-15,-1-4-2 0,8 2 3 16,-2 5-4-16,-1 5-3 16,0 7 1-16,-6 8-11 15,-4 8-74-15,-5 9-68 32,-7 3-180-32</inkml:trace>
  <inkml:trace contextRef="#ctx0" brushRef="#br0" timeOffset="132000.0108">21721 1167 940 0,'-13'-4'6'0,"-11"1"-12"0,-2 3 15 0,1 0-8 31,0 13 1-31,8 12-1 0,6 6-6 0,9 9 4 32,2-3 0-32,2 6-5 0,16-3-23 0,8-2-27 31,-2-3 28-31,-4-8 9 0,-4-5 12 0,-5-7 7 31,-11-3-1-31,0-8-9 0,-9 2 47 0,-13 2 15 0,-2-2-22 16,-3 3-14-16,3 4-6 15,1-2-8-15,9 3-2 16,4-3-42-16,6-1-100 16,4-6-217-16</inkml:trace>
  <inkml:trace contextRef="#ctx0" brushRef="#br0" timeOffset="158219.5194">16059 2614 636 0,'0'-5'69'15,"0"3"-62"-15,0 0 3 16,12-1 10-16,9 1 8 0,8 0 36 31,10 2-21-31,9-2-23 16,7 2-9-16,0 0-4 15,-1-2-4-15,-4 2-2 16,-11 0-1-16,-7 0-3 0,-12 0-34 0,-10 0-38 31,-10 0-57-31,0 0-131 16</inkml:trace>
  <inkml:trace contextRef="#ctx0" brushRef="#br0" timeOffset="159109.4706">17284 2585 374 0,'8'-14'252'16,"-7"-3"-213"-1,-1-5-7-15,0-1 7 0,0-5 4 16,-11 3-21-16,-11 0 0 0,-6 6-9 0,-6 5 3 15,-5 8-18-15,-2 6 2 16,2 0 3-16,-1 9-4 16,11 13 2-16,4 6-2 31,7 2 0-31,10 2-3 0,8-1-1 0,0-2 1 31,4-6-5-31,18-5-7 16,3-3 0-16,2-10-3 15,4-3 9-15,-2-2 1 0,-3 0 9 0,-4-11 5 16,-2-7-3-16,-11 1 0 16,0 0 2-16,-5 0 6 31,-2 8 1-31,0 1 15 16,-2 5-2-16,0 3-8 0,0 0-18 0,0 0-7 15,3 0-5-15,6 18-2 0,1 2 19 31,9 6-5-31,0-1-18 0,6-2-24 0,3-8 3 32,1-5-10-32,4-8-1 15,1-2 4 32,-2-12-40-47,0-19-17 16,-4-9 47-16,-3-14 53 0,-6-10 16 0,-3-8 27 0,-7-8 44 0,-7 3-6 0,0-1-15 0,-2 7 5 0,0 11-2 15,-2 9-12-15,-5 13 0 32,3 11-5-32,-4 10-12 0,4 7-10 0,1 6 0 31,2 4-12-31,1 7-17 0,0 21-6 0,0 15 14 31,0 12 0-31,0 15-5 0,0 10 4 0,4 2-3 31,12 0 1-31,0-4-2 0,4-3 2 0,0-3-8 32,0-6-41-32,2-8-25 15,-3-5-50-15,-3-15-62 0,-5-11-163 0</inkml:trace>
  <inkml:trace contextRef="#ctx0" brushRef="#br0" timeOffset="160218.8485">17546 2496 738 0,'0'-7'7'16,"0"-2"0"-16,2 1-5 15,15 0 8-15,8 3 13 16,8-2-19-16,4 4 1 31,3 1-5-31,1 2 4 16,-5 0-2-16,0 0-1 15,-9 0-1-15,-5 0 1 0,-9 2-2 0,-4 5 0 16,-5 4 0-16,-4 3 0 31,0 4 1-31,0 5 8 0,-4 4 6 0,-3 4 5 16,1 3-6 15,3 3-7-31,3-5-5 0,0 1-5 16,5-4 5-16,13-4-6 0,4-7 4 0,2-3-3 31,0-9 3-31,3-5 0 16,-3-1-4-16,-4 0 5 15,-6-5-8-15,-6-11 8 0,-8-3 4 0,0-4-2 16,-13-1-2-16,-12-1 5 15,-6 0 10-15,-2 0-6 16,5 4-3-16,4 1-5 16,5 7 12-16,6-1 0 15,8 5-3-15,5-3-11 0,0-2-1 32,10-1-3-32,12-1 4 0,6-2 0 46,1 0 3-46,7 0-1 0,-4 5 1 0,-4 1-2 0,-2 4 0 0,-3 4 2 0,-6 4-4 16,0 0 3 0,-1 0-5-16,-5 7 2 0,3 10 1 31,-3 6-1-31,-2 3 0 16,-1 8 3-1,-1 3 2-15,-3 1-1 0,3 1-3 16,-5-3 1-16,4-7 2 0,-2-7-2 0,0-6 0 15,0-8-1-15,3-7-8 94,0-1-11-78,2-6 8-1,5-17 19-15,15-29-5 0,2 4 0 0,-1 4 0 0,-2 6 3 0,-4 13-6 0,0 12-5 0,-17 13 4 32,-4 20 3-32,3 7 1 0,-2-5 0 0,5 2-1 15,-2-10-4-15,5-3-6 16,2-9-16-16,2-2 6 16,6-4 5-16,2-19 4 46,2-8 11-46,3-4-1 0,-2-3 0 0,-5 2 0 0,-2 7-1 0,-9 7 2 0,-1 7 2 16,-4 8 8-16,-4 7-3 16,2 0-9-16,1 11-5 15,1 17 9-15,3 2-3 16,-1 10 4-16,2 0-2 16,3-2-2-1,2 0 2-15,3-9-3 0,2-8 3 16,2-10-5-16,5-11-16 31,6 0-50-31,-6-15-107 16,3-18-192-16</inkml:trace>
  <inkml:trace contextRef="#ctx0" brushRef="#br0" timeOffset="295031.2441">20929 2363 564 0,'3'-5'129'15,"-3"1"-89"-15,2 1-12 16,-2-2 27-16,2 2 2 15,0 0-26-15,0 1-20 16,-2 0 1 0,2 2-1-16,-2 0-1 0,0 0-1 15,0-2-1-15,-16 2 6 16,-9 0-11 15,-7 0-1-15,-7 0-4-16,-5 0 22 0,-5 12-17 0,-1 7-8 62,4 3 15-62,6 0-8 0,12-5 2 0,6 0-4 0,14-1 2 0,8-1-10 0,0-1-5 32,26-1-26-32,11 2 17 0,10-1 14 0,5-2-18 0,4-3-19 0,-7-1 3 0,-9-2 16 15,-12-2 5 1,-8 0 12-16,-10 1 6 15,-6 0 3-15,-4 0-2 16,0 3-19 0,-12 1 17-16,-8 5 37 15,-4-1-32-15,-2 3 22 0,-1-2-19 0,1-1-3 16,6-3 0 15,2-1-35-31,7-2-19 0,10-6-53 16,1-1-116-16</inkml:trace>
  <inkml:trace contextRef="#ctx0" brushRef="#br0" timeOffset="295925.8806">21053 2441 623 0,'0'0'38'63,"0"0"-36"-63,0 0-17 0,0 4 25 0,-6 18 29 0,3 2-29 0,-1 5-10 0,4 2 4 0,0 1-7 0,0-6-7 0,9-6-18 0,5-5-4 0,3-7-19 0,-2-8-11 0,-1 0 12 16,-1-1 52 15,-3-19 5-31,-6-2 9 0,2-2 34 0,-6-2 3 0,0 5-14 15,0 5 12-15,0 3 1 16,0 5-14-16,0 3-5 31,0 5-17-31,0 0-16 16,0 0-7-16,2 0-10 31,7 17 17 0,-1 2 4 1,6 0-11-17,-4 3-16-15,4-7-16 0,-2-5-7 0,4-8 0 0,-2-2-4 0,4 0 11 0,-4-24-19 0,0-10 17 0,0-9 33 0,-2-7 10 16,-2-8 10-16,-3-1 17 0,0 5 15 0,-5 6 10 0,-2 11-23 16,0 11 17-16,0 10 25 15,0 8-22-15,0 8-16 16,0 0-19-16,0 0-23 0,0 17-1 31,-5 19 9-31,-1 6 16 0,-1 10-8 0,-1 4-10 16,2-1-2-16,5-7-29 15,1-8 8-15,0-9-12 63,0-12-2-63,0-3 34 0,0-10-5 0,7-6-51 0,5 0 49 0,2-2 22 15,6-13-6-15,4-3-3 47,1-1-1-15,3 6 3-32,1 0-2 0,-1 10 1 0,-3 3-4 0,-5 0 0 0,-3 0 2 0,-6 13-2 0,-7 6-1 0,-2 5-12 0,-2 1 4 0,0 1 6 31,-16 3 5-31,-7-2 8 0,-1-5-20 0,-5 0 29 15,3-5-20-15,1-3-1 16,4-5 14-16,7-3-2 16,7-4-2-16,5-2-5 15,2 0-7-15,4 0-40 16,18-10-35 15,5-9-27-31,5-5-94 0</inkml:trace>
  <inkml:trace contextRef="#ctx0" brushRef="#br0" timeOffset="296343.7469">21821 2007 545 0,'1'-46'213'0,"-1"12"-142"0,0 8-43 15,0 26-27 1,0 6-7-16,-4 26-4 15,-4 17 26-15,-3 11-4 0,2 13-7 16,2 7-2-16,2-1-7 16,5-8-2-1,0-6-19-15,0-11-3 0,14-10-15 32,1-11-23-32,1-11 4 0,4-13 11 93,0-9-2-93,2 0 27 0,0-5 30 0,2-19 0 16,-2-7 8 0,3-6 15-16,-7 1 10 0,-2 3-6 0,-4 4 21 0,-7 9-24 0,-1 5 16 0,-4 11 2 0,0 4-16 0,0 0-31 0,0 14-9 0,0 11 21 15,0 8-2-15,0 3 4 16,0 6-8-16,4-4-5 15,3-3 0-15,0-4-20 16,1-8-63-16,2-8-50 16,-6-8-120-16</inkml:trace>
  <inkml:trace contextRef="#ctx0" brushRef="#br0" timeOffset="296736.4931">22069 2089 807 0,'-12'0'-17'0,"6"5"-4"0,2 15 22 31,4 4-3-31,0 5-5 0,0-3 3 0,0-1-3 15,12-1-16-15,2-10-41 16,2-7 21-16,-1-7-11 0,-2 0-10 16,-3-2 31-16,0-17 39 47,-5-1 26-47,-5 1 31 0,0 0-12 15,0 2-16-15,-1 8-28 0,-7 2-10 78,-6 5-26-78,8 2-89 32,-1 0-116-32</inkml:trace>
  <inkml:trace contextRef="#ctx0" brushRef="#br0" timeOffset="297453.1149">22330 2496 539 0,'0'18'19'16,"0"4"-2"-16,0 3 23 16,0-1 2-16,0-2-12 0,0-4-24 15,0-2-3-15,0-5-2 0,0-3-2 0,0-6-8 32,0-2-8-17,6 0 16 1,2-8 5-16,5-14 4 0,4-3-5 0,-2-4-2 31,0-2-1-31,1 4 12 16,-2 6 19-1,-6 6-4-15,-1 5-5 0,0 3-7 0,-2 7-11 0,1 0-1 0,-4 0-1 32,7 11-3-32,-5 7-7 15,3 2 2 1,-2 0 9-16,1-2 12 0,0-3-8 15,0-1-6 1,-2-9-4-16,4-1-7 0,-1-4-3 0,4 0 13 31,2-4 2-31,3-17 4 0,0-2-6 0,-2-5-2 32,0 1 4-17,-5 5-2 1,-1 7 0-16,-5 6 17 31,-1 4 10-31,0 5-12 0,0 0-11 0,2 0-6 0,4 9-3 0,0 8 6 0,6 3 3 0,-2 3-1 0,4-3-3 0,2 2 1 47,-3-6-7-47,1-5 0 0,0-4 5 0,3-7-3 0,-1 0 3 47,0-10 4-47,4-16-3 15,-2-3 3 1,-3-4-3 0,-5 0 3-16,-6 4-3 0,-4 7 2 15,-2 1 1-15,0 10 0 0,-2 5 1 0,-7 6 21 32,-4 0-20-17,0 6 0-15,2 14 2 0,2 7-9 0,3 4 7 0,5 2-6 0,1 1-1 0,0-3-3 0,13 0 1 0,9-5-3 0,0-5-8 16,4-8-43-16,-1-6-49 15,0-7-119-15</inkml:trace>
  <inkml:trace contextRef="#ctx0" brushRef="#br0" timeOffset="298734.3703">24208 2507 701 0,'-23'18'-4'0,"-3"4"5"31,0 5 23-31,1 4 61 0,5 2-48 31,-1 1-24-31,7-2-9 0,-1-5-4 0,6-8-2 0,7-2-4 0,2-10-79 16,0-7-43-1,0 0-108-15</inkml:trace>
  <inkml:trace contextRef="#ctx0" brushRef="#br0" timeOffset="299000.2507">24548 1976 808 0</inkml:trace>
  <inkml:trace contextRef="#ctx0" brushRef="#br0" timeOffset="299015.9838">24548 1976 793 0,'2'0'-29'0,"-2"9"18"0,0 20 21 0,0 15 32 0,0 12-29 0,-3 48-4 0,-3 0-8 0,4 0 11 15,2-14-51-15,0-8-94 0,0-18-167 0</inkml:trace>
  <inkml:trace contextRef="#ctx0" brushRef="#br0" timeOffset="299328.109">24486 2375 738 0,'29'-6'5'94,"9"0"-4"-94,6 3-1 0,0-1 1 0,0-1 0 0,-34 8-9 0,-10 26-95 0,0 6-135 0</inkml:trace>
  <inkml:trace contextRef="#ctx0" brushRef="#br0" timeOffset="301187.4909">20951 2965 472 0,'0'0'54'0,"0"0"-41"0,0 0 18 16,5 0 14-16,11 0 4 15,6 0-5 1,6 0-19-16,8 0-10 0,10 0-3 0,7 2-10 31,9-2 6-31,12 0-3 31,9 0-9-31,11 0 10 0,8 0-7 0,3-5 5 0,6 1-2 16,0-2-1-16,2 0 2 16,1 3-3-16,-1-2 2 15,0 1-2-15,-5 1 2 0,-9-3-2 16,-4 2 1 15,-4 0-2-31,-4 1 6 0,-2-2 3 0,-4-1 18 0,-3 1-12 31,3-1-6 1,-6 2 3-32,-2-1 1 0,-1-2-3 0,0 4-3 0,-4-1 1 15,0 2-3-15,1 0-1 0,-4 0-8 0,-2 2 13 47,-1 0-13-47,-4 0 7 47,-4 0-5-47,-2 0 3 0,-5 0-1 0,-3 0 3 0,-2 0-4 0,-4 0 4 0,-2 0-1 0,1 0-1 0,-7 2 1 0,-3-2-3 16,-1 0 7 15,-3 0-8-31,-1 0 4 0,-2 2 1 15,-4-2-2-15,-4 0-3 16,2 0 4-16,-8 0-2 0,-1 0 4 0,-3 2-5 16,1-2 4-16,-3 0-2 15,0 0-4-15,0 0 9 16,0 0-8-16,0 2 2 0,0 0-4 47,0 0-3-47,0 1-62 0,-12 0-111 0,-4-3-176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5:39:38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17840 1122 495 0,'-2'-7'143'0,"1"-1"-121"16,-1 1 23-16,0 0 25 0,0 4-2 16,2 1-18-16,0-1-18 15,-2 3-1-15,2 0-6 16,0 0-8-16,0 0 2 15,0 0-5 17,0 0-1-32,0 0-7 0,0 0-6 0,0 0 4 31,0 0-4-31,0 17-4 16,0 8 5-1,0 8-3-15,0 11 5 0,0 4 1 16,0 3-5-16,0 5 4 0,0-2-2 0,6 2-3 31,-1-2 4-31,-1-1-6 0,-1-7 6 0,1-7-2 31,-4-7 0-31,0-6-9 0,0-11-110 0,0-11-74 0,0-4-299 32</inkml:trace>
  <inkml:trace contextRef="#ctx0" brushRef="#br0" timeOffset="635.4223">18158 1456 762 0,'0'0'-1'0,"6"0"-4"16,2 0 8-16,-2 9-5 47,5 15 6-47,0 7-1 31,-2 5-4-31,-2 3 7 0,-5 1-5 0,0-2-1 0,-2-8 1 0,0-4 0 0,0-9-2 47,0-7 3-47,0-8-6 0,4-2-4 16,5-7-1-16,0-19-6 0,4-6 2 0,5 0 2 0,-4 1 13 0,3 4-3 0,-2 8 4 15,-5 4 8-15</inkml:trace>
  <inkml:trace contextRef="#ctx0" brushRef="#br0">19227 1074 610 0,'-34'4'-4'125,"-1"-2"8"-125,-5 3-3 0,3 2 0 0,1-1 1 0,3-1 2 0,6-1-2 0,10 0-1 0,1-2-1 0,7 0 3 0,2-2 7 0,6 0 3 0,-1 0-3 0,1 2 5 0,1 0 13 0,0 1-11 0,0 2-6 0,-2 2-6 15,2 3-3 16,0 4 9-31,0 3-4 16,0 2-1-16,0 5 9 0,0 3-1 0,0 2-1 0,0 6 1 0,0 1-3 0,0 4-2 16,5 6-5-16,-1 0-3 47,-1 0 0-47,-2 0-3 0,6 1 5 0</inkml:trace>
  <inkml:trace contextRef="#ctx0" brushRef="#br0" timeOffset="2234.3742">19356 1280 740 0,'-5'0'5'0,"5"0"-3"0,0 0 6 16,0 0 10-16,0 0-6 0,13 0-10 15,2 0-1 1,-2 0-1-16,3 0-1 0,-2 0 3 16,-4-4 0-16,-6-3-4 31,1 7 4-31,-4-3 0 0,1 3 12 0,-2-2 17 16,0 2-7-16,0 0 0 15,0 0-13-15,0 0-4 16,0 0-3-16,0 0-6 15,0 0 4-15,0 0-1 79,0 0-3-79,1 0 3 0,6 23-1 31,-3 17 5-31,3 7 9 0,-2 3 21 31,1 6-28-31,-2 2-8 0,-4-25 3 0,2 1-1 0,3-5 0 0,-4-2 1 16,1-6-6-16,-1-3 7 15,4-7-1-15,-5-3-3 0,0-2 2 16,2-4-4-16,-2 0 7 16,0-2-4-1,0 2 0-15,0-2 0 0,0 2 0 16,0-1-1-16,2 1 2 31,0 4-3-15,0 0 4 15,-2-1-2-31,1 4 1 0,1-2 0 31,-2 1-4-31,3 0 7 0,-3-1-4 0,0-1-1 0,0 0 2 0,0-1-4 16,0-3 5-16,0 3-2 0,2-5-2 15,-2 0 4 1,0 0-2-16,0 0 1 0,2 0-1 16,6-5-31-16,-4-14-116 0,4-13-278 0</inkml:trace>
  <inkml:trace contextRef="#ctx0" brushRef="#br0" timeOffset="2968.7962">19831 906 710 0,'-1'-3'25'31,"-1"2"6"-31,2 1-5 0,0 0-10 0,0 0-7 0,0 0-10 16,11 0 1-16,3 0 2 0,-1 0-3 0,0 0 4 31,-3 0-1-15,-5 0-2-16,0 0 1 31,-5 0 0-31,0 0 1 0,0 0 8 0,2 0-1 0,0 0 1 16,0 8-7 15,1 8 8-31,0 5 18 0,1 8-6 0,-3 8 5 0,0 5-16 16,-1 6-4-16,0 4-3 0,0 4 1 0,0 2-5 0,0 0 0 15,0 3-1 1,0-5 0-16,0 0 2 16,0-4-2-16,0-1 0 15,0-5-4-15,0 3 9 0,0-3-6 31,0-3 0-31,2-1 5 16,0-4-8-16,0 0 7 0,1-8-2 31,-2-1-2-31,4-5 2 0,-5-1 0 32,1-5-1-32,-1-4 2 15,0-3-6-15,0-3 8 16,0-5-3-16,0 1-1 0,0-4 1 15,0 0-1-15,-6 0 7 16,-14 0-3-16,-10-4-7 0,-6-15-81 16,-2-10-74-16,-6-8-275 0</inkml:trace>
  <inkml:trace contextRef="#ctx0" brushRef="#br0" timeOffset="4063.816">18917 1434 328 0,'-1'10'18'15,"-3"2"47"-15,2 1-2 0,0 0-12 16,2 5-20-16,0 0-12 16,0-1 15-16,0 3 0 0,0-1 5 0,0 5-7 31,0-4-14-31,0 4 9 15,0 1 1-15,0 1-9 0,0 2-5 0,2-5-6 16,0 0 5 0,2 1 1 15,-3-4-1-31,1-2-4 0,-1 2 0 0,2-2-4 0,0-4 3 0,-1 1-8 31,0-4 5-31,-2 2 0 47,0-1-4-47,0 1 1 0,0 1-2 0,0 1 7 0,0 1-1 0,0 1-4 0,0-2 1 16,0 3-4-16,0-2 3 0,0 1 0 0,0-1-3 31,0-1 2-31,0-1-1 0,0-1 1 0,0 1-1 31,0-4-2-31,0-1 3 0,0-4 0 0,0 2-2 16,0-3 2-16,0-3-4 15,3-1 6-15,6 0-4 16,7 0 1-16,3 0 21 16,6 0 12-16,5 0-25 15,0 0-3-15,-3 0-6 16,0-1 4-16,0-3-4 16,-7-3-14-16,-7 0-81 15,-10-4-73-15,-3-2-205 31</inkml:trace>
  <inkml:trace contextRef="#ctx0" brushRef="#br0" timeOffset="4765.804">18315 1520 426 0,'6'0'59'0,"4"0"1"0,3 0-1 31,0 0-6-31,1-2-27 0,-2 0-16 15,-1 2-5 1,2 0-2-16,-5 0 3 0,3 17-1 16,-4 5 9-16,2 4 2 31,0 7-4-31,-1 2 2 0,0 4-6 16,-3 0-5-1,0-1 1-15,1-3-1 0,-2-4-3 0,1-4 1 0,-2-5-2 31,-1-6 4-31,0-5-3 0,0-2 0 0,-1-3 1 32,0-1-4-17,4-5 5-15,1 3-5 0,3-3-60 0,4 0-57 0,-3 0-158 47</inkml:trace>
  <inkml:trace contextRef="#ctx0" brushRef="#br0" timeOffset="5593.7518">20617 1240 646 0,'-2'-3'29'32,"-2"-1"39"-32,2 4-20 0,-6 0-9 15,0 0-19-15,-1 0-19 16,-2 0 0-16,1 12-2 0,0 1 1 0,2 3 1 31,3-3-3-15,2 3 3-16,3-5-1 31,0 2-1-31,0-6-4 0,0-3 2 0,0-3 1 0,2-1-1 0,4 0-4 0,0 0 14 31,-2-9-4-31,2-3 2 0,-5 0 0 31,-1 1-2-31,0 3 0 0,0 1-3 0,-13 7-20 0,-1 0-41 16,0 0-80-16,0 0-162 31</inkml:trace>
  <inkml:trace contextRef="#ctx0" brushRef="#br0" timeOffset="5953.1271">20595 1610 741 0,'0'4'13'32,"0"4"-11"-32,-6 4 4 0,-4 3 12 0,0 5 6 31,-2 3-21-31,6-1 0 0,2-2-4 0,4-1 3 15,0-5-2 17,0-4-5-32,0-5-4 15,8-5-12 1,0 0 9-16,1 0 3 0,-2-7 11 0,-2-8 4 0,-2-1 4 31,-3 1 3-31,0 0 9 16,0 4-12-16,-3 4-4 15,-6 3-2-15,3 2-4 0,-1 2 0 0,0 0-5 16,1 3-34-16,2 7-59 0,4-2-138 0</inkml:trace>
  <inkml:trace contextRef="#ctx0" brushRef="#br0" timeOffset="7329.0698">21287 1927 783 0,'0'0'27'0,"0"0"24"0,0 0-14 32,16 0-17-32,9-3-12 0,6 3-8 0,5 0 5 15,3 0-4 1,-2 0-1-16,-6 0 1 31,-7 0-5-31,-8 0 7 16,-6 0-3 15,-10 0-1-31,0 0 5 0,-15-4 3 0,-13-2-3 0,-10-3-2 0,-4-3-4 0,-2 4 9 0,6 1 11 0,4 1-9 0,9 1 4 16,10 2-6-16,5 3 2 15,9 0-10-15,1 0-6 16,7 0-1-16,20 0 1 16,5 5 6-16,9 2 0 15,1-3 0-15,-1-3 0 16,-6-1-6-16,-8 0 1 0,-10 0-12 15,-6 0 4-15,-9 0 16 63,-2 0 0-63,-7 0-1 0,-16 0-4 0,-5 0-9 0,-6 0 4 31,-4 0 4-31,0 8 4 0,5-1 1 31,5 0 1-31,8 0-1 0,6 1-1 0,7 1-3 0,7-4 4 0,0 1-8 0,29-2 4 32,7-2 4-32,8-2-8 0,6 0 9 0,-2 0-4 0,-3 0-3 15,-13-2-4 17,-10-6 3-32,-13 1 3 0,-9-4 6 0,-1 4 0 15,-25-1-1-15,-3 3-9 16,-2 5-4-16,6 0-42 0,7 0-104 15,14 0-325-15</inkml:trace>
  <inkml:trace contextRef="#ctx0" brushRef="#br0" timeOffset="37484.3736">3889 7602 273 0,'0'0'203'0,"0"-2"-111"0,0 1-32 0,0-2 1 0,0 3-21 0,0-1-8 16,0 1-10 0,0 0 1 15,0 0 6-31,-3-2 2 0,-9 2 4 15,-2 0-56-15,-5 0 32 0,-5 0-10 16,-2 0-4-16,-4 0 4 0,-2 0-1 0,-4 7-4 16,-4 1 9-16,5-2-10 15,-2 0 8-15,0 2-1 0,7-1 2 16,0-2-8 15,2-2-1-31,4 3 11 0,2-1-8 0,0 1 3 0,4 0-1 16,2-2-5-16,3-3 7 15,2 5 0-15,2-6-2 32,2 0 3-17,1 0-3-15,0 0 4 0,1 0-5 16,0 0-3-16,3 0 10 16,2 0-4-16,-2 0-3 31,2 0 4-31,0 0-10 0,0 0 15 0,0 0-11 0,0 0 3 15,0 0 0-15,-2 0 0 0,2 0-5 16,0 0 7-16,-2 0-56 16,0 0-21-16,1-6-103 15,-3-7-205-15</inkml:trace>
  <inkml:trace contextRef="#ctx0" brushRef="#br0" timeOffset="37937.4993">3376 7553 288 0,'0'0'244'0,"0"0"-219"15,0 0-19-15,0 0-12 16,-10 5 14-16,-4 4-2 0,3 6-5 16,-4-7 8-16,3 4-6 15,0-3-2 1,0 0 3-16,3-4-1 0,0 1 0 15,1 0 6 1,2-3-6-16,1 6 3 0,0-1-2 31,5 1-3-15,0-4 1-16,0 7-9 16,0-4 14-1,3 1-7-15,10 2 3 0,3-2-1 16,1 3-2-1,4-2-1-15,1 0 3 0,-2-4-2 0,-1 2 0 16,-2-1 5-16,-1-3-1 16,-5-3-6-1,-4 3-4-15,-1-4 14 0,-3 2-10 32,1-2 4-32,-1 2-4 0,1 2 1 0,0 1 3 15,0 2-2-15,1 1-2 0,-3 1-6 16,0 3-126-16,-2-4-158 15,0 1 94-15</inkml:trace>
  <inkml:trace contextRef="#ctx0" brushRef="#br0" timeOffset="39718.8125">2828 7895 290 0,'0'0'170'0,"0"0"-108"16,0 0-3 0,0 0 22-16,0 0-36 15,0 0-23-15,0 0-1 0,0 0-7 16,0 0 15-16,-3 0-1 15,-10 7-15 1,-5 9-4-16,-3 3-16 0,-5 8 13 47,-4 2-6-16,-1 2-2-31,-1 6 3 47,-2-3 2-31,5 0-7-16,3-7 8 0,3-4-11 0,8-5 12 0,4-7-5 0,9-5 2 0,-3 0-1 0,2-6-6 0,2 4 8 0,-6-4-38 0,-2 0-46 0,-6 0-157 0,0-2-114 0</inkml:trace>
  <inkml:trace contextRef="#ctx0" brushRef="#br0" timeOffset="40109.3728">2503 8078 471 0,'0'0'107'0,"0"0"-99"0,0 0-9 0,0 0 1 0,0 10-3 0,-5 9 0 0,-4 3 7 0,-3 2-1 0,-1 5-7 0,-2 0 9 0,4-2-3 0,0-7-2 0,3-2-2 0,0-5 6 15,7-4-5-15,1-4 3 0,0-1-4 0,0-4 4 0,10 0 2 16,8 0 5-16,5 0 8 31,3-9-7-15,1 0 9-16,-3 2-15 0,-2-1-1 15,-2 4-3-15,-2 1-3 0,-3 3 6 0,0 0-9 16,-5 0-66-16,-4 0-28 31,-6 0-130-31,0 0 72 16</inkml:trace>
  <inkml:trace contextRef="#ctx0" brushRef="#br0" timeOffset="59019.1475">4661 10152 253 0,'-6'0'4'0,"5"0"214"0,1 0-96 31,0 0-105-31,0 0-4 16,0 8 8-16,6 1 39 0,11 5 1 0,10 0-4 16,9-4 4-1,10 1-17-15,9-5-10 16,9-5-11-16,5-1-17 15,6 0 6-15,-3 0-7 47,2-7-6-47,-10-4 3 0,-7 1 1 0,-11 2-3 0,-12-2 2 0,-10 7-10 0,-11-2 15 32,-6 3-6-32,-7 1 0 0,0-2 9 0,-20 2-10 31,-15-2 30-31,-18 3-23 0,-13 0-10 15,-9 0 8-15,-6 0-4 16,2 0-8-16,6 4 14 31,7 5-14-15,9-4 10-16,12-1 3 0,12 2-7 0,8-2 1 0,14 0-9 31,11-1 17-31,0-1-17 0,27 1-17 0,17-3 23 16,14 0 5-1,10 0-5-15,10 0 0 0,-5 0-18 16,-5-5 23-16,-10-1-1 16,-16 2 2-16,-16 3-5 0,-14 1-5 0,-12 0 15 31,-10 0-11-31,-31 0-7 0,-10 0 15 16,-12 5-12-16</inkml:trace>
  <inkml:trace contextRef="#ctx0" brushRef="#br0" timeOffset="62031.2481">5977 10249 260 0,'-3'-6'72'0,"0"-1"8"0,-4 5-46 0,1-5 8 31,1 4-8-31,-1-2 10 0,-1 4-1 0,4-1 10 16,2 2 5-1,1-2 0-15,0 2 8 0,0 0-16 0,0 0-25 16,0-2 11-1,0 2-22-15,0 0 2 16,0 0-10-16,1 0-5 0,11 0-1 16,6 0-4-16,6 0 30 31,7 0-9-31,0 0-11 16,8 0 6-16,3 0-4 15,6 0 4 1,2 0-7-16,5 0-6 0,3 0 4 0,0 0 1 31,3 0-4-31,-3 0 7 0,-3 0-12 0,0 2 11 0,-1 2-2 16,-4-4-4-16,-2 4 5 15,-4-2-16 32,0-2 20-47,-2 1-9 0,0-1-2 0,1 0 8 78,2 0-7-62,2 4-5-16,-2-2 15 0,2 2-18 0,4 0 16 0,0 0-7 0,0-2-2 0,0 0 6 0,0-2-14 0,-3 0 19 0,-4 0-10 0,-4 0-3 0,-4 0 6 0,-3 0 1 0,-2 0-4 0,-2 0 1 31,-1 0-6-31,4-4 14 16,1 2-8-16,2-3 3 15,2 4-4-15,-2-3-5 0,1 2 14 0,-7 2-9 32,-2 0-1-32,-1 0 7 0,-4 0-13 0,-1 0 15 31,-2 0-6-31,3 0-7 31,-2 0 10-31,4 0-5 16,-2 0 2-16,1 0 2 15,1 0-12-15,-4 0 18 0,-1 0-11 16,2 0 2-16,-4 0 4 16,-1 2-13-16,1 2 16 31,1-4-8-31,1 1-3 0,-2 4 8 0,-2-5-4 16,-2 2-3-16,-2 0 8 0,-2 0-14 0,-4-2 15 0,3 2-5 15,-5-2-1-15,2 0 0 16,-3 2-9-16,2-2 19 15,-2 0-9-15,-1 2-4 32,0-2 5-32,-1 0-1 15,0 0-4 1,0 0 10-16,0 0-12 0,0 0 12 0,0 0 11 0,0 0-11 16,0 0-7-16,0 0-7 0,0 0 17 31,0 0-13-16,0 0 3-15,0 1 2 0,-2 3-9 0,-7-2 13 16,-4 3-5-16,2 2-5 31,-6 1 7-31,5-1-3 16,-1 0 2-16,3-2-2 0,0 1-7 0,2-2 16 31,0-1-9-31,2 1-3 47,3 1 7-47,-5-2-14 0,1 3 16 0,0-2-5 0,1 0-5 0,-5 0 6 63,0-4 1-63,0 0-7 0,-1 0 9 0,-3 0-13 0,-1 0 14 0,-3 0-5 0,-3-4-1 0,-4-2 2 0,-2 0-11 15,-6 3 19-15,-1-2-12 0,-1 1 0 31,-5 2 5-31,4-1-6 0,-3-1 3 0,4 0 4 0,0 0-9 32,-2 1 9-32,1 1-3 15,1-3 1-15,0 5-2 0,-2-2-8 16,1 0 17-16,0 1-11 31,1 1 0-31,-2 0 5 0,1-2-10 16,2 2 12-16,-3-2-2 15,0 2-9-15,5-2 10 0,-2 2-3 32,0 0-4-17,-1-2 7-15,-2 0-11 0,3 2 14 0,-2 0-10 0,1 0 1 0,-4 0 7 16,5 0-14-16,-1 0 15 0,0 0-8 16,2 0 1-16,-2 0 3 15,2 0-3-15,1 0-1 16,0 0 5-16,0 4-9 31,5-2 10-31,-4 2-3 0,4-1-1 0,-1-1 4 16,3 0-15-1,-3-2 20-15,4 3-9 16,-1-3-3-16,1 2 5 47,3-2-4-47,-4 0 2 62,0 0 3-62,1 3-9 0,0 1 10 0,-2 0-5 0,2 0 5 0,2-1-5 0,1 3-6 0,-2 0 15 0,4 0-9 0,0-2-4 0,-1 2 9 16,2-1-17-16,-3 3 19 0,4-6-5 0,0 3-6 31,2-2 8-31,0-1-6 0,-2 0 1 0,3 2 5 16,-1-4-12 15,1 1 14-31,-1 3-13 0,3-4 6 0,-1 0 3 31,-1 0-16-31,4 0 21 0,-4 0-4 0,2 0-6 32,-1 0 5-32,-3 0 1 0,-1 0-5 0,1 0 5 0,3 0-7 31,-2 0 7-31,2 0 0 0,4 0-1 0,-4 0 1 15,8 0-11 32,-3 0 18-47,2 0-11 16,1 0 2-16,1 0 1 0,4 0-3 0,-1 0 4 0,2 0-1 0,0 0-6 31,0 0 11-31,0 0-4 0,0 0 1 0,0 0-4 31,0 0-5-31,0 0 15 0,0 0-5 0,0 0 1 0,0 0 1 32,0-5-14-32,0-6 14 0,0-2-4 0,0-2-7 31,0-3 9-31,0-2-4 0,6 2-3 0,-2-4 6 0,2 3-8 47,-1 2 12-47,-1 1-6 0,-3 7-4 15,-1 1 9-15,0 6-15 0,0 2 17 0,0 0-5 0,0 0-6 32,0 0 5-17,0 0-1 17,0 0-4-32,0 0 6 0,0 0-10 0,0 0 12 0,2 0-6 0,-2 0 3 15,7 0-5-15,4 0-8 31,5 0 14-31,12 0-4 0,3 0 1 0,6 0 2 16,4 0-4-16,0 0 1 16,-4 0 5-16,-3 0-10 15,0 0 11-15,-2 0-22 0,-4 6-38 16,-4 2-45-16,-6 1-92 0,-4-3-253 0,-5-4 140 16</inkml:trace>
  <inkml:trace contextRef="#ctx0" brushRef="#br0" timeOffset="67125.1865">18567 7165 753 0,'0'-10'60'0,"-4"0"-30"15,-3 7 18 17,0-2-3-32,1 5-28 0,-3 0-7 15,-6 0-19 1,4 12 12-16,-2 5-6 0,1 7 3 0,5-1-3 0,6 2-5 31,1-1 14-31,0-7-7 0,17-5-6 16,3-7-11-16,5-5 1 0,1 0 10 15,-4-14 9 1,-2-8-6-16,-9-2 6 31,-4-1 1-31,-5 4 1 16,-2 2 0-16,0 3-7 0,-11 5 25 0,-7 9-19 0,-6 2-3 31,-1 0-3-15,3 15-9-16,-1 9 16 0,4 2-3 0,8-1-9 0,6-1 2 31,5-3-18-31,0-7-3 0,9-6-12 0,10-7 6 31,3-1 26-31,0 0 5 0,-3-18 2 0,-6-2 2 16,-3 0-6 0,-10-1 19-16,0 6 17 0,0-1 0 15,-2 4 7-15,-14 5-23 16,0 2-15-16,0 5 0 15,2 0-10-15,-1 7 14 32,6 8-8-32,5 4-1 0,4 1-3 0,0-5-63 15,10-4-27-15,12-11-126 16,6 0-75-16,4 0 192 16</inkml:trace>
  <inkml:trace contextRef="#ctx0" brushRef="#br0" timeOffset="67765.6297">18897 7018 787 0,'0'-5'64'0,"0"2"-14"0,0 3 1 0,0 0-27 31,0 0-17-31,0 23-22 16,0 12 20-16,0 8-4 0,2 9-2 0,2 6 8 31,1 3-14-31,-1-3 15 0,3-1-8 0,2-5-1 32,-2-6 3-32,0-5-2 0,2-7-9 0,-3-9-18 31,-2-6-16-31,-2-8 22 0,0-3 7 0,-2-6 10 0,0-2 6 31,0 0-6-31,-2-10 14 16,-9-13-10-16,-5-8 0 15,0-9 4-15,4-9 1 16,-5-7 6-16,2 0 10 0,7-6-7 0,4 2 1 0,2 2-9 16,2 2-2 15,0 6 3-16,4 3-5-15,16 6 14 0,2 5-13 0,5 3-3 32,6 9 5-32,0 5-14 31,3 6 15-31,-2 8-7 0,-5 5-4 0,-4 0 7 0,-9 12-5 0,-6 16-3 0,-6 0 3 31,-4 5-3 0,0 4 14-31,-14-1-8 0,-9-2-4 0,-4-1 9 0,-1-8-12 16,-6-2 16 0,3-4-9-16,-2-3-2 0,3-4 4 0,3-3-1 15,5-3-29-15,6-6-54 0,8 0-82 0,8 0-171 16,0-17 118-16</inkml:trace>
  <inkml:trace contextRef="#ctx0" brushRef="#br0" timeOffset="68468.8055">19303 6982 745 0,'1'-1'77'0,"1"2"-56"0,5 25 20 0,1 8 7 31,0 3-51-31,9 4 3 0,1 0-9 0,6-21-32 0,2-11-36 0,2-9-1 0,4 0-6 0,-3-24 24 0,2-6 46 16,-5-11 12-16,-4-5 56 0,-4 3 55 15,-4 0-30 1,-3 7-7-16,-5 4-10 0,-3 10 7 15,-1 8-20 1,-2 7-17-16,0 2 4 0,0 5-16 16,0 0-13-1,0 8-13-15,0 21-13 32,0 18 29-17,0 11-11 1,0 12 1-16,0 8 3 15,0 9-6-15,0 0 4 0,5 9 3 0,5-1-9 16,3-2 10-16,-3 0-5 47,1-3 1-47,-1-3-3 0,-1-9-14 0,0-12 2 0,-4-8-15 0,1-12 16 0,-3-15 5 0,-3-10-7 0,0-9 22 16,0-7-5-16,0-5-7 62,-16 0 5-62,-4-5 9 47,-9-12-9-47,-2-10 9 0,-2-6 1 0,-3-18 12 0,-4-34-3 0,12-2 1 0,11-6 10 16,17-2 57-16,0 2-92 15,41 8 7-15,21 35-12 0,7 4-23 16,4 2-58 15,-2 8-57-31,-11 9-206 0,-12 12-172 0</inkml:trace>
  <inkml:trace contextRef="#ctx0" brushRef="#br0" timeOffset="88812.4952">4732 9365 531 0,'0'0'141'0,"0"0"-129"0,0 0-10 0,0 0 16 32,0 0 1-32,0 0-6 0,0 13-4 0,0 3-11 47,0 3 16-47,0-1-13 0,0-6-1 0,0-2 2 15,0-3-1-15,0-2-3 0,0-3 5 0,0-2-5 16,0 0 8-16,0 0 1 0,0 0 9 15,0 0 39-15,0-7-27 32,0-6-2-32,0-8-23 0,0-3-3 0,0 2-1 62,0 2-2-62,0 7 4 0,0 2 2 0,0 2-5 0,8 1 4 31,4 4-2-31,2-4 1 0,10 1 3 0,3-3-3 32,6 3 10-32,5-3-8 0,4 2 13 31,4 3 7-31,5-4-12 0,1 7 10 0,5-5-12 0,2 3-4 16,3 2-3-16,0-2 2 15,5 3-6-15,3-3 7 0,2 2-11 0,2-5 11 0,3 2-5 16,-4-1 0-16,0 2 3 15,-2 1-9-15,-2-1 13 16,1 2-8 0,1 2-1-1,1-5 6-15,-1 2-5 0,3-3 1 0,-1 0 1 32,4-1-2-32,1 0 5 15,3-4 2-15,1 4 3 0,0 1-8 31,0 1-7-31,-7 0 16 0,-2 3-14 0,-4 2 8 32,-1 0-4-32,-4 0-7 0,1 0 12 15,-2 0-5-15,-3-2-5 16,0 0 10-16,-3 0-8 16,-4 0 4-16,-6 2 2 15,-1-2-9-15,-1 2 12 0,1-1-9 0,1 1 3 16,0-4 4-16,3 2-14 0,0-3 19 31,2 4-9-31,-4-3-4 16,0 1 7-16,-3 3-2 0,-3 0-5 0,0-1 8 15,-6 1-9-15,4 0 12 16,-4-2-7 15,1 2-2-31,0 0 4 16,-6 0-10-16,2 0 16 0,-8 0-8 15,-5 0-5 1,-1 0 9-16,-4 0-3 0,-5 0-6 16,-2 0 10-16,-1 0-11 15,-3 0 10 1,-1 0-3 0,-1 0 2-16,0 0-4 0,2 0-7 0,-2 0 17 0,0 0-11 0,2 3 2 31,-2 0 3-31,0 2-2 0,2 2 7 0,2 4-3 47,2 2-6-47,-1 5 6 0,4 7-4 0,1 5 3 0,4 6-6 15,0 7-4-15,1 5 18 0,0 2-12 0,1 5 0 32,-2 1 2-32,-6-3-13 0,0 0 18 0,-5-2-55 46,-5-8-72-46,0-11-96 0,0-6-232 0,0-11 216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5:41:23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8023 759 964 0,'5'-4'15'31,"1"4"1"-31,-1 0-3 0,1 0 6 16,-1 9 0-16,2 24-10 0,2 14 31 0,-5 15-3 0,1 16-26 31,-3 2-6-31,-2 7-3 16,0 1-2-16,4-3 3 0,3-6-3 0,2-9-36 0,2-17-91 16,1-21-138-16,4-24-299 31</inkml:trace>
  <inkml:trace contextRef="#ctx0" brushRef="#br0" timeOffset="406.1522">8473 991 891 0,'2'4'-2'31,"-2"23"-3"-31,4 10 9 32,-2 9-1-32,0 9 3 0,1 4 3 0,2-1-6 0,1-5-2 0,-2-9 0 0,3-11-1 15,-3-9 2-15,0-15-3 0,5-9-4 0,1-4-16 32,5-27 13-32,2-11 7 15,1-8 0-15,0-3-3 0,0 4 10 31,-2 11-4-31,-7 9 16 0,-2 9 2 16,-2 11 3-16,0 7-9 31,-1 2-11-15,5 6-12-16,0 21 6 16,2 9 6-16,0 9 1 0,3 8 0 0,-4 1-6 0,-1-3 6 0,1-2-3 0,0-6-3 0,1-11-90 15,-3-15-93-15,2-14-168 31,-4-3 203-31</inkml:trace>
  <inkml:trace contextRef="#ctx0" brushRef="#br0" timeOffset="676.7639">9030 742 919 0,'2'-12'21'16,"-2"9"-4"-16,2 3-19 0,0 7 0 15,4 25-12 1,3 21 25-16,-2 12 8 0,3 15-5 16,1 9-6-16,2 0-4 15,-3-4-3-15,2-7 2 32,-2-9-3-17,0-12-46-15,-5-15-113 31,-1-17-132-31,-4-14-35 0,0-11 164 0</inkml:trace>
  <inkml:trace contextRef="#ctx0" brushRef="#br0" timeOffset="1781.3393">9061 1242 634 0,'0'0'45'0,"0"3"-44"16,7 7 4-16,10 1 9 15,6 0 34 32,6-1-16-47,6-2-12 0,9-8-12 32,7 0-4-32,2 0 5 0,6-19-4 0,-7-6-1 0,1-5 0 15,-9-2-1-15,-9 3 0 0,-6 2-1 0,-16-1 1 31,-4 3 10-31,-9 1 7 0,0 3 9 0,-11 6-3 0,-14 3-28 16,-1 9 9-16,-7 3-5 16,4 0-3-1,-4 13-1-15,6 13 1 0,1 6-4 32,8 7 6 61,9-1-3-61,5 5 2-32,4-2-1 15,6-1 0-15,21-4 1 0,64-22-2 0,10-14 5 0,7 0-3 0,3-24 4 0,0-17-3 0,-4-10-1 0,-61 11 5 0,-15 3-7 0,-12 6 1 0,-12 6 4 0,-7 7-4 16,-9 7-1-16,-17 6-6 31,-6 5-11-31,-1 0 15 0,5 0-4 0,5 9-5 16,8 9-7-16,6 3-5 15,9 2 8-15,0 0 3 16,5-1 2-16,18 5 7 31,3-3 4-15,6 2 3-16,0 3-3 0,-1 6-1 47,2 3 4-16,-3 18-4-31,-1 11-1 0,-6 2 4 0,-6 1-3 0,-5-2 4 0,-11-6-3 0,-1-20 1 16,0-6 0-1,-16-14 1-15,-6-6 0 0,0-14-1 0,-1-2 30 0,1-9 29 0,0-22-4 16,6-13-20-16,5-7 2 15,6-7-20-15,5-9-11 0,0-2-3 16,11-3-3 0,11 2-6-16,10 6-48 0,-4 6-54 31,5 10-27-31,0 9-9 0,3 12-58 0,-3 7 66 141,2 11 109-141,-4 7-9 0,3 2 29 0,-1 27 63 0,-1 24-36 0,-7 7 153 0,-5 4 33 0,-2 0-169 0,-5-4 2 0,-8-29-18 0,-1-7-2 0,-3-10-2 0,-1-6 6 0,0-6 9 0,0-2 51 15,2-25 8-15,2-13-61 16,-1-9-29-16,5-9 1 0,0-2-1 15,1 2-2 1,1 5 2-16,-2 11-11 0,1 9-27 31,-1 12-39-15,-1 8-50-16,5 11-64 0,0 2-66 0,8 0 160 31,0 19 59-31,10 4-40 0</inkml:trace>
  <inkml:trace contextRef="#ctx0" brushRef="#br0" timeOffset="2905.8263">10914 1184 238 0,'26'5'81'0,"-7"-5"130"0,-4 0-161 0,-8-7 37 0,-7-10-17 47,0 0 20-47,-20 2-25 31,-9 6-54-31,-8 6-6 0,-3 3-4 0,2 6-1 0,0 18-2 0,10 9-2 47,8 6 3-47,8 0 0 0,12 0-1 0,0-5-8 0,14-5-21 0,14-8-6 0,8-8-9 15,2-13 21-15,0 0-4 0,-3-10 2 0,-3-15 14 32,-7-6 12-32,-7-3 1 0,-7 5 1 15,-5-1 10 1,-3 7 13-16,-3 5-2 0,0 9-1 0,0 4 3 47,0 5-14-32,0 5-20 1,0 22 3-16,3 8 10 0,5 5-3 0,1 3-1 0,6-4-15 16,1-9-41-16,6-12 3 0,0-12-26 0,2-6 21 0,1-22 3 15,-4-23-28-15,0-12 54 31,-3-13 48-31,-5-10 46 0,-5-2 11 0,-4-4 30 16,-3 7-12-16,-1 7-28 0,0 11-7 31,0 18 6-31,0 14-11 0,0 12-15 0,0 10-2 16,0 7-25-16,0 16-25 31,-2 25 9-31,-1 15 4 0,3 14 4 0,0 10-1 16,0 6-4-16,7-3 5 31,17-8-3-31,5-8 1 0,11-13-2 0,6-17-37 16,7-16-12-16,3-20-2 15,-1-1-8-15,0-25 28 16,-6-16 28-16,-7-6 6 16,-8-6-3 30,-10 1 1-46,-8 4 31 0,-14 3-11 0,-2 10 16 0,0 8-12 0,-19 12-9 0,-6 10-7 32,-3 5-11-32,-1 16 3 15,6 19-2 17,5 9 0-32,9 9 3 0,9 3-3 0,0-2 1 0,31-2 2 31,13-6-3-31,12-13-12 0,6-8-44 0,7-15 3 0,3-10 25 15,1 0-6-15,-7-29 4 0,-6-7 4 0,-9-7 19 16,-11-4 8-16,-14 1 4 78,-12 3-3-78,-12 3 34 0,-2 7 11 0,-7 10 5 0,-10 5-15 0,-1 12-23 0,-4 6-1 0,0 6-6 31,6 23-5-31,2 8 1 0,8 11 2 0,4-3-3 0,2 1 1 0,0-7-2 63,16-10-16-63,6-15-31 0,4-14-5 0,0-4 3 0,0-35-14 0,-1-19 2 16,-7-14 53-16,-2-13 30 15,-10-5 39-15,-4-2-29 0,-2 5 20 0,0 12 14 31,-8 11 7-31,-8 17-6 0,8 16-4 0,0 16-11 16,2 15-20-16,4 2-36 16,2 40-11-16,0 18 17 15,0 22-2 17,0 15 5-32,0 7-5 0,2 3 4 0,5-6-17 0,-1-14-57 15,-3-18-52 1,-3-25-81-16,0-20-235 0</inkml:trace>
  <inkml:trace contextRef="#ctx0" brushRef="#br0" timeOffset="3125.4807">11146 931 828 0,'0'6'-29'0,"19"2"25"0,12 2 6 0,10-1 6 0,15-2 8 0,6-2-12 0,8-5 1 0,4 0-16 0,-8 0-111 0,-11-14-117 0,-11-6-56 31</inkml:trace>
  <inkml:trace contextRef="#ctx0" brushRef="#br0" timeOffset="5610.2791">13750 998 1015 0,'2'-17'10'0,"-2"7"25"15,2 6 10-15,0 4-27 16,1 10-10-16,-2 28-16 15,0 11 7-15,4 16 4 16,-3 4 0-16,7-1-3 16,-1-10-7-1,-1-13-22-15,-3-19 0 0,1-16-6 16,-4-10-2-16,-1-21 40 31,0-29-4-31,-4-22 3 0,-6-15 1 0,-4-14 2 47,3-4 29-47,4 3 3 0,7 6 3 16,0 9-12-16,0 12-12 15,18 15-1-15,9 13 8 0,2 13-8 0,6 17-16 32,6 17 0-32,2 0 3 0,4 39 1 0,-3 19-8 0,-5 15 13 0,-6 14-10 15,-8 7 5-15,-13-2-5 16,-12-5 4 15,0-8-4-31,-25-10-4 0,-9-14-2 16,-5-12-3-16,-4-14 10 0,5-8 4 0,10-11-6 15,8-4 3 1,7-4-1-16,8-2-4 0,5 0-5 31,5 0-11-31,24 0-1 16,13-11 18-16,8-4 0 0,15-7 1 47,5-2-17 0,6-1-2-47,-5-4 6 0,-3-2 4 0,-8-2-1 0,-22-12-3 0,-22 5-4 0,-16 5 11 0,-10 12 9 0,-27 8 2 15,-12 13-4-15,5 4 2 16,5 28-5-16,11 9 10 15,16 8-6-15,8 1 0 0,4 1 2 32,24-3 1-32,17-10-3 0,8-7 1 0,4-13 2 15,-2-14-2 1,2-2 0-16,-7-13 0 0,-6-18-3 16,-9-6 3-1,-4-6-1-15,-7 0 5 31,-9 5 13-31,-3 3 16 16,-5 8 2-16,-1 10-7 63,-2 5-7-63,0 8-4 0,0 4-21 0,4 2-2 0,10 47-12 15,1 4 13-15,7 5 9 0,-2-3-18 0,2-6 12 0,0-11 1 31,-9-38-5-31,-2 0 2 16,3-27 6-16,-2-13 1 0,2-11-2 0,-4-5-4 16,0 0 6-16,0 1-3 15,-4 9 10-15,-2 7 1 47,0 12 0-47,-4 9-3 0,1 7 13 78,1 9-10-46,3 2-12-32,5 0-9 0,58 27 2 0,1-6 11 0,-2-1-6 0,-4-11-109 0,-11-4 109 0,-10-5 5 0,-54-7-7 15,-23-2-2 1,-4 7 5-16,-5 2-4 15,3 6 3-15,8 23 0 16,11 8-4-16,8 4 8 0,14 2-4 16,0 1 1-1,23-6-3-15,17-5-2 0,8-12-6 16,7-13-27-16,4-8-16 31,1-8-25 32,-3-29 24-63,-9-13 39 15,-5-13 16-15,-19-48 0 16,-7 6 17 15,-10 14 47-31,-7 43 238 0,0 28-281 0,0 20-22 0,0 70-13 0,0 24 12 16,8 8 5-16,12-22-17 15,4-13-15-15,3-13 4 16,0-13-6-16,-5-16 11 31,2-15 9-31,-1-10 14 0,-2 0 3 0,-1-23-3 32,-4-9 4-32,-5 1 18 15,0 2 10-15,-6 7-1 0,-4 5-11 0,-1 8-9 16,0 9 6-16,0 0-17 15,-1 16-11-15,-8 19 4 0,2 9 6 16,7 12 1-16,0 4 0 16,0-2-3-1,20-8-9-15,4-11-27 0,8-11-10 47,-2-19 2-16,0-9 9-31,-2-6 22 0,-10-25 0 0,-8-11 11 0,-8-5 2 0,-2-5 4 16,-8-1 2-16,-14 2 11 16,-2 8 2-16,2 2 18 0,6 9-1 15,5 4-13 1,11 5-5-16,0 6-9 0,13 3-4 16,14 4-5-16,6 2 0 15,0 8 1-15,2 0-2 0,-5 4 3 0,-2 24 0 31,-4 9 0-31,-2 11-4 0,-8 13 3 0,-3 6 2 16,-7 8-3 15,0 6 0-31,-2 1-17 0,-1-7-18 16,1-11 2 0,2-12-21-16,-1-14-30 0,-1-23 0 0,-2-15-14 0,0-8 64 15,0-35 35-15,-3-15 23 16,-8-15 53-16,4-9 28 15,1-7-23-15,4 2-18 16,2 2 5-16,0 8-5 16,0 9-40-16,15 11 0 15,5 11 1-15,7 15-18 16,6 12-3-16,-4 13-7 0,2 6 3 16,-3 7-2-1,-4 26 3-15,-10 12-2 16,-9 7 0-16,-5 4-16 0,-2 1-15 15,-18-3-22 17,-5-10-5-32,1-8-13 0,4-14-19 0,7-15-18 31,13-7-87-31,0-15-111 0,19-21 292 0</inkml:trace>
  <inkml:trace contextRef="#ctx0" brushRef="#br0" timeOffset="6515.2078">16603 910 662 0,'11'-16'128'16,"-3"9"-122"-16,-6 7-7 0,-2 0-16 0,0 16 14 31,0 21 7-31,0 4 5 16,0 9-8-16,-3 1 0 0,3-2-2 15,0-9 4 16,0-9-3 1,1-12 0-32,17-11-2 0,-1-8-25 0,4-8 16 0,2-24 7 0,-4-6 8 0,-1-4-4 0,-4 4 2 0,-6 4 8 15,-1 10 25-15,-6 7 14 0,3 14 11 32,-3 3-42-32,2 3-28 0,-1 23 5 0,2 7 9 15,1 5-6-15,-2 2-28 0,3-6-44 31,3-7 8-31,4-11 10 0,0-13-14 0,3-3 21 47,3-7 17-47,2-24 12 0,-2-4 17 47,0-5 3-47,-3 0 10 0,-4 6 42 0,1 4 26 0,-9 11 0 0,1 6-4 0,-3 7-25 0,0 6-39 0,0 6-17 16,2 23 1-1,3 9 12-15,2 11-6 0,3 4 2 16,5 1-2 0,5-8 1-16,5-10-2 31,-1-10 3-31,1-15-8 0,4-11-22 0,-3-3 11 0,1-31 16 16,-2-8-2 15,-5-8-3 0,-11-5 6-15,-5 4-3-16,-6 2 6 0,0 11-3 0,-13 9 4 0,-6 11 3 15,-1 14-2 17,2 4-3-32,3 12-10 0,5 20 8 0,6 13 1 0,4 7-2 0,0 5 3 0,8-1 1 0,13-6-3 0,3-10 1 15,5-11-8-15,-2-15-32 16,5-14 2-16,2 0 17 15,-5-25-13-15,4-10 11 16,-9-4 22-16,-4 0 12 16,-4 5 39-16,-4 7-8 15,-7 8-5 1,2 5 4-16,-5 11-11 0,-1 3-26 31,-1 8-20-15,1 18 20-16,1 6-5 0</inkml:trace>
  <inkml:trace contextRef="#ctx0" brushRef="#br0">17519 1189 873 0,'9'37'-1'0,"-1"-5"1"0,4-6-8 0,21-26-9 0,4-28 7 0,-1-9 7 0,-3-2 13 0,-1 3-8 0,0 9-7 16,-24 27 3-16</inkml:trace>
  <inkml:trace contextRef="#ctx0" brushRef="#br0" timeOffset="7000.3038">17916 1034 866 0,'29'-7'5'0,"5"0"-2"0,5 2-3 0,1 0 3 32,-1 3 1-17,-6 2-7-15,-7 0 5 0,-8-2-74 16,-10-3-160-16,-8-5-261 16</inkml:trace>
  <inkml:trace contextRef="#ctx0" brushRef="#br0" timeOffset="8156.0375">21071 731 837 0,'11'-21'42'0,"-30"0"-32"0,-34 5 48 0,-15 12 2 0,-20 4-22 0,-13 0-37 0,-10 22 0 0,32 13-4 16,9-1 8-1,15 1-4-15,16 1 1 32,16-7-3-32,20 1-2 0,3-2 1 0,28-6 1 0,28-4 2 31,16-7 1-31,16-9-1 0,10-2 1 0,-5 0 0 31,-11-4-12-15,-18-5 8-16,-24 2-5 0,-20 3 2 15,-20 4-4-15,-20 0-1 32,-31 15-10-32,-10 12 26 0,-11 4-4 0,-1 9-2 31,9 5 3-31,13 1 18 16,18 1-14-16,19-3-10 15,14 1 7-15,20-5-6 0,29-8 3 0,16-7 0 16,14-14 0-16,9-11-30 15,0 0-83-15,-3-21-16 0,-10-15-13 0,-11-7 31 16,-11-5 72-16,-13-1 39 0,-15-1 39 31,-8 5 100-31,-8 5-23 16,-9 8-22-16,0 6-22 0,0 10-14 31,0 6-17-31,0 8-17 16,0 2-21-16,0 8-17 15,0 23 2-15,0 9 12 0,0 13 0 16,0 5 0-16,7 2 0 0,1-6-1 31,-1-5 1-31,4-8 1 0,-2-12-8 0,6-15 5 0,3-11-16 47,4-3 9-31,8-19 6-16,-2-19 2 15,5-6-4-15,-1-1 4 0,-6 1-2 0,-7 6 6 0,-8 12 0 0,-3 9 18 0,-5 5-2 32,0 11-2-32,-1 1-9 15,-2 11-19-15,0 20 8 0,2 13 1 47,2 8-1-47,-1 7 3 0,4-5-52 0,1-7-53 0,4-16-32 0,5-18-79 0,5-13-141 31,0-6 289-31</inkml:trace>
  <inkml:trace contextRef="#ctx0" brushRef="#br0" timeOffset="8765.2466">21860 1136 900 0,'5'-36'33'15,"-1"10"-7"-15,-2 8-19 16,1 11 26-16,-2 7-8 16,5 11-32 15,-2 24-6-16,4 14 18-15,4 11-4 16,3 7 3-16,3 4-10 0,4-8-18 0,3-8 10 0,1-17-8 31,3-15 1-31,3-17-8 0,2-6 15 0,-1-29 11 0,-1-18 10 32,2-15-4-17,-3-7 7 1,-9-4 18 15,-6 1-20 0,-12 0-8-31,-4 4-36 0,-28 9-146 0,-23 6-389 0</inkml:trace>
  <inkml:trace contextRef="#ctx0" brushRef="#br0" timeOffset="10312.1381">17957 753 203 0,'3'-11'34'15,"3"3"-18"-15,-5 1-4 16,-1 6-8-16,0-3-4 16,0 2 122-16,0 0-24 0,0-1-82 0,0-2 34 15,0 3 23-15,0 0 7 16,0 1-34-16,0 1-3 31,0 0 11-31,0 0-1 0,0 0-28 0,0 8-11 31,0 21-23-31,-6 14 15 0,4 18 4 0,-3 12 5 47,5 10 5-47,0 3-6 0,5 1-6 0,13-7-7 0,10-8 2 16,8-14 0-16,9-14-1 0,-4-22-88 0,1-22-129 47,-7 0-295-47</inkml:trace>
  <inkml:trace contextRef="#ctx0" brushRef="#br0" timeOffset="10937.075">17685 1142 411 0,'4'9'262'31,"-1"3"-231"-31,3 12-8 0,5 8 42 0,-1 13-24 31,7 4-14-31,8 4-18 0,3 2-4 0,7-1-4 16,5-6-3-16,3-9-37 0,0-8-164 15,1-10-255-15</inkml:trace>
  <inkml:trace contextRef="#ctx0" brushRef="#br0" timeOffset="12391.7789">22581 1429 207 0,'16'-20'-145'0,"-4"3"104"0,-4 3 243 15,-1 5-188-15,-3 3 434 16,-1 2-296-16,-3 0-89 15,0 4 22-15,0 0-16 32,0 0-40-32,-5 4-30 0,-6 15 0 0,-1 6-1 15,4 5 1-15,2-1 2 16,6-4-4 0,0-6-21-16,8-5-11 46,10-7 2-46,0-7-2 0,-1 0 16 0,-4 0 12 16,-1-6 3-16,-8-6 10 16,-4-5-1-16,0 5 2 0,0-1 3 0,-4 6-10 0,-8-2 0 0,6 9-7 15,-3 0-1 17,3 0 4-32,6 0-15 0,0 7-73 0,0-2-136 0,3-5-198 31</inkml:trace>
  <inkml:trace contextRef="#ctx0" brushRef="#br0" timeOffset="18468.755">14311 1719 642 0,'-14'0'58'0,"4"-5"-32"0,9 5 12 0,1 0-9 31,3 0-25-31,35 0-16 0,13 3 40 0,27 7 48 16,26 1-36-16,34 2-27 16,26-2 10-16,25 2-1 0,22-1-6 31,26 1-11-31,16 3 2 0,7-3 2 0,7 1-6 47,-9-2-3-47,-9-3-1 0,-24 1 1 0,-23 0-10 0,-21-5-50 31,-29 4 40-31,-27-4 13 0,-32-1-15 31,-28-1-31-31,-35-3 34 0,-30 0 19 0,-30 0-14 0,-47 0 14 0,-41-1 1 16,-37-10 9 0,-42 2-6-16,-33 1 4 0,-38 5-5 0,-23-3 0 46,-15 3-5-14,-3 1 2-32,5 2-1 0,24 0 30 0,30 0 4 0,40 0-16 31,42 7-13-31,50 0-1 0,46 1 5 0,43 1 0 0,31-2-13 16,62-2-57-16,49-2 89 0,46-3-23 0,44 0 2 0,38-15-5 15,31-9 6 1,12-1-5-16,-3-1 2 0,-16 5-30 31,-31 4-19-31,-39 5 28 0,-51 6 15 0,-53 1-9 16,-56 3-57-16,-38 0 29 15,-71-3-2-15,-41 0 46 47,-45 1-13-47,-32 0 12 0,-31 2 2 0,-22 2 4 0,-6 0-7 31,3 2-36-31,25 9-155 0,30-2-89 0,39-2 176 32</inkml:trace>
  <inkml:trace contextRef="#ctx0" brushRef="#br0" timeOffset="19546.4831">8553 1949 761 0,'-5'0'19'0,"5"0"-4"0,6-2-15 31,35 0-7-31,22 2 22 15,30 0 6-15,36 0 11 16,37 0 2-16,37-1-7 0,32-11-6 0,28-7-7 0,19-7-8 47,11-1-1-47,-8 0 5 0,-11 3-12 0,-23 9 3 31,-26 3-10-31,-35 10-37 0,-31 2 33 16,-39 0-8-16,-34 0-22 0,-41 2 11 0,-45 5 8 0,-27-2 4 47,-69-1 15-47,-40-2 14 0,-41-2-9 0,-45 0 23 0,-37 2 37 47,-30 0-5-32,-28 3-33-15,-14 6-18 0,-16 7 4 0,-1 6 14 0,14 7-1 0,17 3-17 0,37 2-4 0,45-1 6 16,59-8 26-16,59-6-7 15,72-5-10-15,54-11-16 16,93-5-71-16,70-16 96 0,63-21-17 16,55-14 0 62,42-16-28-63,21-9-97-15,64-23-53 0,-72 10-106 0</inkml:trace>
  <inkml:trace contextRef="#ctx0" brushRef="#br0" timeOffset="33405.8313">16475 10582 244 0,'0'-27'7'0,"0"1"86"16,0 2-31-16,-2 2 4 0,-10 3 42 16,0 2-42-16,-4 0 13 15,-4 5-34 1,-4-6-6-16,-9 3-15 16,-8-3-20-16,-5 1-5 0,-11-3 3 31,-5 2 1-31,-2 0 11 0,-4 0 17 31,-4 7-2-31,-3 0 14 0,-4 10-18 0,-5 1-13 31,1 0-6-31,-1 12-5 0,0 15-2 0,1 4 9 47,3 7-9-47,3 8 7 0,1 7-9 0,5 5 12 0,0 7-9 0,5 5-2 16,5 6 16-16,3 5-5 15,11 2 5-15,5 9 1 16,7 1-3-16,9 5 0 0,5 1 0 16,9 2-7-16,3 1 1 15,7 0-1-15,2-1-2 16,0 1-8 15,0-4 0-31,2 2 13 0,13-1-12 31,2-4 7-31,23 21-2 32,9-7-6-1,11-5 15-31,12-7 31 16,8-4-33-16,9-4-4 15,-9-27-2-15,3 0-3 0,2-4 8 0,-1-4-8 0,2-3 3 0,3-9 1 0,1-4-9 0,7-9 15 0,5-9-8 0,8-6 3 16,6-10 2-16,3-4 4 15,5 0-8 1,0-9 5-16,5-15-14 0,1-5 10 16,-1-8-3-16,0-4 2 31,-5-5-2-31,-4-5-2 0,-6-4 20 0,-7-4-19 31,-3-3 5-15,-7-3-5-16,-4-6 1 31,-5-4 3-31,-6-4-2 31,-7-9-1-31,3-23 3 0,-7-8-2 47,-10-2 3-47,-7-96-12 0,-11 3 18 0,-17 2-11 0,-20 20 1 16,-6 6 0-16,-22 4 0 15,-25 100 5-15,-5 6-8 16,-12 2 13-16,-8 4-6 47,-7 3 1-31,-7-1-7-16,-7 4-7 15,-2 0 18-15,-5 8-7 0,-69-5-2 0,-5 11 1 16,-3 6 6 15,1 8 16-31,-4 0-19 0,-4 6 2 16,74 12-8-16,4 0-3 0,3 1 12 15,-1 5-12-15,1 2 5 32,-3 9-1-32,-7 1-7 0,-4 0 1 0,-7 13-28 0,2 10-23 0,-1 5-28 15,5 2-50-15,3 7-109 31,9 6-318-31</inkml:trace>
  <inkml:trace contextRef="#ctx0" brushRef="#br0" timeOffset="35155.8231">7031 5759 498 0,'-5'-21'21'0,"-5"-2"19"16,-2-6 35-16,-6 0 30 15,-6-4-47-15,-8 0-27 16,-11-4 19-16,-10 2-32 16,-13 4 3-16,-12 0-13 15,-13 4-5 16,-19 6-5 1,-16 4 2-17,-43 5 1-15,-111 12-1 63,-4 23-2-63,-2 17 7 0,-62 58-9 0,7 18 6 0,45 15-4 0,108-2-5 15,13 16 6-15,11 9 9 0,81-34-3 16,14 1-7-16,9 0-1 16,11 3 14-16,11-2-7 0,7-2 4 15,12 4-5 1,10-2-2-16,9-1 2 16,0-3-1-16,18-3-5 15,15-1 8-15,9-6-8 16,16 1 7-16,4-4-8 0,14-3 0 31,11-7 11 0,9 0-2-15,8-2 6 31,8-2 9-47,4 0-13 0,3-2 4 0,7-3-10 0,2-7 4 0,9-11-4 0,102-6-1 0,15-22-1 0,7-13 7 0,6-18-3 15,-1-9-3-15,1-22-4 32,-94-25 12-32,-5-15-7 15,-1-13 3-15,-4-15 2 16,3-12 3-16,-7-12-3 0,-1-10 11 0,-9-7-18 31,-5-7 4-31,-14-4-1 0,-14-1 3 31,-10-3-4-31,-17-1-4 0,-15 1 8 16,-14-1-6-16,-11-6 4 16,-13-4-5-16,-12 2-2 0,-9 2 6 0,-15 4-2 15,0 9 2 17,-31 13-1-32,-14 9 2 0,-16 9 5 15,-18 7-8-15,-15 6-1 0,-12 4 6 0,-11 0-3 0,-13 10-4 16,-12 4 6 15,-9 7-14-31,-12 9 16 16,-18 9-10-16,-8 9 3 0,-23 7-7 15,-22 10 3-15,-12 10 2 16,-10 9 3 31,-4 8-6-47,3 0-18 0,10 27-58 0,13 9-68 0,9 11-122 0,8 11-93 0,15 6 209 0</inkml:trace>
  <inkml:trace contextRef="#ctx0" brushRef="#br0" timeOffset="36624.8549">19552 4463 416 0,'-94'-17'53'0,"-7"5"-44"15,-1-1 38-15,-4 6 3 0,-7 3 30 0,-6 4-19 0,1 0-1 16,-5 10-26-16,1 13 3 16,-1 6-8 15,0 6-1-31,11 1-12 0,10 7-6 0,9 3-13 0,11 7 13 31,12 5 2-31,8 8 1 0,8 9-5 78,2 8-4-78,25 158 2 0,17 8-10 0,10 5 19 47,27 1-9-16,27 1 0-31,20-3-7 0,4-153 3 0,11 2 11 0,5-9-1 0,10-2 0 0,9-2 6 32,3-4-17-32,3-9 15 0,3-9 6 0,6-5-11 0,1-7-7 47,1-8-2-32,0-7-3 1,5-7 5-16,2-11-7 0,2-4 8 0,1-8-3 0,1-9 0 0,1-1 2 0,-4 0-12 0,0-13 19 0,-7-11-17 0,-2-5 6 15,-3-5-4-15,-8-7 7 16,-3-9-6 15,-3-8 5-31,-7-10-2 0,-3-4 2 0,-5-10 0 0,-6-6 6 32,-7-4-12-32,-9 1-1 0,-13-12 18 0</inkml:trace>
  <inkml:trace contextRef="#ctx0" brushRef="#br0">21658 6515 1141 0,'37'-111'29'0,"-15"-7"-7"0,-312-211-5 0,-71 1-4 31,-58 16-8-31,-60 11-69 0,-60 22 13 15,-56 23-28-15,245 233-37 0,-10 19-153 16,-10 4-263-16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5:42:49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5033 3325 171 0,'32'-11'-12'0,"-4"-2"-147"0</inkml:trace>
  <inkml:trace contextRef="#ctx0" brushRef="#br0" timeOffset="925.437">5261 3258 147 0,'20'-2'19'0,"-2"0"-11"16,-5 2-8-16,1-2-1 0,-2 0 3 15,1 2 13-15,-2 0 66 16,-4 0 29-16,0 0-107 16,-5 0 179 15,0 0-47-31,-2 0-70 16,-2-2-14-16,-22 0-2 15,-9 1-34-15,-13-2-6 0,-10 0-8 0,-10-2 1 16,-8 0 0-16,-5-3 10 0,-5 0-4 31,-4 0-7 0,-1 3-2-31,-6 1 2 0,0 4-1 0,-5 0-2 0,4 0 6 16,2 4-6-16,6 6 3 0,5-3-1 0,13-1 2 47,6-2-3-47,9 0 2 0,3-1-2 0,6 2-11 0,6-3 9 15,5 2 7-15,6-3-4 0,7 3 0 16,4-2 2 15,6 0-5-31,3 0 6 0,4-2-2 0,5 2-4 0,0-2 8 0,0 0-4 16,0 0 2-16,0 0-3 16,0 0 0-1,0 0-1-15,0 0 3 0,0 0-2 16,0 0 0-1,0 0-1-15,0 0 2 0,0 2-2 32,0 8-6-32,0 5 7 0,0 10-3 0,2 6 4 31,5 9 0-31,0 6-1 0,-1-2 0 0,2 2 1 16,0 0-2 15,-4-4 0-31,3 3 2 0,-1-2 1 0,-1 0-3 31,-1 0-1-31,0-1 3 0,2 0-2 31,-3-5 2-31,0-2-1 0,-1-2-2 0,-2-8 4 0,0-2-2 0,0-7 0 32,0-6 0-17,0-2-1-15,0-1 1 0</inkml:trace>
  <inkml:trace contextRef="#ctx0" brushRef="#br0" timeOffset="1828.7337">3713 4062 906 0,'4'5'0'0,"0"2"0"0,5-2-2 0,1-1 2 0,193-4-1 0,6 0-3 0,9-12 7 0,7-2 49 0,8 2-51 0,6-5-1 0,-181 14 2 0,-3-1-2 0,4-1 1 0,-4-1 0 0,2 1-3 0,-4-1 3 16,-1 0-2 0,-2 1 4-16,-5-2-5 0,-1 2 1 62,-3-1-1-62,11 0 4 0,-7 3-3 0,-3-1 1 16,-6 2-1-16,0 0 4 0,-6 2-2 15,-16 0-2 32,0 0 1-31,-1 0-1-16,0 0 1 0,-2 0-2 0,2 0 4 0,-3 0-2 0,5 0 0 0,-5 0 4 16,0 0-9-1,-1 0 5 32,0 0 4-47,-3 0-6 0,-4 0 3 0,1 0-1 0,1 0-3 0,-4 0 7 0,0 0-4 0,0 0 4 16,0 0-3-16,0 0 2 0,0 0-3 0,0 0 3 15,0-3-2-15,0 0 2 0,0-5 0 16,0-3 1 15,0-7 2-31,0-3-7 0,0-5 6 16,-7 0-5-16,0-3 2 15,1-3-3-15,-1 3 4 0,-1-1-4 32,3 0 1-17,-1-5 0-15,-1 4 0 0,-2-1 0 32,-3-1 2-32,4 2-4 0,-10-19 1 46,3 3 3-30,-2-1-3 0,3 3-1-16,-2 1 2 0,4-1 0 0,5 22-1 0,4 2 3 0,1 0-4 47,2 3 2-47,0 1-1 0,0 5 0 0,0 3-3 15,0 4 5-15,0 2 3 0,0 3-7 16,0 0 8-1,0 0-5-15,0 0 2 0,0 0 0 0,0 0 6 0,0 0-4 0,0 0-2 0,-4 0-2 16,-13 0 1-16,-9 0 1 31,-13 0 3-15,-14 0-5-16,-16 0-1 0,-11 0 4 16,-14 0-3-16,-8 3 0 0,-4-3 1 0,-3 0-3 15,5 0 3 16,11 0-2-31,12 0 6 0,13 0-4 0,14 0-2 16,10 0 1-16,15 0-4 16,9 0-6-16,9 0-28 15,11 0-60-15,0 5-88 0,18 2-5 63,10-1-202-63</inkml:trace>
  <inkml:trace contextRef="#ctx0" brushRef="#br0" timeOffset="2829.291">12423 1069 839 0,'27'-51'42'0,"-13"18"-22"31,-2 12 36-31,-10 9 21 0,-2 11-10 16,-2 1-22 0,-27 16-27-16,-13 32-20 0,-17 19 15 0,-10 26-12 0,-11 19 1 31,0 14 0-15,8 1-2-16,10-3 3 0,13-6-6 0,14-11-4 15,22-14-21-15,13-21-76 0,0-22-74 0,28-21-123 16</inkml:trace>
  <inkml:trace contextRef="#ctx0" brushRef="#br0" timeOffset="3203.7152">12571 1767 980 0,'11'0'-6'0,"2"0"-3"0,-2 13-7 16,5 18 20-16,6 7-2 15,-2 4 1 48,4 2-2-63,-5-5-2 0,0-6 5 0,-2-8-6 0,-1-6 1 0,-7-10 3 0,0-9-4 0,-1 0 8 0,-1-17 2 15,2-23 18 1,-1-7-6-16,0-11-4 0,-4-2-1 16,2 2-1-1,-5 5-6-15,1 11-8 16,0 4-19-16,1 7-77 0,-2 10-122 31,4 11-171-31,1 6 126 0</inkml:trace>
  <inkml:trace contextRef="#ctx0" brushRef="#br0" timeOffset="3456.9612">13133 1823 447 0,'9'22'91'0,"-3"0"-35"16,-1 7-13-16,-5 2-3 31,0 3-13-31,0 3 24 0,0-1-18 0,0 3-24 31,0-3-9-31,0-10 0 0,0-9-38 0,-7-13-103 63,-1-4-164-63,3-16 119 31</inkml:trace>
  <inkml:trace contextRef="#ctx0" brushRef="#br0" timeOffset="3499.9989">13126 1569 791 0,'0'-84'38'0,"-6"66"-62"0,1 4-20 0,3 9-47 0,-1 5-56 0,-1 0-163 16,4 3 164-16</inkml:trace>
  <inkml:trace contextRef="#ctx0" brushRef="#br0">13443 1618 829 0,'-27'0'3'0,"16"53"-5"0,9 16 1 0,2 11 5 0,15 3-9 0,23 7-12 0,15 0-54 0,-15-53-5 16,-10-6 24-16</inkml:trace>
  <inkml:trace contextRef="#ctx0" brushRef="#br0" timeOffset="4969.0871">13836 1758 761 0,'4'-2'64'0,"-4"2"-69"0,3 0-15 31,-1 6-8 0,-1 19 25-31,1 8 3 0,2 7 3 16,-2 5-4-16,6-5 4 0,4 0-3 0,4-11 1 0,3-11-2 31,4-10 4 0,5-8-19-31,-2-4-5 0,4-52 9 0,-6-2 10 16,-4 3 1-16,-9 4 168 16,-2 6-125-16,-3 14-41 15,-3 31-4-15,1 16-19 32,2 15 22-32,8 11 0 15,4 7 1-15,6 0-1 47,4 2-2-47,12-7 2 0,12-10 2 0,3-17 0 16,0-15-6-16,0-2-2 0,-3-19 5 0,-8-23 1 0,-12-3 4 31,-13-4-6 0,-10 3 5-31,-9 3-2 16,0 6-2-16,-26 14-4 0,-11 12-2 31,-5 11 1-31,-2 0-1 0,4 13 6 0,8 16-2 0,11 7 1 0,14 2-2 0,7-1 2 0,0-3 1 0,20-5 2 16,10-7-1-16,4-11-2 15,1-9 2 1,1-2 2-16,-5-2-3 0,-4-15 2 16,-9-4 4-1,-3 1-3-15,-9 3 2 0,-1 5 3 16,-3 3-4-16,-2 9 13 47,0 0-14-47,0 3-9 0,4 19-15 0,1 4 24 31,6 8-4-31,3-5 4 0,5-5-10 0,4-12-40 31,3-12 9 0,7 0 21-31,-4-27 8 0,4-21-3 0,-5-18 8 0,-3-13 2 0,-3-13 2 0,-9-8 3 0,-4-3-1 32,-7 3 10-32,1 7 20 0,-3 12 12 0,0 17 16 31,0 14-8-31,0 19-10 0,-3 9-26 0,1 18 13 47,1 4-16-16,1 19-22-31,-2 28 4 0,2 19 7 0,0 17-5 0,0 16 12 0,0 5-9 0,0 5 1 0,10-8 0 16,8-11-2-16,1-13-1 0,4-22 0 15,-2-16-15 17,4-20 0-32,-2-19 13 0,2 0 6 0,1-35 7 0,-1-9-13 15,0-10 12 1,-3-3-5-16,-5 3 2 0,-5 9-1 15,-4 13 5-15,-3 9 5 0,-3 9 8 0,-2 14-4 16,0 0-19-16,0 20-16 16,3 18 16-16,-3 14 1 15,0 11-1 1,0 4 4-16,0 1-2 0,0-7-4 31,0-10-79-15,0-20-74-16,1-19-113 0,2-12-220 15</inkml:trace>
  <inkml:trace contextRef="#ctx0" brushRef="#br0" timeOffset="5203.4797">15217 1309 853 0,'0'0'-14'16,"0"4"-66"-16,0 10-8 0,1 3 68 0,9-2 20 0,2-1 1 47,-1-5-6-47,-4-6-67 0,-3-3 1 0,-4 0 51 16,0-5 6-16,0-15-105 15,-8-5-18-15</inkml:trace>
  <inkml:trace contextRef="#ctx0" brushRef="#br0" timeOffset="5796.8697">15462 1521 618 0,'20'18'53'0,"-3"-2"-47"15,1 5-4-15,-5 4 0 47,-4 4 0-15,-9 4 1-32,0 2-5 0,-4 20 8 0,-18-2-6 0,1-7 1 0,4-5 0 31,0-7 0-31,6-5-1 15,11-24 5-15,0-3 10 16,4-2 29-16,15 0 36 0,10 0-26 0,5 0-33 0,7-12-12 31,8-5-7-31,5-4-7 0,-4-3 14 0,1-3-10 16,0-2-3 0,-9-2-20-16,-9-2 0 0,-7 0 5 0,-8 2 10 31,-10 4 0-31,-8 5 9 0,0 4-1 0,-8 10 4 31,-16 5-15-31,-3 3 4 0,-6 8 10 0,2 18-2 16,3 9 1 15,8 5 2-31,6 4 1 0,13-1 4 0,1 1-3 31,7-4 1-31,18-3-1 16,9-10-2-16,4-6 3 0,4-10-5 15,4-9-2-15,0-2-16 47,-2-7-178-47,-6-18-409 0</inkml:trace>
  <inkml:trace contextRef="#ctx0" brushRef="#br0" timeOffset="6000.0249">16468 1780 897 0,'0'0'-6'0,"0"0"-12"16,0 0-4-16,0 5 14 15,0 8 10 1,5 0 4-16,-2 2-5 0,3-6-1 16,-2-4 4 15,3-5-1-31,2 0-2 0,-1 0 3 0,-1-9-6 0,-1-8-71 31,-1-5-69-15,-5-1-164-16,0 2-3 0</inkml:trace>
  <inkml:trace contextRef="#ctx0" brushRef="#br0" timeOffset="6720.6751">16985 1040 980 0,'1'-20'35'0,"-1"6"-15"0,2 9 0 0,1 5 20 46,-1 4-28-46,2 28-24 0,-2 21 9 16,0 17 6-16,0 18 2 0,0 9 1 0,-2 6-2 0,0-4-4 31,0-8 0-31,0-10 5 0,0-15-7 0,0-18-1 0,0-14 7 32,3-16-7-32,-1-14 6 0,2-4-2 0,7-20-1 31,5-18 3-31,6-11-12 0,10-8 5 0,-4-4 0 31,6 7 2-15,-6 13 1-16,-6 11 4 31,-9 12-6-31,0 11 4 0,-1 7-3 0,-3 6-12 16,1 22 10-16,3 13 2 15,-1 12 4-15,-2 7-1 31,-1 5 0-31,1 1-1 0,-6-3-1 0,5-10-16 0,0-14-110 0,-2-20-112 0,8-19-206 32</inkml:trace>
  <inkml:trace contextRef="#ctx0" brushRef="#br0" timeOffset="6953.1207">17767 1040 861 0,'4'-18'92'31,"-2"12"-80"-31,-2 6-20 0,0 18-12 31,0 28 17-31,0 25 5 16,-4 26 9-16,-12 19-1 0,-2 12-10 0,-2 7 7 31,0-9-10-31,7-12 5 0,2-25-78 31,9-24-115-31,2-28-235 0</inkml:trace>
  <inkml:trace contextRef="#ctx0" brushRef="#br0" timeOffset="7734.3696">17692 1669 807 0,'53'-20'53'0,"5"3"-55"0,5 3 0 0,3 2 1 0,-2 7 3 31,-42 5 0-31,-6 0-8 0,-7 0 11 0,-3 4-8 16,-1 15 1-16,-5 6 1 31,0 6-3-15,0 6 4-16,0 2 4 15,0-1-4-15,-2-1 3 16,-1-6 2-16,3-8-2 0,0-7-2 16,0-12-2-16,15-4 9 0,7-9-3 0,1-23 8 15,4-5-13-15,1-3 4 0,-6-1-1 16,-4 6 2 31,-4 9 12-47,-10 10 6 0,1 6-3 0,-3 10 3 0,-1 0-28 15,-1 10-16-15,0 19 17 0,0 4 3 0,0 5 2 32,0 2-3-32,3-6-7 0,0-10 3 0,6-6-3 47,6-12 8-47,3-6-7 0,6-4 9 0,2-16-4 31,-1-7 5-31,-5 3-3 0,-3 0 3 0,-6 9-2 15,-3 5 1 1,-7 8 1-16,4 2-6 0,-5 6 0 0,2 17-7 31,2 6 11-31,2 0 0 0,2-1 0 0,5-10-2 0,6-11 4 32,6-7-4-32,4-20 6 0,8-27-3 0,2-16 5 15,2-19-8-15,-6-10 3 16,-4-7 1-16,-4-1-1 62,-12 1 5-62,-6 12 9 47,-6 15 5-47,-3 26 18 16,-3 36-21-16,-16 15-11 0,-4 57-5 31,-1 35 2-31,1 27 0 0,4 14 1 0,7 1-3 0,11-5-1 0,1-16-6 0,13-27-48 0,7-29-100 0,2-28-327 0</inkml:trace>
  <inkml:trace contextRef="#ctx0" brushRef="#br0" timeOffset="8924.885">13586 2214 267 0,'0'0'126'0,"0"0"23"0,-17 0-94 16,-5 0-32-16,-3 4 9 31,-4 3 25-31,2-2 7 0,2-1-7 31,5 0-10-31,4-3-17 0,3 2-21 0,2-1-7 0,4-1-2 32,0-1-11-32,-2 0-123 0,3 0-157 0,-6-7-114 31</inkml:trace>
  <inkml:trace contextRef="#ctx0" brushRef="#br0" timeOffset="9640.6196">8370 1949 494 0,'-30'-7'41'15,"2"0"-6"17,6 7 55-32,4 0-10 31,6 0-31-31,12 16-38 16,0 2-10-16,4-2 0 0,16 2 0 0,0-4-2 0,3-6 2 0,-2-8 0 0,-2 0 1 0,-6-4-7 15,-4-17 9 16,-5-1-5-31,-4 0 0 16,0 4 3-16,-4 7-3 0,-9 6-9 0,-2 5-22 16,5 0-57-16,4 0-87 15,6 5-147-15</inkml:trace>
  <inkml:trace contextRef="#ctx0" brushRef="#br0" timeOffset="10641.2308">9198 1400 621 0,'0'-24'40'32,"-15"12"38"-32,-5 12-33 0,0 0-11 0,-3 28-16 0,4 20-11 0,3 16-3 15,8 9-6-15,8 9 5 16,0-1-1-16,25-5-4 47,18-12 4-47,14-17-4 31,8-15-1-31,5-24 2 0,-1-8-1 0,-3-20-22 0,-12-18 7 0,-12-11 11 16,-12-2 6-16,-10 5 4 0,-11 4 6 31,-9 9 38-31,0 9 13 0,0 9-10 31,0 10-17-31,0 5-22 0,-1 12-30 0,1 25-5 0,0 14 28 0,7 9-5 0,18 8 0 16,10-2-1-1,12-8-3-15,5-11 3 0,2-15-11 32,-1-13-21-32,-7-15-13 0,-12-4 2 0,-14-15 12 15,-12-22 22-15,-8-6 11 31,-20-7-2-31,-19-5 2 0,-10 2-1 110,-4 0 10-95,7 5-1 1,2 6 23-16,36-9 24 0,8 9-5 0,60 26-29 0,14 14-18 0,5 2-4 0,3 22-11 0,-22 28 9 0,-14 12 2 0,-39-14-3 16,-4-5 0-16,1-7 6 0,-2-8-5 15,2-10 1-15,2-7 3 16,8-11-7 0,4 0 5-16,2-11 1 0,4-20-1 15,7-7 2 1,3 0-5-16,-6-2 1 15,-1 11-2-15,-6 7 3 0,-5 7 2 16,-6 8-2 0,-2 7-1-16,-4 0-7 31,-2 18-2-15,8 8 14-1,0 5-4 16,2 3 2-31,0-3-2 0,4-6 2 16,27-25-4-16,5-8 5 0,7-31-4 0,2-13 7 0,5-7-5 31,-2-8 0-15,-27 20 0-16,-4 14 2 16,-11 6-2-1,-6 16 0-15,3 9 1 0,-3 2-2 0,4 16 1 0,0 22 0 31,6 15 2-31,0 6-1 0,4 10-2 0,0 0 0 0,10-4 2 0,4-8-4 32,8-18 4-32,-1-20 0 0,0-19-25 0,-8-13-294 15</inkml:trace>
  <inkml:trace contextRef="#ctx0" brushRef="#br0" timeOffset="27641.2129">7568 7335 458 0,'-35'-27'96'0,"-1"-2"-14"0,-2 3-10 0,3-3-16 0,0 7 17 16,-2-2-21-16,-2 7-30 15,-2-2-4 17,-8 1-13-32,-3 2-3 0,-5 5 0 0,-4 2-6 0,-2 0 18 31,-3 8-7-15,2 0 2-16,-2 1 1 0,-1 0-6 0,1 0 0 0,0 7 1 46,4 4-5-46,2 2 1 0,7 1 2 0,2 1 0 16,7 3-3-16,2 0-1 0,7 4 6 0,-1-2-10 16,2 3 10 15,4 1-6-31,-1 3 3 0,2 4-5 0,1-2 6 16,3 5-8-1,6 0 7-15,3-2-3 0,6 1 3 31,4-2-4-31,6 2 0 0,0-2 5 0,0 0-5 32,7 1 1-32,10-1 1 0,4 4-8 0,6-4 17 0,5 3-11 0,8-3 4 15,4-2 1-15,10 0 0 32,7-7 1 14,8 0 0-46,10-7 7 0,3-3 1 0,6-3 3 0,5 0-1 0,-6-4-2 0,0 1-10 0,-3-4 5 0,-1-2-6 16,-3 0 3-16,0 0-4 16,2-13 0-16,-3-11 1 0,-1-1-1 15,-1-7 2-15,-2-1-3 16,-4 0 3 15,-2-3 2-31,-8 2-5 0,-4 1 3 0,-6-2 9 0,-7 0 1 16,-8 1-4-16,-9-8-3 31,-12-1-4-31,-11-6 8 0,-4-4-5 47,-8-1 8 0,-25-4 2-47,-12 2-5 172,-19 0-6-157,-15 0 2-15,-17 6-1 0,-12 1-2 0,-44 4 2 0,-45 21-2 0,-15 14 0 0,-18 10-6 0,-16 31-112 0,-61 255-6 0,70 12-112 0,87-7-250 0</inkml:trace>
  <inkml:trace contextRef="#ctx0" brushRef="#br0" timeOffset="41219.9552">5657 2296 804 0,'-12'-18'15'31,"-1"5"-8"-31,10-1 55 0,3-1 2 0,30-7-28 0,32-1-30 0,27-4 2 16,37-2 11-16,24-2 11 16,21 7 4-16,12 2-16 15,3 7-11 1,-11 4-4-16,-16 6-3 0,-26 0 1 47,-27 5-7-47,-32 0-15 0,-31 0-15 0,-36 0-8 0,-23 0 20 31,-60 0 19-31,-36 7 9 0,-45 2-1 16,-42 4-3-16,-31 3 0 0,-11-3 6 15,0-2 8 1,17 0 4-16,25-1 17 0,33-1-6 47,48-1-21-47,35-2-5 15,33-1-3 79,36 6-1-94,25-4-11 0,53 2-11 0,40 0 26 16,40-5-6-16,37-4 2 0,25 0-3 0,10-8-5 0,3-8 12 0,-11 0-1 0,-26 5-7 0,-34 8-38 0,-34 0-35 0,-38 3-62 0,-47 0 22 0,-29 0-14 0,-55 0 58 0,-43 0 39 0,-38 0 29 0,-37 0 60 0,-31 0 39 31,-15 0-13-31,-6 0-23 0,10 0-13 0,19 0 21 16,39 10-12 15,44 2-17-31,44 1-11 0,44 3-12 0,35-1-16 15,67 5-14-15,43-4 16 32,43-5-2-32,31-5-2 15,19-3-15-15,0-3 10 0,-12 0 5 0,-23 0-13 32,-36 4 21-32,-38 3-61 0,-35 4-5 46,-37-5 18-46,-32 1 25 0,-39-2 15 0,-47-2 37 32,-36 1 10-32,-36 0 15 0,-26 2 2 0,-15-1 12 0,-1 2-27 0,14 0-26 0,23-1-6 0,44-1-7 31,37 1-1-31,34-1-8 0,38 0 8 0,17 5-24 16,41-3-73-16,18 0 27 0,15-6-80 15,13-1-347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5:43:45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2775 3057 196 0,'15'79'-154'0</inkml:trace>
  <inkml:trace contextRef="#ctx0" brushRef="#br0" timeOffset="1413.6754">1359 2338 569 0,'-9'0'72'31,"3"0"-57"-31,5 0 11 0,1 0-8 0,0 0 7 0,5 0-11 32,11 0-3-32,4-2 25 0,4-2-5 0,9 3-10 0,7-1-4 0,11 2 9 15,6 0-12-15,14 0 1 16,7 0 3 0,10 0 2-16,8-2-7 15,4 0 2-15,5-1-12 63,3 2 13-63,-2-1-19 0,1 2 6 0,-3-2 1 0,0 2-5 0,0-3 0 0,0 0 2 31,-1 1 1-31,3 2 1 0,-3-2-4 0,1 0 3 0,-5 2-1 0,2 0-5 31,-3 0 9-31,-3 0-5 0,3 0-1 0,-6 0 0 31,-1 0 2-31,-4 0-3 0,-2 0 3 0,-3 0-4 16,-2 0 3-16,1 6 3 31,-1 0 0-31,-2-2-8 0,4-3 5 16,-5 2 2 15,-2-1 0-31,-1-2-1 0,-2 2-1 0,-1 1-3 0,0 1 6 16,0 3-4-16,4 1 3 31,-4-3-3-31,6-1 0 16,0-1 3-16,-4 1-3 0,0 1 0 0,-4-2 2 0,-3 2-1 0,-1-2 0 31,1 3 1-31,-2-1-5 16,5-1 8-1,3-1-5-15,1-3 1 16,0 0 0-16,3 0 0 0,-5 0-3 0,-6 0 7 31,-7 0-6-31,-6 0 3 0,-8 0 1 0,-8 0-1 31,-2 0-2-31,-5-3 0 0,-5 1 5 32,-4 0-2-32,-6 2 10 0,-1-2 6 15,-8 1-10 1,-4 1 3-1,-1-2 5-15,0-2 16 0,-2-4-3 0,-22-2-13 16,-14 1-19-16,-18 2-12 0,-27 0-20 0,-38 7-13 0,-40 0-64 125,-48 16-221-125</inkml:trace>
  <inkml:trace contextRef="#ctx0" brushRef="#br0" timeOffset="14576.4951">7183 10016 335 0,'0'-5'293'16,"-4"-1"-246"-16,-10-2-27 15,3 0 35-15,-4 1 4 0,1-5-20 16,-3-2-21 0,1 1-6-16,-6-5 6 0,2 0 4 15,-5 0-3 1,-6 0-8-16,1-1-7 0,-7 2-8 16,-3 0 12-16,0 5-10 15,-4 0 4-15,-1 7-3 16,1-2 2-1,0 3-2-15,-3 2 4 0,1 2-4 16,4 0 2-16,4 0-1 31,3 0 1-31,2 0 0 16,5 8-5-16,1 2 10 16,0 2-9-16,-1 0 4 0,1 1-2 0,-5 0 0 31,3-1 0-31,2-1 4 15,0-2-5-15,5 2 2 16,5-4 1-16,1 1 2 16,5 2-5-16,4 3 0 0,0 7 6 0,5 5-5 15,1 8 2-15,1 4-1 32,0 4-5-32,0 3 9 15,0 0-5-15,0-1 3 0,-4 3-3 0,0-3 0 16,2-1 2-16,-4 0 0 15,3-2-2-15,-2-4 1 16,3 0 1-16,-3-4-1 0,2-5 2 16,2-1-6 15,-1-9 7-31,2-2-4 0,0-3 2 0,0-4-1 16,0 0 0-16,0-3-3 0,0 1 5 15,0 1-4-15,0-2 2 16,11 2 1-16,0 3 0 15,7-2-2-15,7 2-2 32,3-2 6-32,4 2-4 15,4-3 4-15,5 3-4 0,3-1-1 0,2-1 7 32,6 0-5-32,-2-1 1 0,4-2 1 0,0-1-4 31,0-4 7-31,3 0-6 15,-2 0-3-15,0 0 8 16,-1 0-4-16,-2-8 1 0,-5-2 0 0,-3 1-8 31,-5-3 13-31,-4 4-8 16,-5 0 3-16,-1-2 0 16,-7 4-3-16,-2-1-1 15,-5 1 6-15,-3-1-4 0,-3 1 2 31,-1-2-1-31,-3 0 3 0,-1-2-4 16,-3-3-2-16,2-4 10 0,0-3-8 0,2-5 2 31,1-4-3-31,2-8 2 0,4-4-1 0,2-1 3 16,2-11-5-16,0-2 2 31,2-1 3-31,-2 3 1 0,-3 5-7 0,-2 7 4 0,-3 12 4 16,-5 6-5-16,-1 5 9 15,-2 8 36-15,0 5-42 16,0-2 6-16,0 2-6 16,0 2 2-16,0-2-4 15,-9 3 1-15,-11-3-4 16,-4-1 3-16,-11-2-7 31,-14-4 9-15,-11-1-2-16,-15-5 0 0,-9 0 0 15,-6-2-12 1,-2-2-4-16,4 4 1 0,3 6-9 16,9 6-40-1,5 6-77-15,4 0-162 0</inkml:trace>
  <inkml:trace contextRef="#ctx0" brushRef="#br0" timeOffset="22717.0347">7919 10842 600 0,'0'0'94'0,"0"0"-75"0,0 0 14 0,0 0 50 0,0 0-19 0,0 0-30 0,0 0-17 0,0-3 15 0,0-1 4 0,-6 1 2 0,-11-2-25 0,-8 2-13 0,-5 1 4 16,-7 2-7-16,-5 0 3 47,-4 0 3-47,-7 0-1 0,1 10-3 0,0 1 2 62,1 4-1-62,-13 1 4 0,4 0-7 0,7-3 2 0,3-2 4 0,3 1-12 0,5-4 9 16,21-6-9-16,2 2 4 16,2-1 4-16,1-3 2 31,3 0-5-16,0 0 8-15,-1 3-7 32,5-3 5-32,3 0-2 0,-4 2 2 0,7-2-2 0,0 0-4 31,1 0 10-31,0 0-7 0,1 0 3 0,1 0-2 0,0 0-1 0,0 0 1 31,0 0 1-31,0 0-2 0,0 0 1 16,0 0 1-16,-1 0 2 0,1 0-6 15,0 0 1 1,0 0 5 15,-3 0-6-31,-3 2-51 0,1-2-28 0,-1 0-106 16,-3 0-63-16,0 0-15 0,4-10 56 31</inkml:trace>
  <inkml:trace contextRef="#ctx0" brushRef="#br0" timeOffset="23297.6943">7145 10761 550 0,'3'-9'104'0,"-3"4"-94"16,0-2 10-16,0 7 62 15,-12 0-3-15,-5 0-63 0,-5 9-17 0,-5 10 3 0,-1 6 0 0,-5 0-3 0,4 4-1 0,-1-4 6 0,4-1-6 16,6-6 3-16,5 0-1 16,4-4-4-16,3-5 8 0,5-3-4 31,-2-2 0 0,4-2 0-31,1 0 0 0,0 0-1 31,0 2-1-31,0 2-2 0,0-1 6 0,6 3 0 0,5 3-1 0,5 2 0 16,1-2-2-16,3 0 10 47,5 5-3-47,1 0 5 0,1-1-3 0,6 1-1 0,-6 0-7 0,1 2 4 0,0-2-3 0,-2 2 0 16,-6-7 0-16,-6 0 1 0,-2-3-3 31,-4 0-2-31,-6-6 7 15,0 1-5-15,-2-3 3 0,0 3-2 16,0-3 0-16,0 0 5 47,0 0-1-47,0 0 1 0,0 0-5 0,5 0 0 31,-2 0 2-31,3 2-3 0,0-2 1 0,6 2 0 0,0-2-2 0,4 0-58 0,0 0-42 31,0 0-149-31,1 0-70 0</inkml:trace>
  <inkml:trace contextRef="#ctx0" brushRef="#br0" timeOffset="25639.1858">3892 10311 511 0,'-4'0'140'15,"2"0"-58"-15,2 0 5 16,0 0-15-16,0 0-18 16,0 0-27-16,0 0-19 0,0 0 4 15,8 5-10-15,14 7 8 31,7 2 17-31,7 4-5 0,13-6-8 0,5 1-4 16,6-4-1-16,2-2-4 16,4-3-4-16,-3-4 4 31,-4 0-8-31,-8 0 3 0,-7 0 0 0,-9-5 0 31,-10-5-7-31,-12-4-58 16,-10 1-79-16,-3-5-128 15</inkml:trace>
  <inkml:trace contextRef="#ctx0" brushRef="#br0" timeOffset="25966.8759">4463 10219 712 0,'0'0'55'0,"0"0"-36"0,0 0 6 0,0 0 0 15,0 0-17-15,0 0-10 16,9 0 4-16,8 12 1 16,5 0 1-16,5-2-3 15,3 0-2-15,2-3 6 16,-4-1-5-16,-3-2 0 16,-8-2 2-16,-7-1-8 31,-7 3 11-31,-3 3-4 0,-4 4 7 0,-20 7 6 31,-2 4-8-31,-8 5-4 0,4 6 3 16,-1-3-5-16,10 3 0 0,1-4-6 15,8-2-95-15,5-6-221 16</inkml:trace>
  <inkml:trace contextRef="#ctx0" brushRef="#br0" timeOffset="26779.0439">3866 11018 697 0,'0'0'43'31,"0"0"-29"-31,0 0 12 0,6 0 5 0,16 0-10 16,10 0 37-16,9 0 2 15,8 0-6-15,10 0-21 16,6 0-16 31,6 0-13-47,-4 0 7 0,2 0-12 0,-5-7 3 0,-8 4-1 0,-5-2-2 0,-11 2-2 16,-5 1-27-16,-11-2-60 0,-10-1-25 15,-10-2-73 16,-4 0-117-31,0-3 33 16</inkml:trace>
  <inkml:trace contextRef="#ctx0" brushRef="#br0" timeOffset="27201.5399">4490 10872 293 0,'-5'0'383'0,"1"0"-314"16,3-1-9-16,1 1 16 15,0 0-22-15,0 0-33 32,0 0-5-32,0 0-14 0,0 0-3 0,7 0-2 31,11 0 5-31,4 11-1 0,8 0 3 31,4 1-3-31,1 0 1 0,0-1-2 16,-1-1 0-1,-7 0 1 17,-6-3-5-32,-5 1 6 0,-7-4-7 0,-7 4 3 0,-2-1-2 0,0 3 5 15,-20 3-4-15,0 5 6 0,-4-1-3 0,-2 1 2 16,7-3 1-16,2-1 3 16,4-3-9-16,2-1 2 15,4-2 5-15,4 1-6 16,2-4 2-16,-2-3-2 0,3 2-8 15,0-1-4 1,0 1-39-16,0-2 1 0,4 0-11 31,4-2-2-15,2 0-65-16,0 0-125 0,5 0-53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29T03:26:43.6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11128 6644 799 0,'-8'-2'13'16,"2"2"9"-16,0 0 25 16,5 0-6-16,1-2-14 15,0 2-22-15,0-2 11 16,0 2-1-16,0 0 0 16,0-2 9-16,0 2-18 15,0-3 1-15,0-4-7 16,13 2-3-16,9-7 10 15,9 5-11-15,3-2 4 16,10 8 11 0,-1 1-15-16,-1 0 8 0,-4 10-7 0,-8 9 0 15,-8 10 13 1,-13 3-18-16,-9 4 6 16,0 0-16-16,-23 1-8 15,-10-2 19-15,-4-2 1 0,-4-8 9 16,6-7 1-1,7-7-8-15,6-5 10 16,9-4-7-16,10-2-2 16,3 0 10-16,8 0-20 0,17 0 8 15,8 0 2-15,6 0 1 16,3 0 6 0,-1 0-24-16,-5 0-10 15,-8 6-6-15,-7 9 9 16,-6 3 8-16,-10 1 10 0,-5 4 5 15,0 3 11 1,-9 0-7-16,-13-1 2 0,-5 4 0 16,-6-3 9-16,-5 1 11 15,0-4-10-15,-2-1 6 16,1-4 0-16,0 0-9 16,6-7-3-1,5-4-7-15,3-7-2 0,7 0 6 16,7-10-64-16,7-16-104 15,4-10-261-15</inkml:trace>
  <inkml:trace contextRef="#ctx0" brushRef="#br0" timeOffset="545.905">12007 6133 780 0,'-22'-5'32'0,"-9"5"31"15,-2 13-25-15,-12 23-1 16,0 16-14-16,-3 16-17 15,3 12 7-15,4 11-10 16,6 5-2-16,9 2 8 16,11 0-9-16,11-5 6 15,4-4-1-15,10-7-10 16,22-15 13-16,15-9-12 16,7-17 1-16,8-14 1 15,2-15-1-15,-2-12 2 16,-4 0-15-16,-11-19 8 15,-7-10 8-15,-7-3 0 16,-15-2 0-16,-13 3 0 16,-5 0 23-16,-3 2 30 15,-22 5-21-15,-10 3-9 16,-11 5-3-16,-7 9-4 16,-4 7-1-16,-1 0-16 15,1 4 0-15,6 15 10 0,7 4-13 16,9 4 0-1,9 3-24-15,9-1-28 16,9 3-11-16,5 0-46 0,3-3-107 16,0-4-282-1</inkml:trace>
  <inkml:trace contextRef="#ctx0" brushRef="#br0" timeOffset="3608.5412">11062 7688 835 0,'6'0'9'15,"12"0"-6"-15,6-10 15 16,13-2 53-16,14-1-1 16,12-3-32-16,12-1-8 15,9 1-5-15,7 1-10 16,5-1 2-16,-9 1-21 16,-2-1 2-16,-13 5 8 15,-16 4-11-15,-14-2-43 16,-22 5-83-1,-20 4-153-15</inkml:trace>
  <inkml:trace contextRef="#ctx0" brushRef="#br0" timeOffset="4030.7205">11207 8024 761 0,'24'0'13'16,"5"0"-11"31,7 5 1-32,2 6 10-15,-6 7-13 32,-3 6 3-17,-7 5-2-15,-7 6-1 0,-12 8-17 0,-3 0-51 0,-14 2-3 0,-17 0 39 0,-5-2 19 0,-4-8 16 0,4-4 14 16,3-8 44-16,11-9-11 0,7-5-15 0,14-4 1 0,1-5-14 16,17 0-23-16,22 0 9 15,12-17-9-15,11-5 9 16,12-14 3-16,3-4-14 15,3-7 5-15,-6-1-2 16,-7 2-35-16,-11-1-84 16,-14 4-173-16</inkml:trace>
  <inkml:trace contextRef="#ctx0" brushRef="#br0" timeOffset="4374.6958">12865 7202 778 0,'38'0'5'15,"2"0"-4"-15,4 0 2 16,-2-2-2-16,-7-3-21 15,-10 5-107-15,-11 0-186 16</inkml:trace>
  <inkml:trace contextRef="#ctx0" brushRef="#br0" timeOffset="4577.2122">12880 7455 697 0,'26'6'-4'0,"6"-1"30"0,11-5 19 16,4 0-15-16,2 0-13 16,0 0-13-16,-3-5-4 15,-7-7-8 1,-9-1-108-16,-12-1-202 0</inkml:trace>
  <inkml:trace contextRef="#ctx0" brushRef="#br0" timeOffset="5234.0122">14344 6474 788 0,'0'-20'23'16,"0"3"29"-1,0 8 21-15,0 2-26 0,0 6-9 16,0 1-25-16,0 0-16 16,0 25 4-16,6 14-5 15,2 13 2-15,0 14 11 16,-2 11-8-16,-2 10 0 16,-1-4-34-16,2-4-71 15,4-16-58-15,5-17-182 16</inkml:trace>
  <inkml:trace contextRef="#ctx0" brushRef="#br0" timeOffset="5780.2891">14902 6503 777 0,'-20'-12'-22'0,"-2"7"-33"15,1 5 40-15,2 5 28 16,1 26 29-16,5 11-15 0,10 9-20 16,3 7-5-1,2 4 8-15,21 2-12 16,11 0 4-16,7-3-1 16,4-1-2-16,4-4 3 15,-5-5-13-15,-6-5-9 0,-11-10-9 16,-10-7-9-16,-13-10-11 15,-4-5 7 1,-17-11 10-16,-15-3 45 0,-11 0-9 16,-2 0 24-1,2-14 26-15,6-4 6 0,8-6-12 16,7-3-13-16,13 0-22 16,9-4-3-16,0-6-15 15,22-3 2 1,9-7 2-16,10-2-4 15,5-2 6-15,5-4-25 16,-2-1 8-16,-1 2-5 16,-9-2 5-16,-6-1 17 0,-11 4-14 15,-12 0 6-15,-10 5 11 16,0 3-5-16,-25 6 12 16,-13 8-3 15,-11 7-2-31,-2 8 14 0,-5 8-18 0,0 8 0 15,5 0-5 1,4 26-33-16,9 12-50 16,8 4-99-1</inkml:trace>
  <inkml:trace contextRef="#ctx0" brushRef="#br0" timeOffset="8311.8434">14026 8018 638 0,'-5'0'16'0,"5"0"-13"0,0 0 56 15,10 0-1 1,19 0-30-16,13-5 25 15,13-5 11-15,15-4-11 16,12 2-11 0,11-8-16-16,7-2 14 0,1 1-35 0,-1-4-2 15,-7 1 2 110,-14 3-6-109,-13 6 7-16,-17-1-44 0,-84 32-49 0,-38 29-27 0,-16 6-85 0</inkml:trace>
  <inkml:trace contextRef="#ctx0" brushRef="#br0" timeOffset="8655.3248">14358 8282 833 0,'26'4'3'0,"8"3"-3"0,5 3 10 78,0 5-8-78,-6 3 1 0,-4 4-3 0,-4 5-1 0,-9-1 5 0,-10-1-23 0,-6 1 0 0,-2 3 8 0,-20-2 0 0,-8 2 17 0,-3 0-12 0,-2-2 3 32,0-3 11-32,11-5-8 0,3-6 13 0,8-3 7 31,7-3-9-31,6-5 0 0,0 2-15 0,15-4 0 0,10 0 9 31,14 0 0-31,8 0 4 0,8-9-9 0,1-10-1 16,-1-3 8-16,-5-1-10 15,-5 2 4 1,-7-3-63-16,-11 0-114 0,-6 2-206 16</inkml:trace>
  <inkml:trace contextRef="#ctx0" brushRef="#br0" timeOffset="9171.0952">16135 7277 808 0,'23'0'-4'16,"6"0"15"-16,8 0-14 15,7 0 13-15,-4 0-5 16,-3 0-7-16,-7 0 7 16,-12 0-102-16,-13 5-113 15,-5 4-234-15</inkml:trace>
  <inkml:trace contextRef="#ctx0" brushRef="#br0" timeOffset="9344.0774">16151 7513 609 0,'14'6'11'0,"12"-1"18"16,4 0 46-16,10-3-16 15,1-1-39-15,-1-1-20 16,-1 0 8-16,-4 0-13 0,-9 0-40 16,-8-1-148-1,-12-11-185-15</inkml:trace>
  <inkml:trace contextRef="#ctx0" brushRef="#br0" timeOffset="10749.0337">17999 6162 483 0,'-35'-23'20'0,"-1"12"-20"16,2 11-1-16,1 0 8 16,2 17 14-16,5 21 14 15,5 11-8-15,8 7-16 16,3 6-5-16,8 1-8 15,2-2 4-15,4-11 4 16,17-10-9-16,5-14 6 16,6-12-5-16,2-14-3 15,0 0 10-15,1-29-25 16,-3-9 5-16,-5-6 12 16,-7 0 6-16,-3 1 4 0,-8 10 8 15,-3 10 35 1,-4 6 29-16,0 10-6 15,-2 7-17-15,2 0-39 16,-2 18-19-16,0 20 2 16,1 13-1-16,2 13 4 0,0 12 0 15,4 1 0-15,1-2 2 16,3-1-8-16,1-8 2 16,-1-10 9-16,-3-12-14 15,-3-13-24 1,-4-7-78-16,-1-16-44 0,0-8-114 15</inkml:trace>
  <inkml:trace contextRef="#ctx0" brushRef="#br0" timeOffset="11906.6594">17523 7371 738 0,'11'0'15'16,"25"-3"-8"-16,21-11 20 15,20-9 55-15,22-2 1 16,13-2-31-16,7-2-10 16,-2 3-9-16,-7 8-21 15,-12 2 4-15,-17 8-19 16,-18 4 5-16,-17 4-3 15,-13 0-28-15,-17 0-47 16,-16 6-43-16,-15 13-52 0,-25 2-91 16</inkml:trace>
  <inkml:trace contextRef="#ctx0" brushRef="#br0" timeOffset="12514.6685">17858 7755 753 0,'12'-11'6'0,"9"-1"7"0,8 2 35 16,3 3 8-16,4 5-41 16,-2 2-5-16,-2 0-2 15,-4 0-9-15,-9 13 6 16,-10 5-8-16,-7 4 0 16,-2 2 8-16,-11 3-13 15,-15-2-7-15,-6 1-22 16,-2-1-7-16,5-4 28 15,4-6 0-15,7-1 17 16,11-4-1-16,7-1-3 16,0-1-13-16,21 0-6 15,10 2 9-15,6 0 16 16,1-1-4-16,1 4 2 16,-4 3-3-16,-2 4-1 15,-8 0 8-15,-5 4-6 16,-7 0 1-16,-7-4 3 0,-4 1-1 15,-2-1 16 1,-3-2 19-16,-18-1 2 0,-7-2-5 16,-7-1-17-16,-5-2 1 15,-4-6-1-15,-5-1-10 16,3-3 11-16,2-2-21 16,3 0 7-16,8 0-5 15,7-7 3-15,9-11-8 16,10-2-81-16,5-6-34 15,2-4-132-15</inkml:trace>
  <inkml:trace contextRef="#ctx0" brushRef="#br0" timeOffset="13670.9664">19453 6938 819 0,'0'-2'17'0,"14"-3"-13"16,12-2-1-16,8-2 8 15,8 3-2-15,5 0-13 16,-2 5 15-16,-5-1-17 16,-7 2-4-16,-10 0-99 0,-18 0-96 15,-5 0-235-15</inkml:trace>
  <inkml:trace contextRef="#ctx0" brushRef="#br0" timeOffset="13874.102">19438 7207 516 0,'22'12'3'0,"7"1"58"15,11-5 30-15,5-8-31 16,4 0-30-16,7 0-23 16,-5-8-8-16,-3-7 10 15,-11 0-12-15,-12 3-8 16,-7 0-88-16,-13 5-21 31,-5 2-9-31,0 2-79 0</inkml:trace>
  <inkml:trace contextRef="#ctx0" brushRef="#br0" timeOffset="27571.9455">20695 6135 789 0,'-9'-12'20'0,"0"2"-4"15,0 1 57-15,2-1-5 16,5-2-16-16,0 0-12 16,2-1-21-16,0-3 4 15,2-4-14-15,17-2-10 16,10 1 14-16,8 2-18 16,8 6 6-16,4 11 0 15,-2 2-2-15,-6 9 7 16,-5 24-12-1,-12 9-1-15,-13 11 10 16,-11 5-5-16,-2 3-2 0,-28 2 0 16,-9-5-10-16,-5-9 9 15,0-9-24-15,5-11 8 16,8-11 2-16,12-9-4 16,10-7 14-16,9-2-24 15,14 0-19-15,18 0 36 16,11 0 6-16,6 0 4 15,6 0 4-15,-2 0-2 16,-4 6 15-16,-8 11-20 16,-10 7 11-16,-7 0-1 15,-11 3-2-15,-10 0 7 16,-3 1-11-16,-9-5 1 16,-20 0 11-16,-9-6-5 15,-7-5 10-15,-3-2 25 0,-5-10-5 16,6 0 7-1,3 0-21-15</inkml:trace>
  <inkml:trace contextRef="#ctx0" brushRef="#br0" timeOffset="27610.3557">20798 6706 1025 0,'-31'-7'12'0,"55"16"-9"0,24 25 0 0,5 8-12 0</inkml:trace>
  <inkml:trace contextRef="#ctx0" brushRef="#br0" timeOffset="29030.4034">20592 7231 770 0,'-7'0'87'32,"3"0"-31"-32,4 0 9 0,0 0-13 0,11 0-33 15,25 0-8-15,22-4-10 16,18-2 29-16,19-2 9 16,12-3-17-16,0-1 0 15,-3 4-20-15,-18-1-1 16,-16 7 5-16,-16-3-7 15,-19 5 4-15,-15 0-30 16,-17 0-55-16,-3 0-22 16,-31 7-62-16,-10 4-83 15</inkml:trace>
  <inkml:trace contextRef="#ctx0" brushRef="#br0" timeOffset="29609.0146">20795 7532 768 0,'0'0'10'16,"0"-8"17"-1,9-3 49-15,12 0-21 0,10-1-29 0,2 4-13 16,10 3 2-16,-2 5 14 16,1 0-20-16,-8 1-6 0,-7 16 4 0,-8 7-11 15,-10 1 7 1,-9 4-10-16,-9 6-19 0,-22-3 8 16,-10 2-13-16,-5-5-5 15,-3 0 9-15,9-8-3 16,9-8 9-16,8-4 13 15,11-2 3-15,12-3 3 16,0 0-18-16,22 1-3 16,12 0 24-16,8 2-5 15,6 5 11-15,3 4-8 16,-5 2 5-16,-5 3-4 16,-9 5-1-16,-13 2 7 15,-6 1-12-15,-12-3 6 16,-1 4 7-16,-10-1-6 15,-15-2 20-15,-9-1 4 16,-4-8-7-16,-3-2 16 0,-4-5-15 16,1-7 9-16,2-4-11 15,2 0-12 1,4 0 3-16,6 0-12 0,9-8-3 16,5-6-56-16,7-8-65 15,9-7-134 1</inkml:trace>
  <inkml:trace contextRef="#ctx0" brushRef="#br0" timeOffset="30811.5311">21929 6733 435 0,'-2'0'280'15,"2"0"-220"-15,0 0-39 16,20 0 20-16,8 0 28 15,10 4-28-15,5-1-22 16,2 3-15-16,-1-2-3 16,-9-2 5-16,-7 3-13 15,-17-2-98-15,-11 3-116 16,-5-2-182-16</inkml:trace>
  <inkml:trace contextRef="#ctx0" brushRef="#br0" timeOffset="30983.4184">21917 7029 611 0,'31'0'46'15,"6"0"53"-15,7 0-38 0,2 0-22 16,1 0-27-16,0 0-11 16,0 0 8-1,-4-4-16-15,-4-8-29 0,-7-1-105 16,-6-3-149-1</inkml:trace>
  <inkml:trace contextRef="#ctx0" brushRef="#br0" timeOffset="31467.8658">23163 6259 822 0,'-2'-10'13'0,"-1"10"17"0,0 0 7 16,3 21-26-1,0 24-13-15,0 15 23 0,0 19 15 16,0 20 5-16,0 8-7 16,0 3-9-16,-1 2-4 15,-5-5-17-15,0-8 3 16,1-14-7-16,1-12 1 16,-2-17 0-16,3-11-70 15,3-21-61-15,0-16-130 16</inkml:trace>
  <inkml:trace contextRef="#ctx0" brushRef="#br0" timeOffset="37562.3253">11339 8682 800 0,'-5'-15'51'15,"-1"9"-38"-15,2 2-12 16,3 4 17-16,1 0-4 16,0 8-5-16,0 17-7 15,0 14 6-15,0 5 9 16,5 9-12-16,2 5-3 15,2-6 8-15,-1-2-13 16,6-5 8-16,8-8-6 16,11-6-2-16,14-8 12 15,13-7-14-15,19-9 5 16,19-7 1-16,15 0-1 16,18 0 7-16,18-14-5 15,11-6 9-15,4 3 19 16,4 3-33-16,1 2 14 15,-5 4-8-15,-8 6-11 16,-9 2 17-16,-7 0-18 16,-4 0 8-16,-12 0 2 15,-9 0 0-15,-11 6 8 0,-8 2-18 16,-11 5 6 0,-8 3 16-16,-9-3-21 15,-8 4 14-15,-7-1-11 16,-7-1 5-16,-4-1 8 0,-4-4-16 15,-4-2 7 1,-2-2 3-16,-5-5-5 0,-1-1 13 16,-4 0-18-16,-6 0 3 15,-4 0 14-15,-4 0-12 16,1 0 6-16,-3-7-3 16,1-15 3-16,1-3 6 15,2-4-18 1,1-6 11-16,-1 3 1 0,0 0-5 15,-1 2 7-15,0 2-9 16,0 5-1-16,-6 4 16 16,2 6-18-16,-4 3 9 15,-1 4-39-15,0 6-116 16,-15 0-485-16</inkml:trace>
  <inkml:trace contextRef="#ctx0" brushRef="#br0" timeOffset="39342.8132">18022 8599 715 0,'0'-3'40'16,"0"0"-24"-16,0 3 28 15,0 0 45-15,0 0-49 16,0 0-27-1,0 3-18-15,0 21-4 0,0 15 15 16,-3 9-8-16,-4 9 4 16,4 3 3-16,1-6-5 15,2-1 3-15,0-13-4 16,2-7-6-16,11-8 18 16,6-3-19-16,5-8 10 15,8-6-2-15,8-3-4 16,8-5 12-16,8 0-15 15,9 0 6 1,8-16 8-16,3-3-10 0,7 3 5 16,2 1-5 31,9-1 1-47,5 3 12 0,63-5-14 0,4 7 5 15,4-1-1-15,-2 5-2 16,-4 3 7-16,-5 4-9 15,-65 0 4-15,-9 0 0 16,-3 0-6-16,-6 7 17 16,-5-1-14-16,-5-1 2 15,-3 0 2-15,-3-3-2 16,-4-2 6-16,-1 0-10 0,-1 0 5 16,-2 0 6-1,-1 0-11-15,-1 0 9 0,1 0-8 16,-4-2 1-16,0-3 15 15,-2 5-20-15,-1-3 13 16,-3-1-6-16,-8 4 0 16,-2-2 6-16,-5 2-10 15,-9-2 2-15,-3 2 12 16,-5 0-16-16,-3 0 13 16,-1-2 4-16,-1 2 0 31,0 0 14-31,-1 0-16 0,2-4 2 0,-1 0 1 31,2-5 6-31,1-9 18 0,1-9-17 0,1-5-13 16,-1-9 6-1,-1-4-15-15,-1-4 3 16,-3-4-26 0,-3 0-74-16,0 7-154 0</inkml:trace>
  <inkml:trace contextRef="#ctx0" brushRef="#br0" timeOffset="40749.5313">15464 10301 366 0,'0'-4'315'0,"0"-10"-281"0,5-4-18 15,12-2 40 1,6-1 0-16,6 2-7 16,0 3-16-16,3 3-7 15,-1 13 6-15,1 0-23 16,-2 0-5-16,-5 22 0 16,-4 11-6-16,-6 12 10 15,-6 5-13-15,-9 9 2 16,0 3 10-16,-21 3-27 0,-16 1-6 15,-8-6-6-15,-7-4 7 16,-2-10 11-16,4-7-8 16,6-8 20-16,9-9 4 15,12-9-3-15,8-5 6 16,8-3-5-16,7-5 14 31,0 0 12-31,17 0-30 0,11-7 19 0,13-9 22 16,10-5-12-16,3 0 1 15,4-3-19-15,-2 7 17 16,-3 2-9-16,-8 3-13 16,-9 6 2-16,-3 5-4 15,-6 1-6-15,-4 0 19 16,0 0-22-16,0 1 3 16,2 9-47-16,-3 0-16 15,1-2-39-15,-5-3-97 16,0-5-174-16</inkml:trace>
  <inkml:trace contextRef="#ctx0" brushRef="#br0" timeOffset="40999.9949">16348 10411 747 0,'5'-6'33'16,"7"6"-24"-16,5 0 31 0,7 0 32 15,6 10-38-15,5 11-11 16,4 4 4-16,1 4-22 16,-1 0-2-16,-1 1-6 15,-3-3-5-15,-7-4-5 16,-7-8-105-16,-11-6-49 15,-8-9-186-15</inkml:trace>
  <inkml:trace contextRef="#ctx0" brushRef="#br0" timeOffset="41249.129">16702 10225 887 0,'0'0'3'16,"-13"0"1"-16,-5 18 9 16,-5 17 20-16,-2 11-21 15,-6 12-10-15,1 7 24 16,0 0-18-16,4 1 5 0,4-6-14 16,6-9 0-1,6-11 11-15,5-8-29 0,5-17-91 16,0-15-119-16,20-8-363 15</inkml:trace>
  <inkml:trace contextRef="#ctx0" brushRef="#br0" timeOffset="41827.8869">16917 10081 762 0,'4'-10'9'0,"11"-1"-4"16,4-2 36 0,8 2 17-16,12-5-15 15,1 7-27-15,4 3-8 16,-4 6 19-16,-4 0-22 0,-9 0-2 15,-8 18-1 1,-12 8-3 0,-7 7 10-16,-7 3-17 0,-18 4 3 15,-12-1 18-15,-1-1-14 0,-2-8 5 16,8-6-6-16,6-8-5 16,8-3 23-1,13-5-26-15,5 0 11 16,0-2-10-16,18-3 5 0,15 1 8 15,6 2-12-15,6-2 0 16,1 0 3 0,0 6-30-16,-6 0 6 0,-7 5 5 0,-6 7 6 15,-9 2 27 1,-8 8-19-16,-10-1 12 0,0 6-3 16,-3-3-3-1,-21 1 12-15,-7-3-13 0,-4-4 8 16,-3-5 20-16,-5-6-11 15,3-3 10-15,-1-7 3 16,8-2-9-16,6-5 10 16,5 0-25-1,8 0 4-15,10-14-9 16,4-9-54-16,0-10-36 16,20-6-86-16,11-6-137 0</inkml:trace>
  <inkml:trace contextRef="#ctx0" brushRef="#br0" timeOffset="42124.035">18046 10289 793 0,'8'0'67'15,"8"0"-72"-15,6 0 16 16,9 0 52-16,5 0-36 16,1 0-2-16,0 0-32 0,-2 5 11 15,0-5-5-15,-8 5-38 16,-8-1-69-16,-11 0-98 15,-8 0-198 1</inkml:trace>
  <inkml:trace contextRef="#ctx0" brushRef="#br0" timeOffset="42327.2268">18091 10519 694 0,'18'8'19'0,"10"-6"14"0,10 4 32 47,4-6 22-47,5 0-30 15,2 0-37-15,0 0 5 16,-4-6-28-16,-5-4 7 16,-8 3-1-16,-10 0-5 0,-6 0-51 0,-8-1-121 0,-5-3-191 0</inkml:trace>
  <inkml:trace contextRef="#ctx0" brushRef="#br0" timeOffset="43061.7254">19569 9702 769 0,'6'-24'51'16,"-1"4"-52"-1,-5 5 3 1,0 5 75-16,0 6 4 0,-3 4-44 0,-16 7-24 0,-7 29-9 0,-6 18 9 16,-7 26-4-1,-1 16 10-15,4 18 7 16,10 10-17 0,11 1 16-16,15-4-20 0,0-10 5 0,27-14 11 15,15-17-25 1,10-22 11-16,8-18-7 0,7-23-2 31,4-17 7-31,-3-2-17 0,-2-33-1 0,-13-12 12 16,-13-5-7-16,-12-2 18 15,-20-8-16 1,-8 4 1-16,-10 2 21 0,-26 4-22 0,-14 5 10 16,-2 10-4-1,-10 10 2 48,0 14 7-48,3 13-19 1,4 0 7-16,0 6-29 16,11 23-30-16,5 10-11 0,5 5-68 0,12 1-99 0,9 3-229 0</inkml:trace>
  <inkml:trace contextRef="#ctx0" brushRef="#br0" timeOffset="43374.3463">19169 11221 907 0,'20'1'-1'16,"31"2"2"-16,23-3 22 16,25 0 45-16,20 0-15 15,17 0-26-15,5-11-20 16,-4-2 21 0,-5 2-24-16,-22-3-7 0,-20 2 21 15,-29 3-48-15,-30-1-76 16,-29 2-74-16,-19 1-156 0</inkml:trace>
  <inkml:trace contextRef="#ctx0" brushRef="#br0" timeOffset="43624.9044">19456 11555 873 0,'134'0'114'15,"17"0"-50"-15,-34 0-15 0,-12 0-26 16,-9 0-16-16,-19 0 11 16,-17 3-28-1,-18-1 6-15,-22 1-73 16,-17 3-91-16,-7 5-135 15</inkml:trace>
  <inkml:trace contextRef="#ctx0" brushRef="#br0" timeOffset="112280.4738">1268 10618 764 0,'32'0'12'16,"11"0"4"-16,6 0 18 0,9 0 8 16,4-4-20-16,-1-1-17 15,2-3 14-15,-4 1-26 16,-7 7 15-16,-8 0-8 15,-12 0-5-15,-13 0 13 16,-8 0-51-16,-11 0-50 16,0 0-69-16,-4 0-72 15</inkml:trace>
  <inkml:trace contextRef="#ctx0" brushRef="#br0" timeOffset="113234.4769">2739 9890 518 0,'0'0'23'0,"0"0"0"15,0 0 86-15,0 0-26 16,0 0 8-16,0 0-22 16,-3 0-20-16,-8 4 12 0,-7 14-66 15,-4 6 9-15,-4 5 12 16,3 7-21-16,3 1 7 15,6 1-4-15,10-3-5 16,4-2 21-16,3-1-24 16,22-2 15-16,6-5-25 15,6 2-23-15,1-3 22 16,0-1-31-16,-9 0 4 16,-8-1 37-16,-11 2 1 15,-10 2 15-15,0 4 1 16,-24 1 42-16,-9 5 23 15,-5 1-38-15,-3-1-10 16,1-3 10-16,6-8-27 16,7-3 12-16,8-7-26 15,8-11 0-15,11-4-7 16,0-6-92-16,17-31-141 16,12-13-203-16</inkml:trace>
  <inkml:trace contextRef="#ctx0" brushRef="#br0" timeOffset="113389.8149">2977 9867 973 0,'4'9'-8'0,"0"25"7"0,3 16 12 0,4 21 5 15,0 13 15-15,3 11-5 16,5 4-5-16,-1-5-27 15,2-7-4-15,1-13-7 16,-4-20-119-16,-5-15-144 16</inkml:trace>
  <inkml:trace contextRef="#ctx0" brushRef="#br0" timeOffset="113608.5436">2896 10481 779 0,'0'0'41'0,"5"0"-41"16,13 0 18 0,7 0 15-16,5-2 2 0,8-6-14 15,3-5-30-15,1-5 9 0,6-4-113 16,-5 0-91-16,-7 5-156 15</inkml:trace>
  <inkml:trace contextRef="#ctx0" brushRef="#br0" timeOffset="114499.1551">3381 10357 587 0,'0'0'135'0,"0"-5"-99"16,-2-7-14-16,-11 2 4 0,-3 3 7 15,-4 5-3-15,0 2-18 0,1 0 2 16,2 5-21-16,6 14 3 16,0 7 17-16,9-1-21 15,2 2 9-15,0-3 1 16,6 0-8-16,12-6 10 16,2-7-28-16,6-6-22 15,-3-5-3 1,-3 0-1-16,0 0 37 0,-8-15 1 15,-1 4 8-15,-5 0 20 16,-2 1 9-16,-4 2 18 0,0 2-9 16,0 1-16-16,0 1 0 15,0 1-24-15,0 3 4 16,0 0 4-16,0 0-21 16,3 8 22-1,8 4-9-15,5 4 0 0,1-5 18 16,2-1-18-16,4-9 8 15,1-1-10-15,0-3-27 16,0-23 13-16,-1-5-12 16,-7-3 18-16,-4-2 18 15,-6 0-12 1,-6 9 18-16,0 6 4 0,-16 10 22 16,-4 0 12-16,2 10-25 15,1 1-1-15,4 0-8 16,8 0-1-16,5 0-2 15,0 7-25-15,18 7 12 16,6-1-19-16,5 3-30 16,0-1 1-16,0 1-8 15,-2 2-17-15,-7 1 69 16,-4 0 4-16,-5 4 4 16,-3 0 2-16,0 2-2 15,1-1 11-15,-3-1-8 16,3-2 0-16,4 1 11 15,1-6-16-15,2-5 6 16,3-7-7-16,1-4-2 16,-1 0 15-16,2-29-27 15,-3-10-1-15,-3-14-22 0,-2-8-9 16,-1-7-5-16,-7-10 24 16,-4 0 33-16,-1 2 38 15,0 2 15-15,-1 11-1 16,-11 7 38-1,1 14-20-15,4 15 1 0,0 9-20 16,2 11-3-16,5 7-5 16,0 5-34-16,0 29-3 15,5 20-16 1,11 16 11-16,3 17 11 0,4 6-20 16,1 0 10-1,1-6-9-15,-1-12-4 0,-4-15-35 31,-6-19-129-31,-7-18-171 0</inkml:trace>
  <inkml:trace contextRef="#ctx0" brushRef="#br0" timeOffset="114707.6123">3938 10189 826 0,'0'-4'17'16,"9"2"-14"0,7-5-9-16,5 0 12 0,2-4-10 15,-4-3-64-15,-4 5-151 47</inkml:trace>
  <inkml:trace contextRef="#ctx0" brushRef="#br0" timeOffset="115549.5577">4580 10405 559 0,'0'-11'214'15,"0"2"-155"-15,0 0-13 16,0 4 10-16,0 1-20 16,0 4-15-16,1 0-19 0,5 0-13 15,3 4 24-15,3 14-24 16,2 4 12-16,0 3 2 16,5 0-6-16,-1 1 10 15,3-8-13-15,0-5-19 16,-1-7 1-16,-5-6-12 15,2 0 6-15,-7-14 7 16,-1-9 13-16,-4-3 23 16,-2 1-20-16,-3 0 28 15,0 8 25-15,0 2-1 16,0 5-8-16,0 6-25 16,0-1-7-16,0 5 3 15,0 0-17-15,0 0 6 16,2 0-8-16,12 12 1 15,4 5 26-15,3-3-23 16,1-2-3-16,-1-4-16 16,1-6-7-16,-4-2 14 15,-3 0-3-15,-3-7 8 16,-6-11 10-16,-6-6-2 16,0 1 9-16,0-2 3 15,-3 0 9-15,-9 0 24 16,1 1-19-16,0 1-12 15,-2 4-5-15,3 1-8 32,-1 5-2-32,3 1-53 0,2 1-2 0,3 3-21 31,3-2-95-31,0 2-166 0</inkml:trace>
  <inkml:trace contextRef="#ctx0" brushRef="#br0" timeOffset="115858.5306">5251 9726 811 0,'0'-8'67'15,"0"8"-57"-15,0 2 27 0,-12 38 2 16,-4 18-17-16,-2 31-9 16,-3 28 9-16,2 15 18 31,0 6-13-31,5 8-6 0,2-4-4 0,3-13-23 15,5-11 13 1,2-9-6-16,2-15-8 16,0-14 18-16,0-20-17 0,-1-13 1 15,-2-18-16-15,-4-16-28 32,-3-13-7-32,1 0-51 15,-3-11-99-15,-1-14-104 0</inkml:trace>
  <inkml:trace contextRef="#ctx0" brushRef="#br0" timeOffset="117468.3234">6294 10258 678 0,'0'-13'38'0,"0"4"14"0,-16 7 8 16,-6 2 8-16,-4 0-27 15,-2 17-38-15,1 14 8 16,5 5-13-16,8 7-3 16,10 1 24-16,4 3-25 15,7-6 9-15,20-5-8 16,8-10 10-16,3-14 0 16,5-12-33-16,-3 0-48 15,-2-20 3-15,-8-22 6 16,-7-5 23-1,-5-6 40-15,-9-2 1 0,-4-3 39 16,-2 1 1-16,-3 7 2 16,0 7-19-16,0 8 1 15,0 10 24-15,0 10-24 16,0 8 19-16,0 7 9 16,0 0-37-16,0 5-7 15,0 24-14-15,4 12 11 16,8 13 13-16,3 6-19 15,0 5 6 1,3 3 1-16,-5-8-6 0,1-5 6 16,-3-10-7-16,-1-15-13 15,0-8-6-15,-5-13-12 16,4-9 12-16,2 0-23 16,0-21 11-16,1-8 43 15,1-5-15-15,1 2 9 16,-3 3-6-16,1 6 5 15,-6 1 8-15,1 10-15 16,-3 7 7-16,2 5 7 16,1 0-12-1,1 15 8-15,0 13-3 16,7 4-7-16,-4 2 19 0,5 0-18 16,0-9 6-16,2-6-2 15,2-8-8-15,0-11 12 16,0 0-17-1,0-12 5-15,0-12 13 0,-7 1-6 0,-1-4 10 16,-5 6-6-16,-1 2 9 16,-4 3 29-1,-1 6-18-15,-1 4 6 0,0 5 5 16,0 1-13-16,0 0 5 16,0 0-22-1,0 12-5-15,5 15 12 0,-1-1-14 16,6 6 9-1,3-3-4-15,0-3-10 0,2-4 22 16,1-10-19 0,-2-7 8-16,-3-5-12 0,1 0-17 15,-7-3 5-15,-2-19-8 16,-3-3-11-16,-3-2 17 16,-15-3 1-16,-5 4 17 15,-4 1 0-15,-1-1-4 16,3 2 23-16,5 0-14 15,9-5 6 1,6-2 0-16,5-2-7 0,3-3 7 16,17-4-15-16,7 4 3 0,0 1 12 15,5 6-13 1,-4 5 11-16,-1 7-5 16,-2 9-6-16,-4 4 24 0,-4 4 1 15,1 0 15 1,0 22-4-16,-3 9 11 0,3 9 6 15,2 9-14-15,1 2-11 16,-1 5 2 0,-1-5-21-16,1 2 6 0,-4-7-11 15,-2-7-6-15,-3-6-37 16,-11-8-109-16,0-10-138 16</inkml:trace>
  <inkml:trace contextRef="#ctx0" brushRef="#br0" timeOffset="117640.0369">7152 10371 712 0,'0'-6'49'15,"11"-2"-39"-15,6 1 34 0,7 0-8 16,4 4-22-16,9 1-13 15,-1 0-9-15,8 2-37 16,-1 0-172-16,-2 0-214 16</inkml:trace>
  <inkml:trace contextRef="#ctx0" brushRef="#br0" timeOffset="118061.6712">7645 10336 357 0,'-10'-15'371'0,"-13"-1"-339"15,0 3-22-15,-6 3 3 16,-2 10-1-16,0 0 4 16,3 3-3-16,4 23-11 0,8 3 14 15,7 3-18-15,9 3 7 16,0-2-6-16,7-2-4 31,15-8 16-31,4-7-17 0,5-8 1 0,-3-8-26 16,3 0-9-1,-7-13 30-15,-4-5-9 32,-5-4 15 15,-10-1 20-47,-3 4 7 0,-2 1 32 15,0 3-10-15,7 15-16 0,6 13 14 0,5 20-29 16,5 7 7-16,9 8-10 15,4 4-16-15,-11-21 8 16,0-8-6-16,-4-8-7 16,-1-5-4-1,-6-10-40-15,0 0 2 0,-4-3-39 16,0-19-99-16,-6-3-212 16</inkml:trace>
  <inkml:trace contextRef="#ctx0" brushRef="#br0" timeOffset="125160.4394">5884 9718 341 0,'3'-6'188'15,"-3"3"-102"-15,3-1-48 16,-2 1-18-16,1 0-1 15,-1-2 47-15,2 5-30 16,-1-3 0-16,0 1-1 16,-2 2 3-16,0 0 13 15,0 0-33-15,0 0 5 16,0 10 3-16,-5 11-27 0,-1 6 9 16,0 4-7-16,-1 4-15 15,3-1 35 1,4-5-38-16,0-11-74 15,0-7-68 1,14-11-95-16,3 0-235 0</inkml:trace>
  <inkml:trace contextRef="#ctx0" brushRef="#br0" timeOffset="125328.9401">6038 9676 363 0,'0'0'318'0,"0"0"-215"0,0 0-21 0,0 0-40 15,-3 0-22-15,-2 15-1 16,-3 6-31-16,0 3 19 31,2 5-13-31,2 0-21 0,4-5-21 16,0-2-74-16,0-8-113 0</inkml:trace>
  <inkml:trace contextRef="#ctx0" brushRef="#br0" timeOffset="126124.3069">7938 9660 414 0,'0'0'171'15,"0"0"-117"-15,0 0 3 16,0 18-16-16,-3 6 4 16,-3 5-24-16,0 5-19 15,-2-3 14-15,4 0-24 16,2-9 4-16,0-6-94 15,2-8-104-15,0-8-198 16</inkml:trace>
  <inkml:trace contextRef="#ctx0" brushRef="#br0" timeOffset="126342.7774">8106 9676 441 0,'0'0'224'15,"0"0"-163"-15,0 15 8 32,0 6-21-32,0 5-12 0,-2 1-22 0,-3 4-20 15,0-2 21-15,1-5-22 16,2-2 3-16,2-6-34 16,0-9-71-16,0-7-96 0,0 0-189 15</inkml:trace>
  <inkml:trace contextRef="#ctx0" brushRef="#br0" timeOffset="132546.0837">1392 12252 607 0,'-1'-4'76'15,"1"3"-55"1,0-1-28-16,0-4 16 16,11-3 9-16,8 2 46 0,12-6 0 15,6-3-47 1,8 1 2-16,10-4-3 0,3 2-10 15,2-1 9-15,-2 5-23 16,-6 2-1-16,-7 4 19 16,-9 5-103-16,-9 0-30 15,-8 2-84-15</inkml:trace>
  <inkml:trace contextRef="#ctx0" brushRef="#br0" timeOffset="133249.0628">2936 12036 526 0,'15'0'13'0,"-3"-8"-9"16,-6-6 6-16,-5-7 60 16,-1-2-14-16,-3-6-27 15,-19-2-14-15,-7-2-22 16,-3 4 29-16,-6 7-34 15,0 10 16-15,-3 5 8 16,4 7-12 0,3 0 22-16,5 12-20 0,7 9-2 15,6 8 17-15,14 12-26 16,2 9 10-16,0 8-5 16,22 9-9-16,3-2 35 15,9-3-39-15,1-8 2 16,2-17-18-16,1-15-29 15,1-21 22-15,-2-1-19 16,-2-35 1-16,-5-19-24 16,-7-16-4-16,-5-9 78 15,-9-8 13-15,-3-2 25 16,-6 2 62-16,0 7-36 16,0 13 18-16,0 12 28 15,-1 17-46-15,-3 13 19 16,2 8-27-16,-1 12-7 15,3 5 19-15,0 0-68 16,0 20 6-16,0 18-18 0,0 20 13 16,10 14 31-1,7 14-38-15,5 3 15 0,7-1 1 16,0-5-26-16,5-12-17 16,4-13-30-16,0-20-37 15,0-17-10-15,0-15-8 16,-4-6-53-16,-3-7 51 15</inkml:trace>
  <inkml:trace contextRef="#ctx0" brushRef="#br0" timeOffset="133452.1536">3405 11993 524 0,'-4'-5'162'15,"0"0"-115"-15,2 5-5 0,2 0-49 16,0 16 21-16,2 11-27 15,9 12 14-15,6 8 6 16,1 2-12-16,3 2 21 16,-1-1-29-16,0-5 7 15,-2-4 25-15,0-6-29 16,-5-13 8-16,-3-13-136 16,-6-9-121-16</inkml:trace>
  <inkml:trace contextRef="#ctx0" brushRef="#br0" timeOffset="133749.4371">3446 11790 754 0,'-13'-5'24'0,"5"5"-27"16,4 0 6-16,4 0-5 15,0 11 4-15,0 7-12 16,9 0 1-16,7-2 24 15,1-3-25-15,-3-9 14 16,0-4-5-16,-1 0-18 16,-8-19-4-16,-3-4-7 15,-2-4 5-15,0 3 26 16,-16 6 6-16,-8 1 46 16,-1 14-43-1,-2 3-18-15,-1 0 21 0,5 14-80 16,5 12-73-16,13 5-148 15,5 0 81-15</inkml:trace>
  <inkml:trace contextRef="#ctx0" brushRef="#br0" timeOffset="134217.8113">3708 12036 509 0,'0'0'122'15,"0"3"-116"-15,7 4 1 32,-3 6-7-32,3 4 32 0,3 8-23 0,4 4-7 15,3 4 22-15,0 2-29 16,6-3 9-16,2-5-3 16,0-6-6-16,-2-3 15 0,-3-9-59 15,-4-4 7 1,-3-5 22-16,-6 0-2 15,-4-13 34-15,-3-12-18 0,0-4-1 16,0-4 45 0,-7 0 8-16,0-1 13 15,2 6-12-15,1 1-16 16,4 5 4-16,0 3-34 0,4 2-5 16,12 1 10-16,4 5-15 15,7 4 20-15,-2 2-25 16,-1 5 4-16,-1 0 26 15,-1 6-30-15,-2 16 19 16,-2 13 1-16,-1 3-14 16,0 6 25-16,-1 3-26 15,-4 0 6-15,2 1 8 16,-5-8-11-16,-2-7-67 16,-4-13-163-16,-3-15-32 15</inkml:trace>
  <inkml:trace contextRef="#ctx0" brushRef="#br0" timeOffset="134389.6625">4194 11814 901 0,'-14'-24'35'16,"1"6"-84"-16,6 5 34 15,2 9 12 1,5 4-3-16,0 12-120 0,0 15-127 15,0 9-19-15,10 6 145 16</inkml:trace>
  <inkml:trace contextRef="#ctx0" brushRef="#br0" timeOffset="135061.5289">4604 12022 623 0,'0'-15'75'0,"-13"-1"-57"0,-8 3-6 0,-5 5 42 0,-3 8 9 16,1 0-48-1,3 6-3 1,6 19 4-16,7 10-6 47,9 7 8-47,3 5-28 0,4 0 5 0,19-1 11 0,5-4-9 0,2-9 18 0,1-11-32 0,-1-12-15 15,0-10 4-15,-6-3-14 16,-5-30 24-16,-6-17 4 0,-5-12-1 16,-6-11 18-16,-2-9-37 15,-2 1 18 1,-11 3 14 0,-3 12 6-16,0 16 38 0,3 13 10 15,4 15 5-15,2 10 23 0,2 6-35 16,3 6-17-1,2 6-30-15,0 25-17 0,0 16 32 16,4 16-25-16,7 13 11 16,3 9 9-16,4 2-15 15,4-2 21 1,6-7-26 0,3-13-1-16,7-15 36 0,7-15-33 0,4-19 14 0,3-16-8 15,3-4-32 1,-2-32 9-16,-6-13-22 15,-7-9 5 1,-9-4 22-16,-10 0 3 0,-13 5 26 31,-8 9-17-31,-1 9 4 63,-24 12 45-63,-10 18-12 0,-4 9 0 0,14 23-17 15,11 28 21-15,14 8-40 16,3 6 21-16,36-5-25 0,11-1 1 0,-1-31 35 0,0-9-31 16,0-9 9-16,-2-9-18 15,-7-1-60-15,-8 0-32 16,-6-1-129 0</inkml:trace>
  <inkml:trace contextRef="#ctx0" brushRef="#br0" timeOffset="139108.4034">1481 13784 792 0,'-13'-5'35'0,"-2"0"-47"16,8 3 21-16,4 2 46 15,3 0-19 1,0 0-23-16,17 0-34 0,17 0 11 16,11 2 28-16,13 3-19 15,10-5 10-15,3 0-3 16,0 0-18-16,-1 0 36 16,-8 0-34-1,-7 0-128-15,-6 0-163 0</inkml:trace>
  <inkml:trace contextRef="#ctx0" brushRef="#br0" timeOffset="139437.2629">2672 13684 789 0,'5'0'3'0,"5"0"-5"0,-1 0-11 16,3 11 38 0,-3 8-39-16,4 2 20 0,-4 3-1 15,2-1-7-15,-6-4 14 16,0-5-18-16,-3-4 0 16,1-5 20-16,-3-1-21 31,0-4 10-31,0 0 17 0,0 0 17 0,0 0 24 15,0-17-47-15,1-16 7 16,3-12-19-16,1-10-20 16,4 0-17-16,1 3-106 15,4 9-104-15,1 12-139 0,0 12 275 16</inkml:trace>
  <inkml:trace contextRef="#ctx0" brushRef="#br0" timeOffset="139906.3675">3085 13619 516 0,'10'2'88'15,"3"-2"-61"-15,2 0-1 0,-2 0 12 16,4-9 36 0,-1-6-60-16,-3-5-9 0,-1-3 3 15,-1 1-11 1,-9-2 19-16,-2 6-25 0,0 0 5 15,-8 3 20-15,-10 3-31 32,-7 6 4-17,0 6-5-15,-1 0-1 0,0 4 36 0,2 15-23 16,5 3 6-16,8 4 0 0,1 3-5 16,10 0 12-1,0 0-17 1,21 0 0 15,10-2 23-31,10-5-24 0,4-5 16 16,8-5-7-1,1-6-9-15,-2-6 28 0,-1 0-30 0,-8-13-10 0,-3-12-31 0,-9-8 0 16,-3-4 14-16,-9 1-7 0,-3-2 9 16,-6 3 46-16,-5 4-12 15,-5 6 27 1,0 2 24-16,0 8-37 0,-8 0 0 15,-3 8-112-15,-1 3-129 16,3 4 17 0</inkml:trace>
  <inkml:trace contextRef="#ctx0" brushRef="#br0" timeOffset="140264.6516">3656 13343 662 0,'0'-6'80'0,"0"2"-48"16,-13 4 13-16,-5 0-13 16,-2 0 9-16,2 11-51 15,7 8 19-15,5 7-10 16,6 1-10-16,0 4 26 31,14 1-27-31,10 2 14 0,4 3 2 0,4-1-28 0,1-1 15 16,0-1-22-16,-6-5 10 15,-4 0 20-15,-8-7-17 16,-9-4 18-16,-6-3 1 16,-6 1-13-16,-19-3 66 15,-6 3-27-15,-4-3-4 16,0-2-10 0,5-4-10-16,8-5 8 15,9-2-16-15,10 0 0 0,3-14-17 16,11-10-56-16,16-10-25 15,4-3-69-15,10-5-146 16,3 0 117-16</inkml:trace>
  <inkml:trace contextRef="#ctx0" brushRef="#br0" timeOffset="140907.216">3994 13462 622 0,'2'0'88'31,"-2"0"-76"-31,0 0-5 0,1 12-3 0,3 13 18 0,3 10-26 15,0 4 7 1,6 3 1-16,0 1-10 16,1-9 22-16,5-5-27 0,2-13 4 15,2-11-5 1,3-5-37-16,-2-14 39 0,2-23 3 16,-5-11-1-16,-2-7 31 31,-4-3-32 0,-8 4 13-31,-2 4 11 0,-3 5 5 0,-2 12 15 0,0 6-11 0,0 11-6 0,0 8 24 16,0 8-33-16,0 0-3 15,2 8-22-15,6 26-6 16,5 6 46 0,5 11-35-16,4 3 13 0,2-1 3 15,3-4-26-15,1-9-8 16,2-11-31-16,-3-11 19 15,-2-18 45-15,-1 0-23 16,1-32 22-16,-3-21-4 16,0-13-12-16,-6-11 37 31,-5-8-37-31,-4-4 19 0,-7 2 12 0,0 7-19 16,0 9 25-16,-9 9-8 15,-2 12 17-15,3 13 10 16,2 14-34-1,0 7 6-15,6 12-3 0,0 4-13 16,0 29 7-16,0 19-11 0,6 17 17 16,5 14-2-1,3 9-6 1,6 6 16-16,4-5-29 0,1-6 4 0,6-8 25 16,-1-12-33-16,2-11 20 31,-5-17-32-31,-1-14-79 0,-2-15 25 0,-5-6-86 15,-4-13-145 1</inkml:trace>
  <inkml:trace contextRef="#ctx0" brushRef="#br0" timeOffset="141108.5907">4614 13363 278 0,'9'0'199'0,"-3"0"-167"15,1 0-41-15,-2-1-43 16,-5-6-144-1,0 2 39-15</inkml:trace>
  <inkml:trace contextRef="#ctx0" brushRef="#br0" timeOffset="141655.2776">4926 12984 835 0,'-3'-1'13'0,"-3"1"-4"15,4 7-12-15,2 26-9 16,0 14 71-16,0 13-45 16,10 13 9-16,6 4 1 15,5 3-13-15,3-7 16 16,4-3-26-16,2-7-4 15,-3-12 22-15,1-8-30 16,-7-16-30-16,-9-13-114 16,-9-14-151-16</inkml:trace>
  <inkml:trace contextRef="#ctx0" brushRef="#br0" timeOffset="141843.677">4917 13503 830 0,'0'-7'71'16,"6"1"-85"-16,15-3 19 16,8 0 9-16,5-2 14 15,3 0-1-15,2 4-30 16,-2-1-4-16,-3 3 29 16,-10-1-40-16,-11 3-67 15,-11 3-239-15</inkml:trace>
  <inkml:trace contextRef="#ctx0" brushRef="#br0" timeOffset="142437.305">6035 13428 768 0,'6'17'-8'0,"-1"10"12"16,0 2 1-16,-2 4-4 15,-1-1 23-15,-2-1-15 16,3-9-1-16,-1-6 21 16,-2-5-33-16,0-7 14 15,2-1-9-15,-2-3-3 16,0-7 75-16,0-22-12 15,0-11-47 1,0-11-8-16,6-7-21 0,0 0-50 16,3 3-76-16,0 12-147 15,-1 14-190-15</inkml:trace>
  <inkml:trace contextRef="#ctx0" brushRef="#br0" timeOffset="142782.8229">6308 13447 664 0,'17'0'49'31,"3"0"-15"-31,1 0 13 0,-15-21-11 0,-6-6-32 0,0 5 22 16,-11 5-409-16,-14 5 395 0,-2 8 25 0,6 4 2 63,5 19-3-63,9 7 29 0,6 1-35 0,1 2 9 0,0 0 8 0,16 0-2 0,7-2-17 46,2-9-13-46,8-7 11 0,0-7-32 0,7-4 16 16,0 0-11-16,-1-15-20 0,-3-12-88 0,-5-3-160 0</inkml:trace>
  <inkml:trace contextRef="#ctx0" brushRef="#br0" timeOffset="143553.6157">6876 13232 649 0,'-3'-4'-22'0,"-11"2"3"16,0 2 16-16,-6 0 25 31,-1 2 18-31,2 16-39 0,1 4 17 0,3 4 17 16,2 3 1-16,9 3 3 15,4 2-39 1,0-2 3-16,8 2 4 0,13-3-10 0,5-4 17 15,4-3-26 17,3-7 4-32,3-5 26 0,-1-12-25 0,0 0 9 31,0-5-3-31,0-19-11 0,-3-5 38 0,-3-9-41 16,-6 1 10-16,-4 1-6 0,-5 2-1 15,-8 4 22 1,-6 5-21-1,0 5 5-15,-9 9 21 0,-10 5-27 0,-5 6 9 16,-2 0 0 0,1 12-12-16,3 13 38 0,2 6-38 15,5 3 16-15,7 6 5 16,8-3-12-16,0 3 20 31,0-2-25-31,19-5 6 0,6-6 22 0,3-7-26 16,6-7 15-1,0-10-5-15,2-3-10 0,-1-5 30 16,1-17-32 47,-3-7 17-48,-6-2-4-15,-3-3-3 0,-4-1 13 0,-3 2-20 0,-4-11 1 31,-8 8 22-31,2 4-22 0,-4 6 25 0,-3 4-29 0,0 6 41 0,0 16 1 16,3 0-19-16,-3 0 4 0,2 4-29 63,-1 16 4-63,3 5 28 15,-1 13-25-15,8 7 12 0,-2-1 0 0,6 2 11 0,0-2-29 0,-2-6 13 31,2-13 0-31,-5-13-35 0,-5-12-106 16,-3 0-221-16</inkml:trace>
  <inkml:trace contextRef="#ctx0" brushRef="#br0" timeOffset="143926.8481">7345 12939 764 0,'-6'0'-741'62</inkml:trace>
  <inkml:trace contextRef="#ctx0" brushRef="#br0" timeOffset="144673.0425">7570 13300 702 0,'22'29'17'0,"-10"-8"15"15,-2 4-22 1,4 2 23 0,-1 1 24-16,-2-1-57 0,2-3 13 31,-4-4-11-31,2-6-22 0,-4-8 49 15,2-6-45-15,-2 0 12 0,-4-20-40 16,-1-13-19 0,-1-2 24-16,3-3 12 0,-4 3 24 15,0 6 41 1,0 3-15-16,0 9-1 0,0 6-9 31,0 2-20 16,10 9 32-47,1 5-40 0,3 19 11 0,6 2 12 0,3 6-13 16,6 4 25-16,-5-13-23 0,2-4 16 0,1-7-11 15,0-4-11 1,3-8 33-16,-4 0-33 0,-1-3 9 16,-2-17 5-16,-4-4-10 15,-5-1 15-15,-9-1-18 16,-5 4-22-16,0 1 25 15,-12 6-15-15,-12 2 20 16,-1 9 8-16,0 4-20 16,-1 0 41-16,5 4-38 15,3 14 19-15,8 6 12 16,7 5-17-16,3 3 16 16,2 2-32-16,19 2 9 15,12-3 20-15,3-2-27 0,10-8 16 16,8-6-4-16,7-12-6 15,4-5 43 1,3 0-42-16,0-16 23 0,-5-12-6 16,-9-3-19-1,-9 2 15-15,-12-1-19 16,-9 4 4-16,-13 1 21 31,-4 4-25-31,-7 4 69 0,0 0-33 0,-17 10-32 0,-4 3 18 16,-1 4-39-16,-2 4 21 15,1 21 4-15,5 10-11 16,9 4 26-16,4 4-32 16,5-3 13-16,0-4 16 15,5-7-26-15,11-12 17 16,-2-12-18-16,3-5-23 16,0-8 37-16,0-28-34 15,-3-18 13-15,-4-20 14 16,-7-16-19-16,-3-11-11 15,0-3-150-15,0 6-85 16,-6 14 158-16,-6 13 173 16,6 24 120-16,0 15-85 15,4 15-30-15,-2 7 43 16,4 10-41-16,0 1-47 16,0 35-22-16,2 15 5 15,9 17 37-15,3 18-12 16,-1 11 4-16,4 3 0 15,2-4-31-15,2-1 8 16,-3-8-7-16,-3-16-31 16,-8-17-158-16</inkml:trace>
  <inkml:trace contextRef="#ctx0" brushRef="#br0" timeOffset="180108.8729">976 13908 334 0,'0'0'152'0,"0"0"-76"16,0 0-37-16,0-2 24 16,0 2-28-16,0 0 19 15,0 0 5-15,0 0-11 16,0 0 0-16,0 0-37 15,-6 0 4-15,-9 0 8 16,-6 0-26-16,-5 0 5 16,-3 8-1-16,-4-3-9 15,0 2 22 1,-1 2-22-16,1-5 8 16,5-2 3-16,2-2-6 0,1 0 16 15,6 0-23-15,4-8 2 16,1-8 18-16,3-5-20 15,1-4 13-15,1-6-2 16,-1-6-15-16,0-4 34 0,-2-8-29 16,0-9 8-1,-1-2 7-15,-1-5-13 16,-1-4 19 0,-1-3-22-16,2 0 6 0,-1-6 14 0,-3-2-19 15,2-6 11 1,-2-3-3-16,4-2-8 0,0-1 25 15,0 3-29 17,3 3 20-32,1 3-9 0,1 5 1 0,1 7 11 0,1-1-20 15,2 4 6-15,0-3 14 16,2 0-19-16,0-5 14 16,0-1-3-16,1-1-14 15,-1 2 31-15,-2 8-29 16,2 7 12-16,0 3-2 15,1 3 1 1,1 1 5-16,1-1-16 0,0-3 10 16,0-6 6-16,0 1-11 15,3 1 6-15,3-2-7 16,2-1-1-16,0 1 21 16,2 0-22-16,0 4 13 15,1 4-4 48,-1 5-5-63,0 5 13 0,-3 3-16 0,3 4 3 0,-2 2 15 0,7-17-20 15,-2 2 15-15,1 5-12 0,-2 5 11 16,-3 4-5-16,1 6-2 16,-7 22 10-16,-1 5-19 15,-2 3 11 1,1 2 6-16,-1 0-16 0,0 0 17 15,0 0-14 1,2 0 0-16,-2 0 23 0,0 0-22 16,0 0 11-16,0 0-4 15,1 0-4-15,1 0 11 16,3 0-20-16,5 2 9 16,3 10 10-16,4 1-11 15,8 3 12-15,2 1-18 16,7 2 7-16,3 1 17 15,6-3-19-15,6 0 7 16,2-3-2-16,3 1-6 16,-3-3 19-16,0-3-21 15,-7 1 4-15,-6-4 12 16,-10-2-17-16,-7-1 20 16,-6-2-21-16,-6 3 3 15,-6-4-49-15,-3 0-63 16,0 0-15-16,-3-5-121 15</inkml:trace>
  <inkml:trace contextRef="#ctx0" brushRef="#br0" timeOffset="180655.2773">939 10394 562 0,'-8'-4'15'0,"3"3"32"16,3-2 19-16,0 3-4 16,2 0-34-1,0 0-19-15,0 0 13 0,0 0-17 0,0 0 2 16,0 0-3 0,0 0-11-16,0 0 23 0,6 4-29 15,8 7 13-15,2 6 5 16,7 4-8-1,3-2 10-15,1-1-14 0,-1-1 5 16,-2-5 9-16,-5 1-14 16,-6-9 10-16,-5 0-3 15,-6-1-9-15,-2 2 25 16,0 3-21-16,-8 3 12 31,-8 4-3-31,-2 4-3 0,1 1 17 31,-1 5-17-31,2 3 6 0,1 1 4 0,2 5-16 0,3-1 7 16,3 0-5 31,-2 0-5-31,3-4 21 62,-1-4-17-78,4-4 4 0,-2-7 1 0,2-3-5 0,0-3 12 0,3-6-14 0,0 0-5 0,0-2-22 0,-2 0-56 0,1 0-12 0,-5-8-148 0</inkml:trace>
  <inkml:trace contextRef="#ctx0" brushRef="#br0" timeOffset="222421.8039">6924 14279 264 0,'0'0'3'0,"0"0"134"16,0 0-42-16,0 0-42 0,0-2-23 16,0 2-3-1,0-2 17-15,0 0-11 16,0 1-18-16,0-1 7 0,4 0-13 15,2-2 2-15,3 2-3 16,0 0-9-16,3 2 7 16,3 0-7-1,0 0 7-15,7 0 1 0,4 0-2 16,4 0-1 0,3 2-1-1,4 4 4-15,5-2-2 0,5-1-8 0,5-1 5 16,0-2 0-1,10 0-4-15,3 0 8 0,1 0-10 16,0 0 4-16,7 0 2 16,-7 0-1-16,3 0-4 15,-5 0 6-15,-2 0-6 32,-4-4 5-17,-3 1-4-15,-3-1 2 0,-1 0 3 0,-2 0-3 47,0-1 4-47,2 0-7 31,1 0 2-15,7 1 5-16,1 0-7 0,-1-2 1 0,8 2 4 0,-5 1 4 0,0-2-10 0,-7 5 7 0,-4-1-8 16,-2 1 14-16,-11 0-15 15,0 0 8 1,-3-2-1-16,-3 2-2 0,1-2 3 15,-6-1-2-15,-2 2 0 16,-3 1 4-16,-3 0-6 16,-5 0 1-16,1 0 2 0,-3 0-3 15,-6 0 7 1,-1 0-9-16,-4 0 4 0,1 0 1 16,-2 0-7 46,0 0 6-15,0 1-36-47,-13 6-84 0,-11-1-293 0</inkml:trace>
  <inkml:trace contextRef="#ctx0" brushRef="#br0" timeOffset="235967.8859">2841 15195 892 0,'0'0'52'0,"0"16"-53"32,5 13 18-32,-2 13-16 0,6 10 23 0,4 7 0 15,2 5-27-15,-3-2 15 0,-1-1-20 16,-1-8 0-16,-5-3 28 0,-5-9-106 16,0-10-76-16,-4-13-120 15</inkml:trace>
  <inkml:trace contextRef="#ctx0" brushRef="#br0" timeOffset="236311.5368">2808 15108 728 0,'0'-25'48'63,"0"8"-28"-63,9 5-31 0,9 4 4 0,5 4 23 0,6 4-10 0,0 0 22 0,5 8-23 0,-3 10 3 0,-7 1 11 0,-4 2-26 0,-13-2 16 0,-3 3-13 31,-4-3-1-31,-4 0 25 0,-18-2-32 0,-4 1 25 16,-4 0-12-1,2-5-1-15,1-1 8 0,4-7-31 16,10 0-36 15,3-5-79-15,6 0-217-16,4 0 157 15</inkml:trace>
  <inkml:trace contextRef="#ctx0" brushRef="#br0" timeOffset="236733.5213">3398 15069 594 0,'-1'-12'83'15,"-12"-3"-59"-15,-5 3 25 0,0 4-23 0,-2 8 0 16,1 0-7-16,2 0-28 16,5 7 12-16,1 14-10 15,5 6-7-15,3 5 32 16,3 8-27-1,0 2 8-15,0 3-13 0,7-2-43 16,11-9-30 0,2-13-15-1,3-11 4 1,2-10-21-16,-2 0 5 0,2-24 36 16,-7-8 46-16,-1-3 35 0,-5-2 108 0,-4 3-55 15,0 3 173-15,-3 6-114 16,-3 7-35-16,1 8 0 15,-3 5-36-15,0 3-3 16,0 2-14-16,2 0-21 16,1 4 11-16,0 17-29 15,3 7 11-15,1 6 21 16,-1 4-30-16,2 1 13 16,1 0-1-16,-1-4-17 15,0-7-53-15,0-12-154 16,1-6-200-16</inkml:trace>
  <inkml:trace contextRef="#ctx0" brushRef="#br0" timeOffset="236920.9076">3718 15157 619 0,'3'0'123'0,"0"0"-107"0,2 11-4 0,2 14-15 0,0 8 22 31,2 6 2-31,-1 1-26 31,-1 4 10-31,-1-10-6 0,-5-8-67 0,-1-6-89 0,0-12-146 0</inkml:trace>
  <inkml:trace contextRef="#ctx0" brushRef="#br0" timeOffset="237233.4954">3684 14815 892 0,'-6'0'-20'15,"-1"4"-39"-15,7 16 37 0,0 3 32 0,0 2-11 16,10-3-6-16,5-5 22 15,-3-10-27-15,3-7-27 16,-4 0-13-16,-4-15-15 16,-6-10 48-16,-1-4 0 15,0 2 32-15,-16 2 21 0,-2 8 12 16,0 5-28-16,1 6-18 16,-1 6-9-16,6 0-9 15,1 10-152-15,7 12-172 16,4 8 263-16</inkml:trace>
  <inkml:trace contextRef="#ctx0" brushRef="#br0" timeOffset="237530.2745">3934 15186 415 0,'6'23'100'16,"3"1"-102"-16,-2-2 4 15,-2-2 8-15,0-4 2 16,-1-3 9-16,-3-8-24 16,1-1 12-16,-2-4 54 15,0 0 15 1,0 0-6-16,0-5-41 16,0-12-38-16,0-7 23 0,0-3-28 15,1-4 11-15,14-3-1 16,3 4-27-16,-1 2-13 15,3 6-34-15,-3 4-30 16,-1 9-76-16,-9 3-85 16</inkml:trace>
  <inkml:trace contextRef="#ctx0" brushRef="#br0" timeOffset="238186.5293">5244 14897 698 0,'-16'-6'43'16,"-8"2"-24"-16,-5 4 11 15,-2 0 3-15,-1 3 16 16,1 11-26-16,6 4-1 16,5 0 13-16,9 1-38 15,6-2 8-15,5 3-9 16,0-1-5-16,11 0 28 15,8 1-31-15,6-3-6 0,-1 0-8 16,2-3-7 0,-2-1 13-16,-3-4-19 0,-5 0 21 15,-6-1 16 1,-4 2-21-16,-6 1 22 16,0 2-5-16,-9-1-4 15,-14 2 28-15,-5-3-28 0,-3 1 9 16,-3-3 8-1,1-1-14-15,4-2 19 0,3 0-26 16,5-2-31-16,7 1-7 16,7-2-43 15,6-1-51-31,1-2-49 0,4 0 36 0</inkml:trace>
  <inkml:trace contextRef="#ctx0" brushRef="#br0" timeOffset="239374.1254">5641 15098 315 0,'0'-18'281'0,"-8"4"-238"16,-16 2-2-16,-4 4 6 15,0 6 4 1,0 2-1-16,-1 0-32 0,6 13 11 15,4 9-21-15,7 5-14 16,3 5 29-16,8 5-34 31,1 3 13-31,0-2-5 0,1-3-10 0,14-3 10 16,-1-8-40-16,2-8 10 16,0-13 23-16,1-3-7 15,-2 0 21 1,0-9-13-1,-2-11 4-15,-1-5 32 0,0 2-20 0,-3 2 6 16,-3 3-3-16,-5 4-13 0,3 7 30 16,-3 5-24-1,1 2 1 1,-1 0 4-16,3 9-17 0,2 9 22 16,4 10-21-16,1 1 1 15,7 1 23-15,3-2-28 0,0-5-6 16,3-8-27-16,-2-10-11 15,-2-5 12-15,-4 0 9 16,-1-16 29-16,-6-8 11 16,0-3-1-16,-3-2 56 15,0 0-27 1,-2 2-18-16,1 3 12 0,-2 6-31 16,-2 2 8-16,2 7-2 15,-1 5-15-15,1 4 32 16,0 0-31-16,2 11 16 31,-1 14 20-31,2 6-8 0,-3 4 2 16,1 0-26-16,-4-1 4 15,3-8 18-15,-3-5-27 16,0-8 8-16,3-8-6 16,2-5-9-16,2 0 37 0,3-22-29 15,7-5 12-15,-3-4 2 16,3-2-11-16,-2 3 13 15,0 4-14-15,-4 6 9 16,-3 7 15-16,1 8-25 16,-4 5 11-16,-1 0-6 15,-1 9-4-15,-1 17 35 16,-2 4-33 0,0 1 15-16,0 2-5 0,0-4-9 0,0-5 19 15,0-9-27-15,0-5-15 16,0-8 18-16,0-2-13 15,8-4 19-15,0-16-17 16,0-5 13-16,3-1 30 16,1 0-28-16,0 3 21 15,2 2 11-15,-2 4-19 16,0 8 9-16,1 3-23 16,-2 6 6-16,0 0 5 15,-3 6-5 1,4 16 41-16,-3 3-29 15,4 2-5-15,0-3 24 0,0-4-34 16,5-5 10-16,1-12-2 16,2-3-12-16,0-2 22 15,-2-23-23 17,1-6 7-32,-6-4 6 0,-7 1-49 0,-6 2 12 0,-1 6-50 15,-1 8 14-15,-16 10 79 16,-3 8 45-16,2 0 33 15,0 8-23-15,5 15-27 16,5 6 23-16,7 3-39 16,1 6 1-16,1-2-9 15,15 0-10 1,5 0 14-16,4-7-22 0,0-6 1 16,1-5 19-16,0-9-25 0,-2-7-17 15,-7-2-74-15,-7 0-131 16</inkml:trace>
  <inkml:trace contextRef="#ctx0" brushRef="#br0" timeOffset="240171.2181">7190 15022 685 0,'0'-7'44'16,"0"1"-26"-16,0 2 51 15,0 3-9-15,0 1 1 0,0 1-20 16,4 23-43-16,6 10 28 16,-1 7-30-16,3 10 13 15,-5 3-6-15,2-1-8 16,-1-4 18-16,-4-9-22 16,1-5 6-16,-2-15 16 15,2-9-27-15,1-11 7 16,5 0-17-16,0-20-6 15,5-14 44-15,2-4-33 16,0-3 6-16,-5 4 6 16,1 5-1-16,-4 8 26 15,-3 8-27-15,-4 7 10 16,4 5 24-16,1 4-20 16,-3 0 3-16,5 0-9 15,-1 4-9-15,3 17 34 16,-3 8-32-16,1 6 16 15,-2 5-6-15,-2 6-2 16,1-5 11-16,-3-4-62 16,-2-11-101-16,2-12-212 15,0-11-47-15</inkml:trace>
  <inkml:trace contextRef="#ctx0" brushRef="#br0" timeOffset="241030.274">7587 15207 720 0,'0'-8'128'16,"0"2"-78"-16,0 4-9 16,0 2 4-16,0 0-46 0,0 6-10 15,0 19 20 1,5 8-13-16,2 8 11 0,3 1-7 16,-1-1-6-16,2-5 18 15,2-10-42-15,1-10-22 16,3-11-11-16,0-5 0 15,-3-5 35-15,0-23-1 16,-2-4 20-16,-3-5 23 16,0 0-6-16,-7 5 33 15,-1 3-4-15,-1 8-12 16,0 8 18-16,0 5-26 16,0 4 14-16,0 4-16 15,0 0-18-15,4 17 14 16,2 9-22-16,-1 6 11 15,0 6 13-15,5-1-22 16,-1-5 0-16,3-6-62 16,-1-9-47-16,1-7-15 15,-5-10 16-15,5 0 54 16,-4-7 46-16,0-17 21 16,-2-1 43-16,-1-2 0 15,1-1 24-15,-5 5 26 16,1 4-38-16,-2 5-8 0,0 3-5 15,0 5-20 1,0 4 23-16,0 2-49 0,2 0 3 16,-1 2 3-16,3 19-7 15,-4 6 26-15,0 8-26 16,0 4 0 0,0 1 13-16,0-1-22 0,0-3 4 15,0-10-21 1,0-6 7-16,0-8 39 0,0-12-26 15,2 0 11-15,9-11-16 16,0-16 1-16,7-7 20 16,-2-5-21-16,2 0 12 15,-4 5 10-15,-4 7-15 16,-3 10 16-16,-2 6-23 16,-3 5 9-16,-2 6 29 15,0 0-32-15,0 0 13 16,3 6-10-16,-2 9-2 15,2 7 23-15,-1 1-29 16,-1 2 8-16,2-1 7 16,-2-3-5-16,2-4 14 15,0-3-24-15,-3-7 2 16,2-1 23-16,1-4-31 16,2-2-1-16,3 0-3 15,2 0-4-15,4 0 7 16,3-4-56-16,-1-7-54 15,0-3-24-15,0-1-119 16,-2-3 95-16</inkml:trace>
  <inkml:trace contextRef="#ctx0" brushRef="#br0" timeOffset="241936.5243">8187 14950 695 0,'-4'0'37'0,"3"7"-27"16,-1 18-13 0,2 6 23-16,0 10-9 0,0 3-11 15,0-1 18-15,0-2-23 16,0-7 9-16,0-3-3 16,4-9-4-16,3-5 13 15,4-5-18-15,2-6 7 16,7-2 9-16,4-3-14 15,2-1 14-15,0 2-12 16,2 2-5-16,-1 1 27 16,-7 6-24-16,-2 0 7 15,-8 5 2-15,-4 1-9 16,-6 3 17-16,-3 1-16 16,-20 1 17-16,-5 4 38 15,-8-4-21-15,-1-4 4 16,3-6-28-16,5-2 0 15,7-3 36-15,8-7-49 16,7 0 14-16,7 0-13 16,0 0-33-16,9 0-4 15,13 0-10-15,7-7 33 16,5-3 17-16,6-2-23 16,0-5 10-16,1-2-2 15,-1-3 9-15,5-4 29 16,-4-3-26-16,0-2 11 15,-6 0-3-15,-6 0-8 16,-5 3 22-16,-9 3-24 0,-7 4 14 16,-8 6 18-1,0 3 15 1,-8 6 5 0,-13 6-32-16,-2 0-17 0,-2 4 18 0,-3 16-32 0,4 5 15 15,5 0 0-15,5 4-3 16,8-3 23-16,6 0-27 15,0-4 10-15,18-3 2 16,8-8-13-16,8-5 10 16,4-6-39-16,4 0 2 15,-1-9 24-15,0-11-17 16,-2-1 32-16,-3 1 1 16,-7 3 8-16,-3 4 61 15,-9 3-37-15,-2 4 6 16,-4 4-13-16,-3 2-17 15,1 0 4-15,-3 0-20 16,0 10 10-16,1 7 9 16,-2 3-15-16,-4 1 7 15,-1-2-3-15,0 1-12 16,0-7 31-16,0-3-31 16,0-6 17-16,0-4-7 15,0 0 5-15,0-3 41 16,0-19-48-16,0-7 3 15,6-6 13-15,8-5-23 16,0-1 20-16,4 0-16 16,0 4-30-16,1 3-42 15,-2 11-110-15,3 6-120 0,-1 7 128 16,2 9 126-16</inkml:trace>
  <inkml:trace contextRef="#ctx0" brushRef="#br0" timeOffset="242265.2242">9288 15104 278 0,'0'2'290'0,"0"1"-107"16,-13 0-105-16,-3 1-43 0,0 0-17 15,0 2 20-15,7 3-38 16,3 1-4 0,6 2 8-1,0-1-8-15,4 3 18 0,10-1-24 0,5 3 1 16,4-5 27-16,2 0-40 15,-1 0 1-15,-5-2-4 16,-4 0 9-16,-4-2 31 16,-7 0-25-16,-4 1 10 15,0 2 9-15,-6 0 31 16,-12 1 14-16,-1 1-38 16,-1-1-3-16,4 0 20 15,7-3-39-15,2-3 9 16,6 1-33-16,1-3-70 15,0-3-50-15,1 0-237 16,12 0 46-16</inkml:trace>
  <inkml:trace contextRef="#ctx0" brushRef="#br0" timeOffset="243545.9727">3131 15726 295 0,'0'0'304'0,"0"0"-218"16,0 0-62-16,20 0-1 15,11 0 69-15,9 0-47 16,12 0-14-16,10-4 2 16,3-6-10-16,8-2 7 15,0 1-29-15,2 0-2 16,-1-1 14-16,-6 2-20 15,-1 0 15-15,-9 4-15 16,-7-1-16-16,-8-1-35 16,-14-2-68-16,-15 3-109 15,-11-2-314-15</inkml:trace>
  <inkml:trace contextRef="#ctx0" brushRef="#br0" timeOffset="243937.0544">3218 15831 282 0,'0'2'205'0,"0"-2"-153"16,1 0-5-16,13 0 37 0,9 0-33 15,6 0 12-15,11-2-22 16,5-7-3 0,14 0 25-16,6-2-41 0,8-4 10 15,6 3-11-15,7-7-17 16,1 0 17-16,-1 0-28 15,-4-1 4-15,-9 2 7 16,-11 6-15-16,-16 0-43 16,-14 5-50-16,-16 2-22 15,-10 3-8-15,-6 2-55 16,-9 0-68-16,-13 0 112 16</inkml:trace>
  <inkml:trace contextRef="#ctx0" brushRef="#br0" timeOffset="258999.1649">2231 14622 425 0,'0'6'60'0,"0"6"0"0,0 3 5 0,0 5-40 32,0 5-14-32,0 2-10 0,4 4-1 0,-1 4 3 15,3 1-2-15,-1 3 1 0,2-6-3 16,2-6-2-1,2-15-85-15,6-12-99 0</inkml:trace>
  <inkml:trace contextRef="#ctx0" brushRef="#br0" timeOffset="259186.8565">2472 14645 762 0,'-2'0'5'16,"-5"0"7"-16,3 0 21 15,0 0-11-15,3 6-18 16,1 12-9-16,0 3 5 16,0 4 0-16,0-1-48 15,5-5-101-15,9-6-168 16</inkml:trace>
  <inkml:trace contextRef="#ctx0" brushRef="#br0" timeOffset="259983.7928">4253 14659 721 0,'0'0'42'0,"0"0"-3"0,0 0-1 15,0 0-7-15,0 3-23 16,0 14-9-16,0 5 10 16,0 6-9-16,-1 1 2 15,-5-1-51-15,-1-6-85 16,2-6-213-16</inkml:trace>
  <inkml:trace contextRef="#ctx0" brushRef="#br0" timeOffset="260202.1508">4432 14686 803 0,'0'0'54'0,"0"0"-42"0,0 0-2 15,0 2 29-15,0 15-23 16,0 7-15-16,-3 1 2 16,-3 1-8-16,2 2 5 15,2-4-41-15,0-3-56 16,0-4-120-16,2-4-168 16</inkml:trace>
  <inkml:trace contextRef="#ctx0" brushRef="#br0" timeOffset="275124.0643">12638 8414 473 0,'28'17'91'0,"7"1"-43"0,2-2-34 16,-1-4 1-16,-3-4-19 15,-9-6-30-15,-8-2-247 16</inkml:trace>
  <inkml:trace contextRef="#ctx0" brushRef="#br0" timeOffset="275342.7786">12810 8356 808 0,'-18'2'28'15,"-3"21"-20"-15,-4 2 6 0,3 5-10 16,-2 9 14-16,0 0-22 16,1 2 3-16,0-8-24 15,0-8-117-15,3-3-127 16,0-15-170-16</inkml:trace>
  <inkml:trace contextRef="#ctx0" brushRef="#br0" timeOffset="276217.7799">19099 8107 851 0,'14'-1'25'0,"2"1"-36"0,6 1 38 0,5 19 14 16,6 1-25-16,0 2-4 16,-2-5-16-16,-3-1 1 31,-8-9-55-31,-3-4-140 0,-9-4-178 16</inkml:trace>
  <inkml:trace contextRef="#ctx0" brushRef="#br0" timeOffset="276358.4585">19343 8136 738 0,'-11'0'134'78,"-2"0"-120"-78,-7 0-10 0,-7 17-5 0,-4 9 0 0,-4 6 5 0,0 6-8 0,-1 2 4 0,-1 0-29 0,3-5-116 0,3-4-133 15</inkml:trace>
  <inkml:trace contextRef="#ctx0" brushRef="#br0" timeOffset="320702.1494">3770 16405 539 0,'7'0'45'0,"-2"0"-18"0,0 0-11 15,2 0 28-15,-2 0 32 0,-3 0-22 16,1 0-7-16,-2 0-5 16,-1 0-16-16,0 0 8 15,0 0-32-15,0 0 6 16,0-3-2-16,-11-9-9 16,-6 2 13-16,0 0-19 15,-4 5 5-15,-2 5 8 16,1 0-12-16,-5 8 7 15,3 10-27-15,3 4-27 16,4 3 17-16,4 0 9 16,6 3 24-16,7-3 6 0,0-1-6 15,9-8 12 1,10-4-16-16,6-7 3 16,2-5 13-16,0 0-16 15,0-7 8-15,-3-10-10 16,-4 1 0-16,-6 5 22 15,-3 0-16-15,-4 8 7 0,-2 1-1 16,-1 2-4-16,-2 0 12 16,5 19-14-1,-1 12 7 32,0 6 6-31,3 6-11-16,-3 3 15 0,-1-4-17 15,-4-4-2-15,-1-6 19 0,0-3-14 0,-2-1 4 0,-11-8 23 0,-6-4 1 0,-2-8 12 0,-4-5-12 16,1-3-10-16,1-7-2 16,5-15-15-16,3-7 8 15,12-7-15-15,3-3 3 16,0-3 12-16,18-3-11 16,4 3 4-16,5 3 0 15,5 10-11 1,4 8 19-16,-1 9-16 0,3 12 5 15,2 0 3-15,0 0-2 16,1 2 11-16,-3 1-15 16,-2-1 4-16,-3-2-2 15,-3 0-34-15,-6-11 17 16,-8-9-5-16,-5 0-8 16,-6-6 26-16,-5 1-6 31,0 0 15-31,-3 4 2 0,-13 3-6 0,-2 4 16 0,-3 7-5 15,0 7-2 1,2 0 5-16,3 0-12 0,4 11 7 16,6 10-12-16,6 8 0 15,0 4 17-15,13 5-19 16,14-2 10-16,6-5-6 16,3-7 1-16,4-9 7 15,1-13-56-15,-3-2-40 16,-3-9 8-16,-3-21-32 15,-6-15 0-15,-5-11 71 16,-7-12 42 0,-6-11 16-16,-6-4 21 0,-2-4 31 15,0 10 41-15,-14 7 17 16,-3 16 23-16,0 15-80 31,-1 12 10-31,5 15-17 0,2 6-17 0,6 6-4 16,4 0-28-1,1 16-16-15,6 33 8 0,18 22-5 16,5 24 6-16,4 21-4 16,2 8-8-16,3 0 21 15,-5-12-77-15,-4-19-33 16,-7-25 66-16,-7-26-123 16,-7-21-279-16</inkml:trace>
  <inkml:trace contextRef="#ctx0" brushRef="#br0" timeOffset="320921.1937">4354 16331 851 0,'11'-2'-14'0,"11"-7"23"15,8-3-11 16,3-1-2 1,1-1 11-32,-2 3-119 0,-1 3-173 0,-4 4-165 0</inkml:trace>
  <inkml:trace contextRef="#ctx0" brushRef="#br0" timeOffset="321937.0066">5557 16249 747 0,'-22'-2'8'0,"2"-1"15"0,4 3 7 31,5 0-3-31,6 8-1 0,5 18-26 0,0 8 8 16,0 5-14-16,3 1 5 15,13 0 13-15,4-8-17 16,4-11 5 0,0-5-26-16,0-12-18 0,-1-4-1 15,-7 0-7 1,-3-4 22-16,-12-15 6 0,-1-4 27 15,0-6 39-15,-14-5-19 16,-5 0-16-16,-1-3 20 16,1 2 1-16,10 2 1 15,5 4-18-15,4 4-8 16,4 3 6-16,14 9-9 16,9 8 2-16,-2 5-2 15,4 0-5-15,-1 7 20 16,-1 20-9-16,-1 6-4 15,-2 4 8-15,-3 4-10 16,-4 3 4-16,-5-4-3 16,-2-2-7-16,-2-9 21 15,-5-8-24-15,0-11-15 16,-3-10-13-16,2 0-19 16,0-22 32-1,3-11-4-15,2-1 3 0,-1-1 25 16,1 7-8-16,2 9 10 0,-3 8-1 15,-4 6 40-15,-1 5 22 16,1 0-25-16,6 0-14 16,3 10-21-16,7 7-5 15,5 3 13-15,4-1-15 16,2 0 6-16,-2-4 4 16,0-8-9-16,-2-7 11 15,-4 0-17-15,-2-2 0 16,-4-23-1-16,-4-8-27 15,-3-1-1-15,-6 0-33 16,-2 7 10-16,0 8 56 16,-11 11 19-16,-9 8 19 15,-1 0 14-15,0 10 5 16,2 11 4-16,8 4-35 16,3 4-16-16,8 4 6 15,0 0-16 1,13 2 10-16,12-3-5 0,6-3 1 15,1-3 23-15,5-10-22 16,0-7 8-16,0-9-9 16,-4 0-3-16,-4-2 2 15,-7-19-98-15,-5 0-103 16,-13 0-255-16</inkml:trace>
  <inkml:trace contextRef="#ctx0" brushRef="#br0" timeOffset="322782.3191">7249 16278 812 0,'0'0'22'15,"0"0"-29"-15,0 0 15 16,9 0-8-16,5 0 2 15,5 0 7-15,-1 0-11 16,0-5 2-16,-6-6-1 16,-1-2-7-16,-6-3 9 15,-5 1-49-15,0 5 32 16,-10 8 10-16,-14 2-30 16,-3 0 38-16,-1 2-8 15,1 15 6-15,1 5 7 16,4 2-7-16,11 5 12 0,4 5-7 15,7 5 0-15,5-1 18 16,23 0-13-16,7-3-1 16,13-8 3-16,2-13-12 15,3-12 9-15,3-2-15 16,-10-23 3-16,-4-19-23 16,-7-13-16-16,-9-11 11 15,-11-9 5-15,-5-3 12 16,-9-1 15-16,-1 6-10 15,-1 5 15-15,-14 13 30 16,-2 13 36-16,-1 13-16 16,4 11 0-16,0 10-13 15,2 8-6-15,6 0-17 16,4 26-1-16,2 18-22 16,0 14 1-16,7 14 15 31,11 16-12-31,4 4 13 0,1 1-9 0,6-4-10 15,-5-12 19-15,-1-14-23 16,-3-17-67-16,-2-19-155 31,-5-16-329-31</inkml:trace>
  <inkml:trace contextRef="#ctx0" brushRef="#br0" timeOffset="324233.3978">7783 16433 877 0,'1'0'26'0,"3"0"-31"16,4 0-2-16,4 7 19 15,6-2-20-15,5 2 13 16,-2-7-7-16,-1 0-6 0,-1 0 2 16,-10-8-54-1,-4-7 19-15,-5-1 5 0,0 0 17 16,-16 3 23-1,-4 5-8-15,-5 7 4 0,1 1 4 32,-1 0-7-32,6 1 14 31,5 14-8 16,3 5 5-47,8 7 12 0,3 4-20 0,0 2 7 15,5 5-1-15,15-5-6 0,7-1 9 0,2-8-13 0,1-6 5 0,0-10 3 0,-1-8-3 0,-2 0 4 0,-3-6-15 16,-3-19 7-16,-3-8 16 16,-5-4-17-16,-2 1 19 15,-2 2 12-15,-2 3-11 16,-5 11 24-16,1 3-24 16,-3 10 7-16,0 7-12 15,0 0-2-15,0 0-1 16,4 4-8-16,1 17-1 15,3 7 12-15,0 6-16 16,3 5 10-16,-3-3-6 16,1-5-6-16,-1-7 21 15,-5-9-20-15,1-9 8 0,3-6-7 16,-1 0-6 0,4-3 3-16,0-17-5 0,5-5 3 15,-1-3-5 1,-1 2 7-16,-2 4 13 15,-3 7-7-15,-1 5-5 16,-5 6 20-16,1 4-21 0,-1 0 6 16,-1 10 0-16,2 11 0 15,-3 3 13-15,1 8-21 16,-1-2 8-16,2-4 0 16,-2-5-37-16,0-6 15 15,3-12-1-15,0-3 11 16,2 0 17-16,2-11-16 15,1-10 21 17,-1-1-7-32,2-1-4 0,-1 2 15 0,-3 3-16 15,-2 7 7-15,2 2 1 0,-1 2-4 16,3 7 4 0,0 0-13-16,6 0 6 0,1 0 12 15,4 9-8-15,3 5 3 31,3-2-5-31,0-1-5 0,0-3 21 0,0-6-22 16,1-2 12-16,-5 0-3 16,-2-2-5-16,-6-15 9 15,-3-6-16-15,-7-1-7 16,-2 1 10-16,-2 2-25 16,-13 7 7-16,-3 4-6 15,0 8 24 1,3 2 24-16,4 0-6 0,4 9-1 15,6 10-3-15,1 0-11 0,4 3 12 16,14 1-10-16,5-4 0 16,5-4 8-16,1-7-13 15,0-2 12-15,-2-6-13 16,0 0 2-16,-2-2 12 16,-6-11-15-16,-1-5 10 15,-4 3-7-15,-2-1 2 16,-4 5 13-16,2-1-11 15,-3 4 11 1,5 1 13-16,-3 0-20 0,4 7 9 16,0 0-20-16,-2 0 2 15,4 3 7-15,-4 12-19 16,-1 1 11-16,-4-3-3 16,1 1 1-16,-1-3 18 15,-1-1-13-15,1-3 6 16,4-1 5-16,4-2 5 15,1-4 2-15,8 0-14 16,1-10-2-16,2-16 11 16,1-10-25-16,-2-8-9 15,-4-10 16-15,-6-8 4 16,-6-8 22-16,-4-2-6 16,-5-1 3-16,0 5-3 15,0 12 7-15,-8 15 19 16,-2 14 13-16,5 16 35 15,0 11-18-15,4 9-37 16,1 32-14-16,0 20-16 16,4 18 8-16,11 13 39 15,1 11-30-15,0-5-8 16,0-6-5-16,1-19-4 16,-8-18 6-16,-1-25-107 0,-5-22-70 15,-3-8-203 1,0-19-77-16</inkml:trace>
  <inkml:trace contextRef="#ctx0" brushRef="#br0" timeOffset="324390.1496">9049 16262 959 0,'-4'-4'84'0,"4"0"-75"16,0 0-19-16,18-2 13 15,20-3 15 1,10-6 6-16,6-1-5 0,-5-4-23 15,-7 1-92-15,-11-4-290 16</inkml:trace>
  <inkml:trace contextRef="#ctx0" brushRef="#br0" timeOffset="324846.6616">9995 15983 836 0,'-15'-20'56'0,"-4"4"-35"15,5 3 2-15,-1 6 5 16,4 5 11-1,-1 2-22-15,3 13-10 0,2 28-3 16,6 11-4-16,1 14 9 16,5 16-14-16,19 7 3 15,4 4 11-15,3-6-15 16,0-4 12-16,-2-9-11 16,-10-14 1-16,-10-16-26 15,-9-19-132 1,0-11-234-16</inkml:trace>
  <inkml:trace contextRef="#ctx0" brushRef="#br0" timeOffset="325890.2185">9900 16394 854 0,'16'-24'5'0,"13"1"-3"15,9 2-4-15,9 2 18 16,3 12-15-1,-2 4-3-15,-2 3 7 0,-11 3-12 16,-6 21 9 0,-6 5-7-16,-7 5 4 0,-6 3 15 15,-5 1-17 1,-2-6 7-16,-3-4-4 0,0-8 0 0,0-6 11 16,0-8-17-1,0-4 9-15,0-2 1 31,0-2-4-31,0-20-1 0,5-7-25 0,9-8 21 16,9 1 16-16,1 2-15 0,3 5 4 16,-4 7-6-16,-2 10 4 15,-7 7 8 1,-4 5-14-16,-2 0 7 16,-3 0 11-16,0 11-1 15,0 10 25-15,0 6-8 16,3 7-7-16,4 0-2 15,4 3-18-15,3-2 4 0,4-6-3 32,4-7-6-32,0-9 16 15,-1-10-17-15,-7-3-22 16,-7 0-13-16,-9-16 16 0,-3-10 30 16,-11-3-4-16,-16 0 9 0,-4 0 16 15,-5-2-12 1,0 5 8-1,8 4-9-15,7 4-12 0,9-2 20 0,12 0-29 16,2-4-2-16,30 7 17 16,9-2-7-16,2 1 12 15,3 9-24 1,-3 9 7-16,-6 0 11 0,-9 0-12 16,-5 17 10-1,-6 8-4-15,1 6-4 16,-9 3 21-16,0 4-15 0,-2-1 11 15,1-6-8-15,-3-2-4 16,0-9 11 0,-2-9-20-16,0-6 9 0,2-5 3 15,-1 0-13 1,3-9 10-16,4-16-11 31,4-5 3-31,0-2 21 0,0 1-19 0,1 7 11 0,-8 6-5 16,2 9-5-16,-3 7 14 15,0 2-15 1,3 0 9-16,1 4 1 0,1 13-4 16,1 5 8-16,-1 1-15 0,-2 0 6 15,-2-1 7 17,0-7-25-32,-1-7-13 0,3-8-5 15,2 0-1-15,4-23 36 16,3-15-8-16,2 0 8 0,-1-3-12 15,2 7-3-15,-3 5 20 0,-2 13-6 16,-6 8 7-16,1 8 14 16,-1 0 8-16,0 6 4 15,0 20-1-15,-4 3-9 16,3 3 13-16,-2 3-31 31,0-2 3-31,-3-8-3 0,-1-10-40 0,2-12-145 16,-2-3-398-16</inkml:trace>
  <inkml:trace contextRef="#ctx0" brushRef="#br0" timeOffset="327453.9956">11702 16384 759 0,'0'-2'26'15,"8"-2"-22"-15,10 2 25 16,2-4-11-16,1-3-14 15,0-5 15 17,-2-2-23-17,-1 0 10-15,-7-6-7 0,-5 0-3 0,-6-5 12 0,0 3-22 16,-10-2 5-16,-9 1-4 47,-6 6-18-32,-12 13 27-15,1 6-2 0,6 16-3 0,9 32 17 16,9 12 9-16,12 9 13 0,8-1-21 16,25 1-5 15,12-25 2-31,5-13 14 0,4-7-1 0,1-14-13 16,0-10 10-1,-2 0-19-15,-7-19 11 0,-3-16-12 0,-11-7 4 16,-8-5 12-1,-9-3-20-15,-10 5 15 16,-5 5-7-16,-5 6-6 0,-16 13 12 16,-6 13-18-1,-6 8 11-15,4 0 8 16,0 28-11-16,4 2 5 0,5 10-3 16,10 2-5-16,10 0 18 15,0-3-23-15,15-9 8 16,10-10-22-16,8-10-17 15,-3-10 30-15,0 0 0 16,-5-17 12-16,-2-8 2 16,-5-1-1-16,-5 4 5 15,-4-2-4-15,0 9-1 16,-5 5 22-16,0 6-28 16,-1 4 9-1,5 0-7-15,-3 0 1 0,5 10 14 16,-2 7-18-16,-1 2 8 15,3 0 8-15,0-2-15 16,1-5-8-16,-1-4-33 16,3-8-4-16,0 0 17 15,1-8 7-15,4-17 17 16,4-8 3 0,5 1 4-16,0-3 2 15,4 2-5-15,0 6 5 0,1 6 2 16,-4 7-1-16,2 4 5 0,-4 4-14 15,-6 6 3-15,-2 0 6 16,-6 0-31-16,-6 0-12 16,-6 0 24-16,0 0 11 15,-2 0 17-15,-12 4-3 16,-3-2 32-16,-4 1 23 16,2-1-10-16,0-1-7 15,-1 5-39-15,2 2-3 16,3 4 5-16,2 3-10 15,3 5 5-15,3 5-3 16,7 1-6-16,0 2 19 16,0 2-19-16,17-2 10 47,7-3 1-47,5-5-5 0,3-9 18 0,3-9-13 0,-5-2 3 0,0-2 2 15,-4-23-21-15,-1-12 26 16,-3-11-20-16,-2-9 19 15,-6-9 10-15,-1-9-17 16,-6-2 9-16,-6 5-6 16,-1 12-9-16,0 14 11 15,0 14 4-15,0 17 33 16,0 15-20-16,0 2-20 16,0 27 1-16,0 14-17 15,0 11 5-15,0 11 15 16,0 6-14-16,0-4 8 15,5-6-5 17,0-11-8-32,1-13 21 15,1-15-26-15,1-12 10 0,2-10-28 0,0-1-15 47,5-23 40-47,1-3-11 0,4-2 9 16,4 2 18-16,-2 6-17 15,8 21 12-15,-2 0 10 16,0 24 9-16,-5 16 4 0,-4 7-16 16,-3 6-17-16,-9-14 1 15,-6-10-19-15,-1-12-122 16,0-13-201-16,0-4-89 16</inkml:trace>
  <inkml:trace contextRef="#ctx0" brushRef="#br0" timeOffset="328155.439">13697 16440 818 0,'-5'33'4'15,"3"12"-8"-15,2 13 16 16,0 7-15-16,3-1 6 0,9-4-3 16,1-7 2-16,-5-11 4 15,0-15-12 1,-4-11 4-16,-4-16 7 0,0 0-21 15,-12-27 1 1,-4-18-5-16,-4-15 10 0,4-12 21 16,2-7-19-16,4-1 13 15,5 9-5-15,5 7 6 16,0 14 12 0,3 15-21-16,14 12 6 15,4 9 2-15,-2 9-9 0,3 5 6 31,-1 0-1-31,-1 0-4 0,-2 11 19 0,-5 11-19 16,-4 4 8-16,0 5-6 16,-8 3 3-16,-1-2 8 15,0 1-13-15,-18-4 6 0,-6-3 4 16,-7-8-6 0,-4-4 8-16,1-4-17 0,2-6 2 15,2-2-29 1,8-2-73-16,7 0-24 15,9 0-68-15,6-2 30 16,5-12 96-16,22 0 54 0,12-6-11 16,9-2-38-16</inkml:trace>
  <inkml:trace contextRef="#ctx0" brushRef="#br0" timeOffset="328608.551">13948 16380 203 0,'59'-31'99'16,"-11"2"-25"-16,-13 4 200 15,-13 3-213-15,-14 9 2 16,-8 2 15-16,0 0-30 31,-13 8-11-31,-11 3-25 16,-7 0-12-1,0 3 7-15,-3 21-14 47,5 5 7-31,5 4 8-16,8-1-12 0,6 2 10 0,10-5-13 0,9-6-1 0,21-12 15 15,7-9-32-15,3-2-63 0,-1-7 61 16,0-18 7-16,-21-3 22 16,-5 6-9-16,-4 0 14 15,-6 7 30-15,0 5-5 16,-3 2 15-16,0 5-26 16,3 3 1-16,-2 0-21 15,4 0-6-15,-2 14 7 16,2 12-9-16,-1 5-8 15,5 3-43 1,-1-2-44-16,3-11-59 31,-1-10-173-31,6-8 85 32</inkml:trace>
  <inkml:trace contextRef="#ctx0" brushRef="#br0" timeOffset="328780.4825">14366 16300 343 0,'6'-13'396'0,"0"4"-329"0,-5 4-48 0,3 5-16 16,1 0 6-16,0 18-13 0,1 11 33 16,-3 9-20-16,-2 8-14 15,-1-1 21 32,0 2-24-31,0-14-25-1,-1-13-106-15,-2-15-164 0</inkml:trace>
  <inkml:trace contextRef="#ctx0" brushRef="#br0" timeOffset="328999.0248">14433 15987 706 0,'-16'-8'10'16,"-1"7"-14"-16,3 1 9 15,6 0-9-15,2 13 11 16,6 12-14-1,0 3 3-15,3 1 19 0,11 0-17 32,5-8 8-32,-1-6-12 15,0-9-14-15,-5-6-31 32,-5 0 5-32,-7-10 14 15,-1-9 32 16,0-2 4-31,-9 0 40 0,-7 3-38 0,-1 7-4 0,3 3 4 0,3 3-69 0,2 5-137 0,8 0-31 0,1 5 187 16</inkml:trace>
  <inkml:trace contextRef="#ctx0" brushRef="#br0" timeOffset="329280.8354">14578 16355 305 0,'13'31'187'15,"-1"-6"-133"-15,-3-3-21 16,-3-6 25-16,-1-3-22 15,-1-6 8-15,-4-2-5 16,3-5 9 0,-3 0 24-1,0 0-10-15,0-11 2 0,0-16-29 16,0-9-39-16,0-8 7 0,3-1-8 31,9 2-7-31,6 6 29 16,-2 10-32-1,1 11 10-15,-6 8-9 0,2 8-10 0,-3 4 6 16,-1 20-19-16,-4 3-27 0,-3 4-90 16,-2-2-218-16</inkml:trace>
  <inkml:trace contextRef="#ctx0" brushRef="#br0" timeOffset="330467.7732">6757 17445 317 0,'-12'-5'137'16,"1"-3"-73"-16,1-1-55 15,1 2-9-15,0 2 4 16,2-2-9-16,2 1 4 15,-1 2 3 1,3 2 0-16,2 2 33 16,-2 0 27-16,3 0-18 15,0 0-8-15,4 0-26 16,14-1 7-16,6-5 71 16,10 0-41-16,5 1-1 0,3-4-33 15,3 2 4-15,1 1-11 31,-3-1-7-31,-4 4 12 32,-4-3-19-32,-10 3 6 0,-5 1 9 0,-7-2-29 0,-6 1-24 15,-7 3-19-15,0 0-1 0,-7 0-43 0,-9 0-225 16,-3 5 43 0</inkml:trace>
  <inkml:trace contextRef="#ctx0" brushRef="#br0" timeOffset="331842.882">7990 17391 803 0,'0'-10'36'16,"-2"8"1"-16,1 2 1 16,1 0-38-16,0 0-2 15,5 21 4-15,11 11-10 16,-3 5 28-16,2 6-28 15,-2 1 10-15,-3-10-1 16,-3-5-3-16,-4-10 13 16,1-7-19-16,-1-12 1 15,1 0-30-15,-1-17-11 16,2-14 58-16,0-4-14 16,1-5-3-16,1 4 22 15,-4 6-22-15,5 4 11 16,0 9 0-16,-1 3-8 15,3 8 13-15,-3 6-19 16,4 0 5-16,-1 5 10 16,0 15-1-16,1 9 11 15,-1 2-20-15,-3 1 1 16,0-2 16-16,1-6-16 0,-1-7-9 16,1-7-43-1,-1-10-36-15,4 0 24 0,0-11-7 16,-2-18 37-1,2 0 11-15,-2 0-12 16,-1 5 31-16,-3 4 12 0,-3 6 39 16,1 7 38-1,0 6-26-15,1 1-37 0,1 0-27 16,2 5 26-16,4 14 5 16,-1 3-24-16,2 1 8 15,1-2-5-15,-1-3-18 16,-1-2-11-16,1-11-28 31,2-5 5-31,0 0 6 0,-2-14 6 47,1-11 28-31,-2-2 8-16,-1-4 5 0,-4 0 72 0,1 2-2 0,-4 6-24 0,-3 4 10 0,1 5-7 15,-1 6 1 1,2 6-35-16,2 2-18 0,0 0-7 0,6 20-7 15,0 13 26-15,3 9-12 32,2 8-2-32,-2 3 18 0,4 1-21 0,-1-10 9 15,0-9-7 1,4-15-31-16,-3-17 2 16,2-3-14-16,-1-18 31 0,-3-23 15 15,-1-14-7-15,0-12 20 16,-7-12-19-1,-2-8 3-15,-2 5 17 0,-3 5-18 0,0 13 12 16,0 16 34 0,0 14 1-16,0 21 2 15,0 5-20-15,0 8 4 16,0 0-21-16,0 26-15 16,2 16 18-16,6 11-17 15,5 18 5 1,-2 10 13-1,5 1-15 1,4-2 8-16,4-10-7 16,1-12-8-16,2-21 5 0,2-23-67 15,0-14 3-15,-5-17 21 0,-2-29 7 0,-5-15-2 32,-6-15 6 14,-3-7 34-46,-6-4 13 0,-2 2-5 0,0 11 41 0,-12 15-13 0,0 16 29 0,0 14 32 0,3 17-56 0,0 12 15 0,6 0-14 16,3 23-33-16,0 22 9 16,6 20-22-16,11 19 9 15,7 11 11-15,5 3-18 16,0 0 14-16,5-11-11 16,-7-14-28-16,-2-25-40 15,-6-17-100-15,-8-23-114 16</inkml:trace>
  <inkml:trace contextRef="#ctx0" brushRef="#br0" timeOffset="332483.4355">9069 17391 847 0,'0'0'16'15,"0"0"-42"-15,10 0 29 0,17 0-9 16,9 0 8-16,4 1-1 15,3 7-10 1,-1-2-1-16,-3-1-22 16,-10-5 15-1,-3 0-16 17,-8 0 16-32,-7 0 20 0,-6 0-2 0,-2 0 31 46,-3 0 48-46,0 0-40 0,3 0-11 0,0 7-13 0,4 8-19 0,1 4 20 0,0 9-23 0,2 7 9 0,1 1 5 16,-1 3-11 0,-2 0 5-16,0-5-6 0,1 1-2 15,-2-6 16-15,1-5-41 16,-3-3 13-16,-1-3 8 16,0-5 2-16,-2-5 15 15,-1-7-14 1,-1-1 6-16,0-1 9 0,0-23-11 31,0-9 3-31,-10-10-16 0,-3-14 0 31,-1-11 31-31,-4-11-21 16,4-5 11-16,0 3-10 0,10 12 3 31,4 8 34-31,0 20-13 16,11 17 1-16,12 14 0 0,4 10-8 0,3 0 5 0,-2 8-25 0,-1 16 5 15,-5 10 14-15,-8 3-17 16,-9 3 5-16,-5 3 1 16,-7-3-9-16,-20 0 25 31,-7-6-24-31,-3-5 9 0,4-9-21 0,5-15-61 31,8-5-23-31,11-10-109 16,9-24-135-16,2-15 185 0</inkml:trace>
  <inkml:trace contextRef="#ctx0" brushRef="#br0" timeOffset="332984.2431">9669 16987 857 0,'0'0'5'0,"0"5"13"0,0 27-18 0,2 13 20 0,10 13-8 0,3 6-8 0,5 3 16 0,2-2-21 0,0-14 5 0,1-14-7 16,-2-11 3-16,-2-12 11 16,1-14-22-16,-3 0-37 15,0-19 19-15,-6-13 2 16,0-1 22-16,-4-1-2 16,-4 0 2-16,-1 5 22 15,-2 10-9-15,1 4 28 16,-1 6 2-16,0 6-15 15,5 3-10-15,0 0-25 16,0 20 5-16,3 6 11 16,2 8-4-16,-1 0 8 15,1-1-14 1,1-6 0 46,2-11 17-62,0-10-30 0,3-6 0 0,-1-6-1 0,-1-21 4 0,2 0 13 0,-4-2-8 0,-2 3 12 0,-6 8 2 0,-1 7 11 16,-1 4 43-16,0 7-37 0,1 0-11 16,2 0-3-16,1 13-13 15,2 16 18-15,1 10-11 16,0 9-10-16,-4 8 30 16,-2-3-29-16,-3-9 13 15,0-8-80-15,0-12-128 16,-7-16-474-16</inkml:trace>
  <inkml:trace contextRef="#ctx0" brushRef="#br0" timeOffset="333484.7338">10913 16994 593 0,'0'0'104'16,"0"22"-78"-16,0 15 47 15,8 16-17-15,-1 10-45 16,3 6 1-16,2 2 3 16,-2-3-19-16,-7-8 10 15,-3-11-97-15,0-13-189 16,0-14-222-16</inkml:trace>
  <inkml:trace contextRef="#ctx0" brushRef="#br0" timeOffset="333968.4319">10889 17305 918 0,'9'-6'-20'0,"13"1"26"15,7 3 8-15,9 0-22 16,3-1 12-16,2 3-1 16,-2 0-6-16,-6 3 12 0,-9 6-15 15,-10-1 3 1,-3 1 9-16,-8-4-11 16,-1-2 6-16,-4 6-1 15,0-2-7-15,0 9 24 0,0 2-26 16,0 6 13-1,0 7-4-15,0 1-2 0,2-2 13 16,9-5-22-16,6-3 12 16,2-9 4-16,4-6-12 15,1-7 12-15,-3 0-9 16,-2 0-1-16,-2-14 21 16,-6-10-23-16,-4-5 27 15,-5-4 17-15,-2-2-12 16,0-3 3-16,-15-2-26 15,-10 2 4-15,-3 5 4 16,-5 4-20-16,-3 8-4 16,2 12-9-16,1 9 7 15,5 0 14-15,8 17-20 16,5 14-26-16,13 0-56 16,2-2-50-16,13-4-103 15</inkml:trace>
  <inkml:trace contextRef="#ctx0" brushRef="#br0" timeOffset="334327.1901">11630 17304 863 0,'17'-26'38'0,"-15"4"-37"0,-2 0 17 16,0 3-18 0,-13 2-3 77,-11 6 8-77,24 64-7-16,0 30 11 0,15 8-18 47,7 10 3-47,6 0-4 0,-12 12 10 15,-16-76 16-15,-24-10-3 0,-11-13 83 16,-6-12-102-16,-1-2-6 16,14-35-89 15,8-17-172-15,19-14-171-16,1-3 251 0</inkml:trace>
  <inkml:trace contextRef="#ctx0" brushRef="#br0" timeOffset="334890.1385">11762 17367 477 0,'18'-9'277'0,"2"-4"-213"0,2-1-31 0,1-3-12 0,-1-3-9 0,1 0-14 0,-2 2 12 0,-5-2-44 16,-6 2-7-16,-6 0 15 15,-4 5-4-15,0 2 30 16,-10 1-5-16,-9 4 10 31,-2 4 10-31,1 2-17 0,0 0 3 31,3 0 2-31,10 20-3 0,7 9 26 16,0 4-25-16,6 7 10 0,20-1-16 16,5 0 12-16,8-12-7 0,2-8-7 31,2-12 25-31,3-7-24 15,-7 0 7 1,-4-24-22-16,-2-13-47 0,-8-9-32 0,-4-13 11 0,-6-3 59 94,-2-10 40-94,-6 1 19 0,-6 0 26 0,-1 9 3 15,0 24 13-15,-5 27 14 16,2 11 101-16,3 49-175 0,0 26-9 16,0 17 11-1,12 8-14-15,5-5-3 0,-3-12 20 0,-5-12-31 16,0-18-68 0,-4-18-86-16,-5-19-193 0</inkml:trace>
  <inkml:trace contextRef="#ctx0" brushRef="#br0" timeOffset="335095.5476">12114 17245 610 0,'-1'-11'193'16,"1"4"-178"0,6 0-23-16,20 5 14 0,8 0-5 15,9 2-5-15,4-5-5 0,5-3-91 16,-3-9-55-16,-2-7-120 78,-6-11 73-78,-23-47 142 16</inkml:trace>
  <inkml:trace contextRef="#ctx0" brushRef="#br0" timeOffset="335843.5918">12482 16822 717 0,'-16'-55'74'0,"-6"17"-42"0,12 40-9 31,7 32-18-15,3 12-4-16,0 12 46 0,4 9-20 15,10 6 6-15,4 0-13 0,1-1-11 32,2-4 6-32,-4-10-23 0,-1-9 9 0,-1-15 7 0,-3-10-17 0,1-15 7 15,-1-9-35 1,1-5 6-16,-1-26 38 0,3-10-21 31,-1-8-8-31,-1-1 10 16,-1 6 6-16,-4 5 18 0,-1 13-23 0,-7 8 11 15,2 6 8-15,0 10 13 16,1 2 8 0,5 0-39-16,8 17 2 15,4 9 26-15,5 3-19 16,5 3 9-16,3-4-11 0,3-5-1 15,-4-8 19 1,0-11-25-16,-1-4 12 0,-6 0-27 16,-9-26-54-16,-6-3-32 15,-10 0-51-15,0-5 7 16,-10 2 125-16,-11 3 45 16,-2 11 76-16,-1 7-16 0,5 4-25 15,-1 7 0 16,7 0-45-31,4 20 2 16,6 7-6-16,3 4-6 0,0 2 17 0,7-4-22 16,16-4 10-16,5-8 8 15,1-5-18 1,5-10 18-16,1-2-14 0,2 0-1 16,-2-18 25 30,1 0-2-46,-3-2 20 0,-2 0-6 16,0 4-8-16,-7 7 7 0,-4 3-26 0,-2 6 6 0,-3 0-17 16,-5 0 17-16,-4 8-13 15,0 8-2-15,-3-1 23 0,-1 0-24 32,-1-3 12-32,1-2-1 0,-1-4-7 0,4-4 14 31,2-2-19-31,5-2 3 0,4-20 17 0,8-3-13 15,6-6 11 1,7-6-21 0,5 1 5-1,3 1 16-15,5-1-17 0,0 0 11 16,-1 7-13-16,-9 5-104 0,-10 6-151 0</inkml:trace>
  <inkml:trace contextRef="#ctx0" brushRef="#br0" timeOffset="402514.756">10647 9589 696 0,'-6'-18'-6'16,"-1"3"-2"-16,7 1 21 0,0 4-10 15,0 5 53-15,0-4-30 16,7 9-12-16,4-5 30 16,8 5-16-16,9 0 8 15,7 0-12-15,12 0-21 16,10 12 24-16,8 10-28 15,8 4 14-15,8 13 4 16,6 7-4-16,7 10 14 16,5 14-28-16,9 6 3 15,7 9 13-15,-1 6-21 16,-2 8 9-16,-5 7-3 16,-13 0-11-16,-15 8 33 15,-17 3-31-15,-13 1 11 16,-17 2 5-16,-12-2-16 15,-11 0 22-15,-9 1-24 16,0-7 7-16,-16-5 17 0,-14-3-21 16,-1-6 15-1,-4-9-14-15,-1-9-9 16,5-11 39-16,5-10-33 16,10-10 14-16,9-6-4 0,7-5-6 15,0 0 23 1,28-3-34-16,6-1 16 0,15 0 13 15,7-2-21-15,10-2 19 16,10-4-16-16,8-1-4 16,6-5 31-16,4-3-32 15,5-1 17-15,-3-5-8 16,1 6-4-16,-7 0 25 16,-1 4-37-16,-7 6 18 15,-8 2 3-15,-4 4-6 16,-12 0 21-16,-10 0-33 15,-7-4 5-15,-7 0 30 16,-10-2-33-16,-5-2 19 16,-1-3-6-16,-5-4-13 15,-4 0 38-15,3-7-41 16,-4-1 20-16,-4-3-5 16,1-6-1-16,-3 1 14 15,0-2-23-15,-2 0 6 16,0 0 16-16,0 0-30 15,0 0 13-15,-15 0-16 16,-4-5-8-16,-5-3 50 16,-7 1-34-16,-1 4 20 15,-4 3-8-15,1 0 0 16,4 0 21-16,5 0-36 16,5 0 19-16,10 0 21 15,3 7-34-15,8 11 23 16,0 7-25-16,3 12 4 0,16 8 37 15,9 10-38-15,9 8 23 16,8 7-6 0,9 3-1-16,5 8 23 0,9 8-33 15,3 9 5-15,5 4 16 16,3 7-18 0,3 0 27-16,2 6-25 0,-2-3-6 15,4 0 37 1,-4-1-38-16,2 1 26 0,2 1-9 15,-1 1-24-15,-1 6 37 16,-3 1-40-16,-4 2 18 16,-3 0 0-16,-6-3-9 15,-5-1 27-15,-4-4-30 16,-3-4 4-16,-8-6 30 16,-5-3-42-1,-7-5 27-15,-7-2-15 0,-9-2-16 16,-8-4 52-16,-4-2-53 15,-7-2 27-15,-1-2 0 16,-1-6-16-16,-18-1 22 16,-7-4-39-16,-9-5 7 15,-9 1 29-15,-6-2-28 16,-5 0 21-16,0 1-13 16,1-2-3-16,-1 0 45 15,6-1-43-15,0-2 14 16,0-7-24-16,-1-6-45 15,-2-4 5-15,-3-5-55 16,-5-9-106-16</inkml:trace>
  <inkml:trace contextRef="#ctx0" brushRef="#br0" timeOffset="405280.3694">15558 13580 502 0,'-20'-38'113'16,"-5"-1"-86"-16,-2 4 12 16,1 4 35-16,-3 8 5 15,0 10-71-15,-1 7 10 16,1 6-12-16,-2 4-13 15,5 23 22-15,7 11-26 16,6 6 13-16,8 7 2 16,5 4-5-16,0-3 7 0,11-5-16 15,7-7-2 1,2-9-3-16,2-15-13 0,2-15-1 16,1-1-7-1,-3-22 6-15,-1-14 46 0,-5-10-26 16,-3-3 19-16,-7 1 17 15,-2 3 28-15,-4 9-5 16,0 7-34 0,0 9 16-16,0 7 2 0,0 6-29 15,0 7 15-15,0 0-22 16,0 0-17-16,4 26 17 16,6 8-2-16,5 13 14 15,3 8-14-15,2 1 6 16,5-3 12-16,2-10-25 15,2-10 7-15,2-15-33 16,1-18-25-16,2-10 14 16,1-36 2-16,-4-29 13 15,0-17 24-15,-2-24-9 16,-7-16 22-16,-3-7-4 16,-4 0-4-16,-10 9 11 15,-3 15-8-15,-2 20 35 16,0 26 20-16,-4 17 5 15,-4 19 24-15,0 13-36 16,4 9-4-16,1 11 1 16,-2 0-39-16,3 29-2 15,-4 27-11-15,2 25 2 16,1 24 23-16,0 19-18 16,3 10 5-16,0-1 0 15,13-7-8-15,10-12 19 0,9-18-27 16,6-18 13-16,5-22 6 15,8-16-14 1,4-25 11-16,6-15-10 16,2-7 1-16,-1-30 24 15,-3-12-26-15,-6-11 16 0,-12-5-4 16,-12 5-6-16,-14 5 14 16,-15 8-23-16,0 13 10 15,-31 17 6-15,-9 14-12 16,-10 3 13-16,1 14-19 15,3 17 5-15,9 3 30 16,15 3-38-16,10 3 18 16,12-6-14-1,1-3-30-15,25-7 14 0,6-2-20 16,2-8 11-16,-1-6 9 16,-3-8 11-16,-4 0 26 15,-5 0-18-15,-7 0 4 16,-2 0 21-16,-4 0-22 15,0 0 17 1,-3 3-10-16,0 25-10 0,0 11 28 16,0 18-23-16,2 19 8 15,1 15-2-15,2 11-8 16,1 10 31-16,-2 9-31 16,-3-7 3-16,-3-8 16 15,-2-11-23-15,-1-18 19 16,0-17-17-16,0-15-2 15,-1-17 29-15,-8-15-28 0,-6-13 17 16,-6 0 0-16,-5-16-13 16,-5-17 21-16,-2-9-15 15,0-13 40-15,1-8-4 16,6-12-32-16,6-7 8 16,10-7-20-16,10-8 0 15,0 7 25-15,20 3-36 16,14 7 0-16,8 10-4 15,9 10 3-15,6 10 16 16,6 7-19 0,2 4 16-16,-4 6 3 0,-1 4 1 15,-8 9 14-15,-9 2-24 16,-13 5 10-16,-8 6 12 16,-11 3-13-16,-8 3 6 15,-3 1 5-15,0 0-1 16,-12 5 17-16,-5 19-29 15,-7 10 13-15,-4 9-3 16,6 5-1-16,3 3 18 16,6-2-25-16,9-2-1 15,4-6 14-15,4-11-14 16,19-8 11-16,8-12-12 16,7-10-7-16,-1 0 33 15,0-21-48-15,-4-12 1 16,-3-5 4-16,-8-7 5 15,-8 0 20-15,-10-3-14 16,-4 1 6-16,0 3 14 16,-15 4-17-16,-7 2 11 15,-2 11-9-15,-2 3-1 0,2 12 30 16,1 4-24 0,2 6 11-16,6 2-14 15,6 0 2-15,2 2 14 0,7 9-29 16,0 5 16-16,12-5 5 15,12 0-11-15,5-4 17 16,5-7-40-16,4 0-5 16,2-12 33-1,0-17-10-15,-2-8 16 0,-2-3-6 16,-4-7-3-16,-5-3 26 16,-3 4-10-16,-9 0 1 15,-7 8-4-15,-4 7-3 16,-4 4 9-16,0 9-14 15,0 5 17-15,0 6 19 16,-4 5-24-16,-1 2 3 16,1 0-16-16,1 20-16 15,-1 14 32-15,4 8-22 16,0 9 13-16,0 1-7 16,10 3-2-16,6-6 9 15,2-3-27-15,1-3-21 16,-1-4 1-16,0-8-17 15,-3-2 13-15,-3-4 21 16,-2-3 6-16,-1-3 36 16,0-2-29-16,-1-3 15 15,-1-4-4-15,7-5-6 16,2-5 17-16,5 0-18 16,4 0 4-16,5-20 13 15,2-6-17-15,-1-6 3 16,-3 1-16-16,-5-3 12 15,-5 7 26-15,-7 3-1 16,-3 10 59-16,-6 4-7 0,-2 3-10 16,0 7 14-16,0 0-60 15,0 0-9-15,0 7-8 16,0 20-11 0,0 14 31-16,0 9-21 0,0 8-1 15,0 1 20-15,11 2-21 16,7-9 12-16,5-9-6 15,-3-8-13-15,5-18 32 16,-6-13-104-16,-3-4-53 16,-1-29-142-16</inkml:trace>
  <inkml:trace contextRef="#ctx0" brushRef="#br0" timeOffset="405593.5734">17694 13063 817 0,'-9'-5'-57'15,"0"5"27"-15,8 0 38 0,1 0-9 16,0 0 8 0,10 10-5-16,7-3-11 0,3 2 32 15,4-9-31-15,2 0 10 16,-4-12-40-16,-4-17-32 15,-7-9 0-15,-7 1 8 16,-4-1 58-16,-4 1 34 16,-16 6 50-16,-2 4 2 15,-2 10-28-15,0 5-37 16,1 7-2-16,5 5-27 16,5 0-44-16,6 3-68 15,7 14-228-15,0-5 180 16</inkml:trace>
  <inkml:trace contextRef="#ctx0" brushRef="#br0" timeOffset="405827.1478">18030 12726 745 0,'11'63'192'15,"3"24"-134"1,1 27-10-16,-2 8-41 0,0 5 13 16,-5 4-25-1,3-5-4-15,-6-10-1 16,0-18-137-16,-2-24-71 0,-1-28-312 16</inkml:trace>
  <inkml:trace contextRef="#ctx0" brushRef="#br0" timeOffset="406483.6963">17839 13280 836 0,'0'-1'28'31,"0"1"-29"-31,23 0 9 0,7 7-13 16,11 7 3-16,9 1 20 0,8-1-25 0,2-6 11 0,0-8-7 0,-1 0-45 0,-3-4-16 15,-5-25-47-15,-8-14 9 16,-7-10 39-16,-11-16 24 16,-7-7 9-16,-8 1-101 15,-10-1 107-15,0 11 150 16,-12 9 35-16,-5 11-27 15,-4 13-57-15,3 6-34 47,6 11 39-47,1 5-26 16,7 6-2-16,4 4-33 0,0 16-31 0,0 24 11 0,0 17-9 0,0 18 12 0,4 17 7 16,5 8-19-16,0 4 32 15,4 1-9 1,0-1 7-16,3-3 4 0,0-8-30 15,1-13 7-15,1-9-8 16,-6-15-2-16,1-13 23 16,-1-17-32-16,-5-14-2 15,5-12-1-15,-3-5 0 16,6-31 17-16,1-10-35 16,5-10 15-16,0-6 27 15,2-1-14-15,-2 5 10 16,0 9-5-16,0 8-7 15,-4 12 33-15,-4 8-34 16,-2 11 14-16,0 10 1 16,-1 0-7-16,0 12 18 15,1 19-24-15,2 11 12 16,-3 6 9-16,1 7-20 0,0 1 17 16,-1-3-75-1,2-11-125-15,0-13 0 16,3-12-137-16</inkml:trace>
  <inkml:trace contextRef="#ctx0" brushRef="#br0" timeOffset="406784.7554">18978 13629 268 0,'14'-39'239'15,"-5"6"-88"-15,-4 1-114 16,-1 8-11-16,0 7 25 16,-2 5 24-16,-2 6-44 0,0 6-12 15,0 0-21 1,1 13-10-16,-1 16 26 15,0 11-20-15,2 2 7 0,-2 5 0 16,3-5-2-16,2-7 12 16,3-7-23-16</inkml:trace>
  <inkml:trace contextRef="#ctx0" brushRef="#br0" timeOffset="407124.8618">19043 13759 877 0,'11'3'-27'31,"1"-3"-38"-31,2-1 57 0,2-25 8 0,4-7-9 16,-1-6 28-16,0 2-27 0,-1 1 9 0,-1 7 9 0,-1 5-4 0,-4 9 13 0,-4 8-25 0,1 5 1 0,-3 2 16 0,-1 2-19 0,-3 20 11 0,1 7-6 0,-2 2-7 0,2 3 32 0,-1-5-36 0,1-5 17 0,3-9-8 0,4-13-38 16,5-2 6-16,1-10 10 0,4-19 21 0,2-7 20 15,1-2-13-15,-3 4 26 0,-2 2-17 0,-1 9 3 0,-5 8 32 0,-1 7-29 0,0 8 10 0,0 0-18 32,0 3-7-32,-4 23 26 15,6 6-28-15,-4 6 12 0,2 6-3 0,-3 3-12 16,2-3 20-16,2-4-28 31,1-8-15-31,2-14-98 0,0-10-181 0</inkml:trace>
  <inkml:trace contextRef="#ctx0" brushRef="#br0" timeOffset="408045.9628">19872 14079 332 0,'-32'0'162'16,"-9"0"-90"15,-7 5-6-31,-2 2 9 0,-5 2-27 0,-1-1 0 0,-4-3-7 0,-3 1-25 16,-2-3 7-16,-5 0-20 16,-3-2-9-16,-6-1 24 15,-3 0-25-15,-7 0 11 16,-3 0-2-16,-5 0 11 15,-3 0 18-15,-1 0-17 16,4 0 13-16,6 0-1 16,8 0-27-16,5 0 27 15,7 0-33-15,2 0-1 16,0 4 25-16,-3 3-22 16,1 0 9-16,-6 3 0 0,-2 0-16 15,-1-1 31 16,1 1-32-31,3 0 12 0,0-1 1 0,4-2-3 0,6 1 19 47,1-3-33-47,3-3 10 0,0-1 22 0,3 1-24 0,-3-2 15 16,4 0-4-16,3 0-19 0,4 0 37 16,3 0-28-1,4 0 11-15,3 0-2 0,3 0-6 16,0 2 20-1,-2 2-28-15,0 0 10 0,-1-2 13 32,-2 0-15-32,5 1 6 0,0-1-6 15,6-2-2-15,4 0 30 0,3 0-35 16,4 0 21 15,4 0-15-31,-1 0 1 0,1 0 25 0,2 0-33 16,1 0 10-16,4 0 13 0,4 0-19 15,3 2 21-15,3 3-33 16,0-4-78-16,0-1-72 16,7 0-160-16</inkml:trace>
  <inkml:trace contextRef="#ctx0" brushRef="#br0" timeOffset="464593.2499">4836 5248 278 0,'0'-3'4'0,"0"3"197"15,0-3-99-15,0 3-36 16,0-1-15-16,0 1-12 16,0-3 11-16,0 3-17 15,0 0-6-15,0 0 8 16,0 0-19-16,0-1 3 15,0 1 2-15,0-2-4 16,0-1 8-16,0 3-21 16,0-2 6-16,0-1-2 15,3-5-11-15,10 0 7 16,5-2-4-16,3-1-6 16,5 5 11-16,1 3-7 15,-1 3 0 1,0 0-7-16,-4 3 6 0,-5 14 11 15,-5 3-35-15,-6 0-7 16,-6 5 6-16,-6 0 9 16,-18 1 5-16,-5-2-30 15,-3-1-3-15,2-1 38 16,3-7 6 0,9-7 6-16,8-3-6 0,6 2-4 62,4-4 19-62,2 1-27 0,19 0 9 0,9 0 8 0,7 1-3 0,5-5 3 16,0 0-23-1,-3 2 4 1,-3 3-3 0,-7 2-15-1,-8 5 11-15,-7 3 13 0,-7 4-4 0,-6 3 25 0,-1 1-11 0,0 2 12 0,-11-1 14 0,-10-2-1 16,-5 2 20-16,-3-2-6 0,-3-5 2 15,-4-5-3 1,2 0-3 0,4-7-10-16,2-5-27 0,6 0 5 0,5 0 6 15,10-14-63-15,5-11-30 16,2-10-51-16,2-1-169 16,20-9-24-1</inkml:trace>
  <inkml:trace contextRef="#ctx0" brushRef="#br0" timeOffset="464983.9744">5318 5296 647 0,'-6'10'60'15,"3"1"-51"-15,3 6-12 16,0 0 7-16,6 0-4 16,14 1-4-16,2-1 15 15,5 4-16 1,3-4 9 0,0-1-4-16,-2-1 0 0,-2 3 4 15,-4-4-7-15,-6 1 0 0,-4-1 5 0,-6-1-5 16,-4 0 11-16,-2 2-11 0,0-1 7 15,-7 2 26 1,-7 0-12-16,-3-1 5 16,-2-1-1-16,-2-4-7 0,2-1 18 15,-1-2-28 1,3-7-1-16,-1 0 1 0,1 0-20 16,3-18-81-16,3-11-155 15,2-8-162-15</inkml:trace>
  <inkml:trace contextRef="#ctx0" brushRef="#br0" timeOffset="465249.284">5373 5155 545 0,'0'-5'149'31,"4"1"-143"-31,2-1 8 16,5-2-17-16,4 3 18 47,6 0 10-47,2 2-8 0,4 2-7 16,1 0-9-16,-1 0-1 0,-2 0 1 0,-2 0 1 0,-5 0 4 15,-5 0-20 1,0 0-38-16,-5 0-2 0,-4 0-15 0,-1 0-12 0,-3 0-112 15,0 0-23-15</inkml:trace>
  <inkml:trace contextRef="#ctx0" brushRef="#br0" timeOffset="544405.2779">18634 16283 608 0,'-17'0'94'0,"-1"0"-63"15,2 0 11-15,0 12 4 16,3 0-4-16,0 1-15 16,3 3-20-16,6-1 5 15,0-1-4-15,4 1-11 16,0 5 7-16,0-1-7 16,15 0 5-16,3 3 0 15,6-1-5-15,5-2 6 16,3 3-5-16,4-4 1 15,-6-4 5-15,1 0-8 16,-8-3 0-16,-6 1 5 16,-5-3-6-16,-9 3 8 15,-3 2-6-15,-2 0 2 16,-17 4 11-16,-7-2-9 16,-5 5 11-16,-4 0 11 0,-2-1 2 15,3-4-12 1,4-3-9-16,4-7-2 15,4-6-6-15,8 0-72 0,6-22-100 16,3-11-263 0,5-7 247-16</inkml:trace>
  <inkml:trace contextRef="#ctx0" brushRef="#br0" timeOffset="544765.8955">18585 16229 620 0,'14'-9'49'0,"6"-3"-22"0,5-2 40 15,11-1-19-15,3-1-20 16,3 1-7-16,1 0-19 15,1-2 5-15,-3 5-12 16,-7-2 6 0,-3 4 4-16,-8 0-9 15,-8 2 8-15,-4 2-4 0,-4 1 0 16,0 3 1-16,-5 0-3 16,-2 2-2-16,1 0 4 31,-1 0-45-31,0 0-33 0,0 0-86 15,0 0-169 1,0 2 281-16</inkml:trace>
  <inkml:trace contextRef="#ctx0" brushRef="#br0" timeOffset="546327.5696">4823 5928 338 0,'21'1'208'0,"5"-1"-162"16,5 0-15-16,7 0 10 15,7-3 1-15,4-15 6 16,5 3-1-16,3-3-15 15,3 2-21-15,3-1 2 16,0 3-12-16,-2-1 4 16,-3 1-8-16,-5 5 4 15,-6 0 2-15,-12 5-11 16,-10-1-61-16,-14 5-129 16,-11 0-165-16</inkml:trace>
  <inkml:trace contextRef="#ctx0" brushRef="#br0" timeOffset="546717.8359">5196 6228 475 0,'-12'18'90'0,"6"6"-87"16,3 1 4-16,3 1 28 0,0 1-5 15,11-2-7-15,8-2-13 16,8 2-5-16,0-4-2 16,4-3-4-16,-3 0 1 15,-2-5 4 1,-3 3-5-16,-9-8-2 0,-4 5-6 15,-10-2 9 1,0 3 8-16,-1 1 7 16,-19 3 44-16,-3 0-24 15,-1 2-19-15,-1 0 1 0,0-9-10 16,3 1-3-16,-1-6 0 16,3-6-52-16,3 0-162 15,1-11-212-15</inkml:trace>
  <inkml:trace contextRef="#ctx0" brushRef="#br0" timeOffset="546983.3938">5208 6304 457 0,'10'-11'138'0,"7"-2"-120"0,4-3 4 0,7-2 9 16,3-6-8-1,3 2-13-15,1-1-8 0,-2 3-4 16,-4-2-4 0,-8 7-134-16,-8 1-186 0,-9 4 127 15</inkml:trace>
  <inkml:trace contextRef="#ctx0" brushRef="#br0" timeOffset="547875.0651">6094 5519 522 0,'-9'0'242'16,"3"0"-195"-16,0 0 10 16,6 0-4-16,0 0-34 0,0 0-15 15,17 0-2-15,2 0 11 16,5 6-8-16,4-1 0 16,-2-2-8-1,-1 1 1-15,-4-2-33 0,-8-2-105 16,-8 6-109-16,-5 1-102 15,0 3 254 1</inkml:trace>
  <inkml:trace contextRef="#ctx0" brushRef="#br0" timeOffset="548061.5453">6162 5759 535 0,'18'0'66'16,"6"0"-27"-16,2 0 26 15,2-6-35-15,-1-6-21 16,0-3-6 0,-4 0-3-16,0-1-98 0,-5-1-295 0,-1-2 137 15</inkml:trace>
  <inkml:trace contextRef="#ctx0" brushRef="#br0" timeOffset="548593.24">6701 5092 452 0,'0'1'105'16,"0"-1"-96"-16,7 0-5 0,9 0 17 15,5 0 1 1,1-14 1-16,4 3-6 0,3-4-5 0,2-1-6 16,-8 4-2-16,-1 1 0 15,-4 3 22-15,-3 5 7 16,-6 3-5-16,0 0-9 16,-5 0 0-1,4 17 10 1,0 9 9-16,-3 7-15 0,5 7-10 0,-2 2-4 31,-2 5 4-31,0 1-14 0,1-1 5 16,-3-1-2-16,-2-3-5 0,0-7 7 15,0-5-16-15,-2-8-61 16,0-6-45-16,0-10-120 16,0-3-76-16,0-4 212 15</inkml:trace>
  <inkml:trace contextRef="#ctx0" brushRef="#br0" timeOffset="548874.0349">6832 5403 636 0,'0'0'111'0,"0"-2"-116"0,27-7 11 0,7-3-2 0,6-4 13 0,3-2 0 0,0 1-16 16,-3-2 1-1,-12 5-6-15,-5 3-58 16,-7 1-60-16,-7 1-23 0,-4 2-86 31,-3 4 98-31</inkml:trace>
  <inkml:trace contextRef="#ctx0" brushRef="#br0" timeOffset="549780.2792">6833 5784 809 0,'-1'-2'90'0,"1"2"-86"0,6 0 1 0,19 0 4 16,12 0 1-1,12-1 28-15,6-3-31 0,9-3-2 16,0-1 0-1,-5-1-8-15,-6 0 4 0,-10 1-63 16,-11 0-97-16,-12 4-118 16,-14 1-65-16,-6 3 227 15</inkml:trace>
  <inkml:trace contextRef="#ctx0" brushRef="#br0" timeOffset="550640.1066">6873 6099 327 0,'11'0'173'0,"8"0"-156"0,3-13-5 15,5 0 16-15,-2-1-15 16,1 3-6 0,-1-1 1-16,-6 6-10 0,-7 2 2 15,-1 2 7 1,-7 2-4-16,1 0 27 0,-4 0 1 15,-1 20 28-15,0 9 7 16,0 8-30-16,2 3-8 16,0 10-10-16,1 3-4 15,3 3-3-15,2 5-9 16,1-3 1-16,0 0 0 16,0-7-1-16,-4 0-1 15,2-13-6-15,-4-4-31 16,-3-10-66-16,0-6-140 15,0-7-87-15,-5-4 184 16</inkml:trace>
  <inkml:trace contextRef="#ctx0" brushRef="#br0" timeOffset="550859.0381">6889 6518 755 0,'17'-10'16'0,"11"-1"-12"16,9-7 50-16,4-1-1 16,8-2-31-16,0-5-19 15,-3 1-3-15,-4-1-30 0,-9 0-191 16,-11 3-414-16</inkml:trace>
  <inkml:trace contextRef="#ctx0" brushRef="#br0" timeOffset="551436.9436">7708 5448 600 0,'6'0'80'0,"6"0"-18"15,3 0 20-15,5 0-34 16,0-2-39-16,1-3 0 16,2 2-15-16,-6-3 6 15,-6 2-87-15,-7 2-210 16,-4 2-112-16</inkml:trace>
  <inkml:trace contextRef="#ctx0" brushRef="#br0" timeOffset="552125.2791">7788 5624 735 0,'65'-31'19'0,"5"0"33"0</inkml:trace>
  <inkml:trace contextRef="#ctx0" brushRef="#br0" timeOffset="552592.7724">8451 4985 683 0,'0'-8'137'0,"0"43"-111"0,5 32-1 15,4 11 14 1,-2 10 96 31,-4 10-246-47,0 7-165 0</inkml:trace>
  <inkml:trace contextRef="#ctx0" brushRef="#br0" timeOffset="558124.0545">526 15378 313 0,'0'0'84'16,"0"0"-35"0,0 0-43-16,0 0 4 0,0 0 23 15,10 0-3-15,4 0 68 16,3 0-25-16,3 1-44 15,2 3-6-15,3-1-15 16,2 0 3 0,4-1-5-16,5-2 0 0,4 2-3 15,4-2 3-15,2 0 1 16,4 2 2-16,0-2-3 16,2 2 6-16,-2-2-6 15,2 1 0-15,-1-1 0 16,-1 0-9-1,1 0 4-15,-5 0 2 0,-1 0-4 16,-3 0 1-16,-2-7 2 16,-3-4-4-16,-1 4 6 15,0-3-8-15,-2 4 8 16,-1-2-4-16,0 3-1 16,-5 1 4-16,-4 1-6 15,-1 3 5-15,-5 0 0 16,-4-3-6-16,-6 3 7 15,-1 0-6-15,-2 0 5 0,-1 0 0 16,-4 0-5 0,1 0 3 15,-1 0 2-15,1 0-3-16,1 0 4 0,-2 0-8 0,2-1 7 0,-1 1-2 0,1-2-2 0,-2 0 1 15,0-2-33-15,0-1-14 16,-5-2-20-16,-8-1-1 15,-2 1 28 1,0 0 26-16,-3-2 4 0,-1 2 8 16,-2-1-2-16,-1 0 13 15,3-1 3 1,2 0-5-16,0 1 13 16,4 3 4-16,1-1 18 31,2-1-27-31,0 3 0 0,3 0 7 15,1 1 2-15,1 3-6 0,2 0 16 0,1 0-2 32,2 0-3-32,0 0-18 0,0 0-7 15,0 0 0-15,0 0-8 0,0 0 7 16,7 0-5 0,4 0-1-16,4 0 11 0,4 0-13 15,0 0 7 1,4 0 2-16,1 0-3 15,2 0 2-15,0 0-2 16,0 0 1-16,1 0-1 0,1 0-3 16,-1 0 6-16,0 0-4 15,-1 0 1-15,1 3 5 16,-2 1-10-16,-5-3 6 16,-3 3 1-16,-4 0-5 15,-5-2 4-15,-3 0 1 16,-2 0-5-16,-3-2 5 15,0 2-2-15,0 3 4 0,0 2-1 16,-5 3 15 0,-6 2-9-16,-3 5-12 0,-3 4 4 15,1 2 6-15,-3 4-11 32,1 2 6-32,0-2-1 0,2-1 0 15,1-1 1 1,6-7-4-16,0-6 5 15,5 3-2-15,2-8-2 16,2 0 4-16,0-1-7 0,0 0 5 16,-1-1 0-16,1-5-2 0,0 3 5 15,0-3-7-15,0 0 6 16,0 0-1-16,0 0 1 16,0 0 8-16,-2 0 11 15,2 0-14-15,-2 0 2 16,-1 0-10-16,2 0 7 15,-6 2-5-15,2-2-5 16,-1 2 8-16,-2 0-9 16,0 0 4-16,3-2 2 15,0 1-4-15,2-1 1 16,1 0 2-16,0 3 0 0,2-3-2 16,0 0-23-1,2 0-13-15,14 0-22 16,4 0-29-1,8-4-126-15,3-7-136 0</inkml:trace>
  <inkml:trace contextRef="#ctx0" brushRef="#br0" timeOffset="619405.2722">5033 7004 269 0,'0'0'227'15,"0"0"-83"-15,0 0-82 16,0 0-17-16,0 0-6 15,0 0-17-15,6 0-12 16,14 2-10-16,12 0 2 16,12-2 8-16,12 0-3 15,12 0-3-15,6 0 0 16,5-2-7-16,0-12-1 16,-4 1-38-16,-6 1 19 15,-11 1 3-15,-13-1 4 16,-13 8-1-16,-12 2-70 15,-16 0 62-15,-4 0 26 16,-9 2 28-16,-25 0-13 16,-13 0-9-16,-12 0-12 15,-13 0 6-15,-3 2 25 16,-5 6 13-16,3 1-2 16,4 0-23-16,10 2 8 0,11-3-4 15,11 2 29-15,15-6-14 16,11 0-31-1,12-1-1-15,3-3-1 16,13 4-12-16,20-4 14 16,12 0-1-16,13 0 1 0,8-14 1 31,5-3-5-15,3-5 4-16,-6 2-1 0,-5-2-11 0,-11 3-34 0,-16 4-12 15,-13 3 3-15,-18 2 24 16,-5 8 26-16,-21 2 6 15,-22 0-2-15,-15 0-1 16,-14 13 8-16,-5 5-3 16,-1 1 15-16,6-3 3 15,14-2 30-15,16-3-3 16,16-5-35-16,21 0-10 16,5-6-7-16,24 0-24 15,20 0 32-15,12 0-7 16,11-12 2-16,-3-5-15 15,-4-1-78-15,-17 4-47 16,-20 3-99-16,-23 5-122 16</inkml:trace>
  <inkml:trace contextRef="#ctx0" brushRef="#br0" timeOffset="623421.6218">6870 6886 774 0,'-3'-2'20'0,"2"-2"-13"16,-1 2 36-16,2 1 17 15,6-5-43-15,17-4-15 16,17-2-6-16,7-5 8 16,15-2-1-16,4-5-1 15,4-3-1-15,1 0-2 16,-10 0 2-16,-8 3 1 0,-13 5-45 16,-20 2-50-16,-20 7-50 15,-5 5 66-15,-36 5 71 16,-13 0 6-16,-15 0 32 15,-1 9 29-15,1 6 22 16,9-1-15-16,14-3-25 16,9-1-13-16,17-2-17 15,13-2-13 1,7-1 1-16,4 2-10 0,21-1 7 16,11 1-3-16,4-1-9 15,5-3-1-15,3 2-3 16,-3-4 8-1,-8-1-1-15,-10 3-22 0,-7-3-10 16,-12 0 8-16,-8 0 25 16,-3 0 15-1,-22 0 11-15,-9 0 12 0,-6 0 2 16,-3 0-4-16,1 0 2 16,10 5-13-1,5 3-2-15,14-2-4 0,13 4-6 16,0-4-5-1,31-1 2-15,14 1-3 0,7-4 4 16,5-2-13-16,-5 0-38 16,-6 0-7-16,-13 0-7 15,-14 0-9 1,-12-6 26-16,-7 1 39 16,-13 5 16-16,-16 0 30 0,-3 0 10 31,1 0-3-31,5 0 9 0,7 0-13 31,14 0-23-31,5 3-17 0,17 5-15 0,17-2-30 0,11-1-22 16,3-5-54-1,11 0-220-15</inkml:trace>
  <inkml:trace contextRef="#ctx0" brushRef="#br1" timeOffset="666481.0416">9788 15161 307 0,'-3'0'-1'0,"-2"0"189"0,2 0-115 16,-4 0-39-16,4-3 15 16,-2 0-2-16,2 1-6 15,-3-2-31-15,1 4-10 16,-3-3 11-16,0 3-18 0,1 0 8 16,1 0 5-16,1 0-8 15,2 0 17 1,1 0 1-16,2 0-13 0,0 0 14 15,5-2-22-15,11-9 5 16,9-2 21-16,7-7 24 16,8-5-7-16,7-6-33 15,8-2 17 1,8-5 0-16,7-7-13 16,8 0 16-16,4-3-23 0,1 1-8 15,-2 5 25 1,-5 4-24-16,-7 6 12 0,-11 7-11 15,-13 7 1-15,-10 7 14 16,-6 4-19-16,-13-1 10 16,-2 5-1-16,-8 0 0 15,-2 1 6-15,-1 2-15 16,-3-2 3-16,0 2 15 16,0 0-16-16,0 0 4 15,0-2-73-15,0-2-85 16,0 0-110-16,0 0-118 15</inkml:trace>
  <inkml:trace contextRef="#ctx0" brushRef="#br1" timeOffset="666903.9769">10598 14575 575 0,'-18'0'82'16,"4"0"-48"-16,3 0 30 15,5 0 23-15,2 0-32 16,3 0-19-16,1 0-19 16,0 0-20-16,0 0 9 15,3 0-18-15,12 0 3 16,7 0 23-16,5-5-19 16,7-3 12-16,4-1-7 0,2 1-2 15,-1 2 12-15,-2 2-19 16,-5 4 11-16,-5 0-2 15,-7 0 0-15,-8 0 7 16,-4 0-17 0,-4 10 2-1,-4 7 19-15,0 7-14 16,0 5 7-16,0 6-4 0,-6-1-4 0,0 7 14 16,1 0-16-1,0-3 5-15,5 1 4 16,-5-5-6-16,3-4 12 15,-3-7-23-15,-1-9-75 0,1-11-76 16,-2-3-201 0,2-6 97-16</inkml:trace>
  <inkml:trace contextRef="#ctx0" brushRef="#br1" timeOffset="667576.595">11307 14093 327 0,'-20'-25'176'0,"1"0"-152"31,-6 4 22-31,-2 5 63 0,0 9-43 0,0 5-15 16,2 2-24-16,0 0-20 15,2 21 8-15,5 11-20 16,6 6 6 0,5 4 8-16,5 5-17 0,2 0 11 15,2-3-7-15,14-10-4 16,3-8 16-16,6-12-30 15,1-13-21-15,1-1-11 16,-3-13 30-16,0-18 22 16,-4-2-12-16,-6-6 15 15,-2 2 10-15,-5 5 15 16,-5 4 17-16,1 6-8 16,-3 10 0-16,0 2 15 15,0 6-28-15,0 4-3 16,1 0-19-1,3 0-10-15,3 14 9 0,1 12-8 0,5 10 11 16,0 6 3-16,0 6-6 16,1-1 9-16,-3-2-31 15,-2-10-67 1,-4-9-33-16,-4-10-139 0,-1-13-56 16</inkml:trace>
  <inkml:trace contextRef="#ctx0" brushRef="#br1" timeOffset="667996.6678">11623 13844 762 0,'-9'-2'71'16,"-14"2"-78"-16,-1 0 10 15,-2 12 22-15,1 9 2 16,6 8-9-16,6 6-24 15,8 1 7-15,5 3 3 16,0-3-6 47,14 0 4-63,11-5-7 0,20-6-1 0,-1-8 9 0,-6-5-52 46,-9-4-194-46,-10-3 244 0,-13-1 114 0,-13 3-39 0,-23 4-29 0,-3 0-19 32,-2 5 1-1,2-3 8-31,8 1-38 0,5-4 9 16,19-10-7-1,1-6-6-15,16-21-30 0</inkml:trace>
  <inkml:trace contextRef="#ctx0" brushRef="#br1" timeOffset="668418.6893">11929 13829 556 0,'-28'8'98'15,"-4"10"-63"1,4 4 16-1,1 5-1-15,10 0-11 0,6 4-29 0,11-2-19 16,0 1 23-16,12-4-23 16,17-5-1-16,4-3-25 0,3-7-26 62,-1-5-8-62,-1-4-19 0,-11-2 6 0,-5 0 23 0,-11 0 49 31,-7 0 18-31,0 0 131 0,-7 3-11 0,-14 4-39 0,-5 0-59 0,-3 1 6 0,3 2-18 16,6 0-15 0,3-2 8-16,6-2-19 15,8-4-15-15,3-2-78 0,0 0-89 16,11-5-58 31,4-19 84-47</inkml:trace>
  <inkml:trace contextRef="#ctx0" brushRef="#br1" timeOffset="669466.4692">12098 13817 869 0,'2'-2'44'15,"-2"2"-43"-15,0 0 8 0,0 0 11 16,1 19-29-16,2 10 5 16,-1 10 7-16,2 7-7 15,5 3 21 1,0-4-28-1,4-8 11-15,4-11-45 0,-2-12-7 0,3-13-4 16,2-1-48 15,-4-12 29-31,-1-17 41 0,-5-7 21 16,-3-1 21-16,-4 1 10 0,0-1 14 16,-3 6 11-16,0 4-23 15,0 6 8-15,0 7-4 0,0 8-6 16,0 4 3-16,0 2-11 15,0 5-8-15,0 15 1 16,0 6-2 0,0 3 10-16,5 3-19 0,8-4 6 15,1-5 10-15,1-5-17 32,1-10-1-17,2-8-80-15,0 0-2 0,-3-8 43 0,-3-14-10 0,0-3 50 16,-5 0 12-1,0-1 42-15,-2 3 7 0,-1 4-35 16,-3 3 22-16,0 5 6 0,2 5-23 16,1 3-6-1,1 0-15-15,1 3-14 0,3 0 26 16,0 3-21 0,-1 10 10-16,2 5-3 0,-1 2-6 15,2 0 17 1,-2-2-15-16,4-3 0 0,-2-8 4 15,2-5-26 1,0-2-3-16,0 0-20 0,-2-7 27 16,-3-7 25-16,0-1-10 15,-3-2 17 1,-1 6 17-16,-1 0 26 0,-2 2-1 16,-1 4-29-16,0 3-3 15,3 2-4-15,-1 0-16 16,0 0 4-16,1 9-13 15,1 7-1-15,2 4 2 16,1 0-34-16,-2-3 13 16,2-5 6-16,-1-5 6 15,1-3 21 1,-1-4-15-16,3 0 14 0,0 0 12 16,1-6 12-16,-1-6 17 15,3 3-35-15,-2 1-1 16,3 5 4-16,-4 3-16 15,2 0 13-15,-1 20-8 16,2 7 2-16,-1 4 19 16,-1 5-26-16,-3-2 10 15,1-3-3-15,-5-2-6 16,3-8 10-16,-6-5-11 0,0-7 2 16,0-5-20-16,-2-4-2 31,-11 0 26-31,-1-13-2 0,-2-21-6 15,1-10 44-15,6-12-21 16,0-9-10-16,6-5-3 0,3 0 3 16,0 4 30-16,3 8-35 15,11 12 7-15,4 8 4 16,1 11-4-16,1 7 9 16,-1 9-19-16,3 8-3 15,-7 3 18-15,-2 0-21 16,-5 12 10-16,-4 17-2 15,-4 8 0-15,0 6 28 16,-16 3-10-16,-5 3-9 16,-2-7 3-16,-1-6-17 15,1-7 16-15,5-11-49 16,4-13-15-16,6-5-35 16,5-12-109-16,3-24-132 15,0-17 214-15</inkml:trace>
  <inkml:trace contextRef="#ctx0" brushRef="#br1" timeOffset="669658.0161">12947 13193 789 0,'3'-2'98'16,"-1"2"-68"-16,5 6-30 16,5 31-8-16,4 17 76 15,5 13-37-15,2 17-4 16,-1 14-22-16,-3 0-5 15,-4-3 10-15,-2-10-25 16,-8-16-66-16,-2-14-93 16,-3-21-209-16,0-23 96 0</inkml:trace>
  <inkml:trace contextRef="#ctx0" brushRef="#br1" timeOffset="670137.4032">13011 13757 719 0,'-1'-4'81'62,"1"-2"-81"-62,1 2-15 0,17 0 25 0,5 0-13 0,4 2 11 0,1 1-17 0,3 1 8 31,-3 10 10-31,-4 10-17 0,-3 4 30 0,-6 1-13 0,0 4 9 16,-12-8-22-16,-2-3 11 16,1-2-9-16,-2-3-6 31,0-7 21-31,0-6-83 16,0 0-150-16,0-8-205 0</inkml:trace>
  <inkml:trace contextRef="#ctx0" brushRef="#br1" timeOffset="670168.5374">13245 13442 844 0,'-1'-9'-11'0,"-2"6"-22"15,3 3 33-15,0 2-12 0,0 16-26 16,0 11-213-16,0 0-56 15,11 0 226-15</inkml:trace>
  <inkml:trace contextRef="#ctx0" brushRef="#br1" timeOffset="670762.3406">13411 13631 854 0,'0'4'39'0,"0"5"-21"16,-6 7 11 15,-4 8-17-31,2 5 7 47,5 1-24-47,3 3 0 0,0-1 19 0,0-10-25 0,8-2 15 0,7-13-26 0,1-5-30 0,-1-2 28 0,-1 0-13 0,-1-19 14 0,-6-2 22 16,-1-5-6-16,-6-1 14 15,0 0-10 1,0 1-4-16,-12-3 27 0,2 5-15 47,1 1 3-47,0 0-6 0,6 4 4 0,3-3 12 0,0 4-21 0,0 0 6 31,13 0 3-31,4 2-13 0,1 3 11 16,1-1-10-16,-1 6-1 0,1 1 27 15,-3 5-34 1,0 2 23-16,2 0-7 15,-2 7-2-15,0 17 26 0,-3 5-18 79,0 2 13-79,-2 2-1 0,-1-2-17 0,-2-6 9 0,-3-4-21 0,0-8 2 15,1-7 20-15,2-6-23 0,2 0 10 0,3-16-7 0,2-10 1 0,0-3 18 16,1 1-21-16,1 3 12 15,-6 7-2-15,-3 9 2 0,-2 3 28 47,3 6-24-31,-3 0-2-16,2 0 8 0,3 15-7 0,2 7 8 0,-3 3-12 0,3 6-12 0,-5 0 33 31,2 0-36-31,-7 0-7 0,-2-2-132 0,-1-2-230 16,0 0 44-1</inkml:trace>
  <inkml:trace contextRef="#ctx0" brushRef="#br1" timeOffset="671715.727">14027 14032 339 0,'-9'3'353'0,"-10"8"-310"0,-4-2-48 16,-3 2 11-16,-3 2 18 0,-2 4 9 16,-1-2-7-16,-3 0-29 31,-5 3 12-31,-8 2 24 0,-1-4-27 15,-10 4 9-15,-2-1-13 16,-2 1-10-16,-2-1 35 0,-1-2-25 0,4 1 24 47,-1 0-7-31,3-1-9-16,4 0 12 15,-1 0-24-15,2 5 8 0,-1-1 4 0,1 1-19 0,3 1 19 0,-1-2-13 16,-2 3-6-16,4-3 31 0,-1 0-23 15,-1 3 12-15,-2-3-15 79,0 1 8-79,-3 0 16 0,-2 2-25 0,-1-3 12 0,-42 12-1 31,-1-3-4-31,2 0 18 0,5-1 22 0,3-3-45 15,1 0 15-15,48-10-20 16,-1-2 9-16,5-3 3 0,4 2-8 16,5-3 20-16,3-1-26 15,7 1 9-15,-1-2 11 16,0 1-17 0,-1 3 12-16,-7 2-7 0,-3-1-12 15,-3 3 36-15,-2-1-35 16,3-1 16-16,0-1 1 15,8-4-7-15,3-2 16 16,5-2-27-16,0 0 16 16,2-2 5-16,0 1-14 15,1 1 14 1,-1 2-12-16,3-1-7 0,-2 1 31 16,1 1-28-1,2 1 10-15,-3-2-2 0,5 2-4 16,-5-4 19-16,-1 3-25 15,1-3 11-15,-1-1 6 16,6-1-13-16,0 0 21 16,6-2-27-16,0-1 10 15,5 2 19-15,-1-2-29 16,2 0 15-16,0 2-43 16,0-2-44-16,0 0-27 15,0 0-144-15,0 0-246 16</inkml:trace>
  <inkml:trace contextRef="#ctx0" brushRef="#br1" timeOffset="673559.1553">2793 16104 471 0,'-3'0'79'16,"1"0"-59"-16,2-2 8 0,-3-5-9 15,3 6 54 1,0-2-9-16,0 2-17 15,0-3-5-15,3-4-20 0,15-2 2 16,15-5-2-16,17-2 0 16,23-7 17-16,15-1-26 15,15 1-3-15,13 2-6 16,1 1-2-16,-2 7 11 16,-8 2-27-16,-14 9 13 15,-17 0 7-15,-14 3-15 16,-19 0 6-1,-15 0-38-15,-18 0 8 0,-10 3 27 16,-20 2-23-16,-25-5 34 16,-19 0-37-16,-19 0-7 15,-12 0 39-15,-12-5-11 16,-4-6 8-16,1 6 12 16,12-1 26-16,12 2 23 15,17 4-21-15,24 0-5 16,14 0 3-16,13 0-24 15,16 0 10-15,2-3-11 16,33 0-31-16,17-3 35 16,19-3-26-16,18-2 17 15,12-3-1-15,6-1-6 16,0 1 16-16,-9 2-25 16,-13 0 6-16,-15 2 15 0,-18 7-22 15,-14-3-31 1,-22 0 10-16,-14 2-4 0,-21 0 55 15,-33 4-45 1,-21-2-13-16,-26 2 24 0,-23 0 6 16,-10 13 33-1,0 5-14-15,11 4 24 0,17-2 19 16,31-4 6 0,24-5 0-16,30-6-53 0,21-3-7 15,24-2 18 1,38 0-34-16,21 0 25 0,21-5-9 15,16-8 2-15,7-3 10 16,1-4-16-16,-7 2 2 16,-14-1 7-16,-18 1-11 15,-20 4-21-15,-21 3-46 16,-30 5 10-16,-18 5 47 16,-31 1 17-16,-33 0 6 15,-17 7-3-15,-21 9-11 16,-10 8 24-16,-2-6 9 15,16 0 6-15,17-5-4 16,23-2 6-16,29-8 3 16,29-3-36-16,11 0-7 15,45 0 8-15,20 0-12 16,15-8 21-16,9-5-11 16,-3 2-9-1,-14-2 20-15,-21 4-88 0,-24 3 28 16,-27 6-3-16,-14 0 24 15,-45 0 28-15,-22 15-50 16,-25 7-7-16,-19 7 52 0,-9 0-3 16,-2 0-64-1,9-6-234-15</inkml:trace>
  <inkml:trace contextRef="#ctx0" brushRef="#br1" timeOffset="718358.9872">10880 13639 420 0,'-9'0'138'15,"4"0"-124"-15,1 0 53 0,2 0 24 16,2 0-44-16,0 0-34 15,0 0-20-15,2 0 10 16,9 0 7-16,5 0 7 16,3-10 14-16,5-2-11 15,5-3-5-15,6-3 0 16,4 0-14-16,7-2 13 16,6 2-1-16,6 0 1 15,10 1 13-15,7-2-7 16,8 0 0-16,5-4-4 15,7-5-13-15,0-1 3 16,1-2-7-16,-1 2 4 16,2 0 1-16,0 0-9 0,0 0 10 15,5 2-4-15,2 0 0 16,3-2 5 0,0 2-12-16,-4-2 10 0,-5 0-3 15,-6-2-6-15,-8 2 7 16,-10 0-6-16,-6 4 5 15,-12 1 2-15,-5 5-8 16,-8 4 10 0,-6 3-6-16,-8 2 1 0,-6 5 4 15,-9 1-12-15,-2 2 9 16,-7 2-5-16,-5 0 0 16,0 0 2-16,0 0-10 15,-5 0-71-15,-14 6-56 16,-9 1-170-16</inkml:trace>
  <inkml:trace contextRef="#ctx0" brushRef="#br1" timeOffset="849996.8382">6139 10996 434 0,'0'-6'131'0,"-4"2"-86"16,2 0 6-16,2 3 26 15,0 1-53-15,0 0-22 16,0 0 7-16,0 0-21 15,15 0 17-15,4 0-3 16,5 0-13-16,5-2 38 16,4-1-37-16,4 2 13 15,1-2 4-15,4 3-12 16,4-1 23-16,4 1-16 16,3-4 5-16,4 0 20 15,3-4-34-15,3 1 18 16,0-5-15-16,2-2-8 15,1 1 36-15,-3-3-32 16,2 3 9-16,0 0 1 16,-1-1-7-16,-3 4 17 15,-6 6-21-15,-4 2 5 16,-5 2 14-16,-12 0-14 16,-1 0 11-16,-10 5-16 15,-5 2-7-15,-8 0-24 16,-10-2-87-16,-3-3-159 15,-26-2-83-15</inkml:trace>
  <inkml:trace contextRef="#ctx0" brushRef="#br1" timeOffset="850575.0265">6090 10952 306 0,'-2'0'264'0,"2"0"-173"31,0 0-46-31,0 0-20 0,0 0 19 31,13 0-49-31,11 5 15 31,11 5 7-31,9 2 15 0,11-2 8 16,7-3-36-16,7-5 21 0,7-2 5 0,6 0-30 0,6 0 10 16,8-9-15-16,-3-5-6 0,4-1 40 15,-2-2-43-15,-4 0 17 16,-8 5-2-16,-5-1-7 16,-15 4 21-16,-8 2-30 15,-11 4 11 1,-12-1 10-16,-7 4-11 0,-11 0 15 15,-5 0-19-15,-7 0-3 16,-1 0 30-16,1 0-29 16,-2 0 17-16,0 0-4 15,0 0-9-15,0 0-4 16,0 0-145-16,0 0-226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29T03:44:12.22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3274 1251 809 0,'6'-11'3'16,"-5"6"-2"-16,0 3 1 16,2 2-1-16,3 6 1 15,1 24 7-15,3 14 9 16,2 12 8-16,-4 15-9 0,2 12-12 16,-5 8 1-16,-5 4-5 15,0 0-3 1,0-1 4-16,0-2-2 15,2-9-1-15,3-7 5 0,5-11-11 16,2-10 9-16,1-10-2 16,3-13-4-16,-1-9 4 15,-1-7-4-15,2-7 3 16,1-2 1-16,1-6-5 16,0-1 10-16,2 0-5 15,7 0 0-15,7 0 4 16,7 0-8-16,9 0 7 15,10 0-2 1,9 0-4-16,12 0 7 0,6 0-8 16,8 0 8-16,7 0 0 15,3 0-8-15,4 0 8 16,-2 7-5-16,-4 4-2 16,-8 2 9-16,-6 1-12 15,-12 3 7-15,-10 3 2 16,-12-3-7-16,-10 0 7 15,-9-3-8-15,-9-2 9 16,-9-5-2-16,-5-3-5 16,-6-3 6-16,-2-1-5 15,-5 0 1-15,0-14 7 16,0-21 35-16,0-13-31 16,0-19-9-16,0-18-3 15,2-17 5-15,8-16-6 0,4-13-1 16,2-9-11-16,3 0-34 15,2 4 2-15,-3 9 15 16,-2 12 18-16,-4 9 16 16,-3 16-8-16,-2 10 11 15,-2 14 7 1,-4 13 32-16,3 13 15 16,-1 13-31-16,-2 8-12 15,1 4-12-15,-1 8-7 0,-1 5 6 16,0 0-2-16,0 2-3 15,0 0 5-15,-1 0-7 16,-14 0 3-16,-4 0 1 16,-7 4-16-16,-10 6 9 15,-4-2-5-15,-6-2 6 16,-6-3-11-16,-6-3 7 16,-7 0 13-16,-4 0-2 15,-5-2-2-15,-4-9 4 16,-5 2-9-16,-5-3 11 15,-2 4-4-15,-2-1-4 16,0 1 7-16,0 0-6 16,1 0 2-16,5 3 3 15,3-3-11-15,6 1 13 16,2 2-6-16,11-1-2 16,4 3 7-16,10-2-9 15,8 3 5-15,7 1 5 16,7 1-10-16,7 0 1 15,2 0-11-15,6 0 5 16,4 0 6-16,2 0-18 0,2 0 13 16,3 0 5-1,-1 5-1-15,2 1 4 16,-1 0-2-16,2 2 6 0,-2-1-2 16,0 1-5-1,1-2 7-15,1 3-4 0,-2 2 1 31,-1 2 4-31,2 5-9 0,0 8 7 0,-3 9-1 16,1 10-2 0,-1 7 5-16,0 10-7 0,1 4 9 15,-6 4-5-15,3-2-6 16,-1-9 6-16,0-10-154 16,-4-20-453-16</inkml:trace>
  <inkml:trace contextRef="#ctx0" brushRef="#br0" timeOffset="671.346">1828 973 787 0,'0'0'-1'0,"0"0"4"0,5 0-3 16,14 0 2-16,9 0 8 15,7 3-4-15,8 5 16 16,13-3-6-16,7 1 3 15,10 0 16-15,8-1-7 16,8 2-12-16,5-4 5 16,2 3-20-16,-2-1 6 15,-4 2-4-15,-4-4-5 16,-6 2 5-16,-11-3-8 16,-7-1 6-16,-10-1 1 15,-7 4-7 1,-14 0 4-16,-8-2-29 0,-12 2-22 15,-4-3-25-15,-7 2-115 0,0-3-144 16</inkml:trace>
  <inkml:trace contextRef="#ctx0" brushRef="#br0" timeOffset="1187.533">2962 911 611 0,'-8'-9'1'15,"4"1"42"-15,3 3 54 16,-2 0 6-16,3 3-31 16,0 2-44-16,0 0-14 15,0 0-11-15,0 0-5 16,0 0 0-16,10 0-5 15,8 12 7-15,8 4 4 16,2 0-9-16,5-2 6 16,4 4 1-16,4-5-2 15,-1 1 3-15,-4-1-9 16,0-3 7-16,-6-2 3 16,-8 0-7-16,-9-2 7 15,-4-1-8-15,-6 0 6 16,-3-1-1-16,0 3-3 15,0 2 3-15,0 4-1 16,-7 4 1-16,-4 0 5 16,3 5-12-16,-4 0 11 15,4 4-4-15,-4-1-3 16,4 2 5-16,-7 2-4 16,2 2 1-16,3 0 3 0,-3-2-6 15,2-4 4 1,-1 1 0-16,6-7-2 0,-1-5 1 15,2-3-52-15,5-7-43 32,0-4-82-32,0-2-248 0</inkml:trace>
  <inkml:trace contextRef="#ctx0" brushRef="#br0" timeOffset="3718.3171">1081 626 697 0,'0'0'72'0,"3"0"-68"16,13 0-5-16,5 0 26 15,8 0 20-15,2 0-3 16,4 0-16-16,2 0-19 0,-2-7-7 16,-7-1 5-16,-5 3-11 15,-9-1-8-15,-7 0-119 16,-7 1-149-16</inkml:trace>
  <inkml:trace contextRef="#ctx0" brushRef="#br0" timeOffset="3937.3578">1260 513 784 0,'0'-6'13'15,"0"4"-5"-15,0-1 7 16,0 3 43-16,0 0-27 16,1 0-31-16,5 3-3 15,0 11 5-15,2 7 1 16,2 6 3-16,-1 6-11 15,1 2 9-15,-1 3-5 16,3 2-42 0,0-9-66-16,-2-6-153 0</inkml:trace>
  <inkml:trace contextRef="#ctx0" brushRef="#br0" timeOffset="4343.2332">1505 565 787 0,'0'-19'13'16,"0"7"-13"-16,2 1 10 15,-1 7 22-15,4 4-11 16,1 0-19-16,4 0-15 0,3 15 15 16,2 6 0-1,1 6-4-15,2 2 5 0,-2 0-8 16,-1-3-13-16,0-5-6 15,-5-6 0-15,0-7 11 16,-5-5 4-16,-2-3 6 16,-1-3 5-16,-2-16-4 15,0-6 8-15,0-6-3 16,0-1 4-16,0 3 9 16,-9 3-15-16,4 1 0 15,1 4-4 1,1 4-98-16,0 8-112 0</inkml:trace>
  <inkml:trace contextRef="#ctx0" brushRef="#br0" timeOffset="4640.0991">1844 619 579 0,'13'-4'2'15,"1"-9"12"-15,1-5-5 16,-3-1 11-16,-3-2-6 16,-3 1-13-16,-2 3 1 15,-4 0 3-15,0 5-7 16,0 4 6-16,-12 4 4 16,-2 4 1-16,0 0-4 62,-3 4-8-62,4 14 8 0,10 25-4 0,3 6-4 16,0 0 5-1,21-1 2-15,8-3-5 32,8-4-1-32,-1-31 4 0,2-3-14 0,0-7-80 0,0 0-108 0</inkml:trace>
  <inkml:trace contextRef="#ctx0" brushRef="#br0" timeOffset="7624.5059">3354 2121 391 0,'0'0'31'0,"0"0"127"16,-4 0-106-16,-8 0-46 16,-6 0 9-16,-4 0 12 15,-9 0 4-15,-4 0 4 16,-8 0-9-16,-4 8-7 16,-10 3-11-16,-1 4-6 15,-2-3 15-15,-2-3-16 16,3-1 22-16,6-3 8 15,5-3-2-15,2-2 4 0,6 0-21 16,3 0-4-16,6 0 2 16,3 0-17-16,8 0 14 15,5 0-7-15,2-4-6 16,9 2 17-16,3-2-22 16,1 1-29-16,0-3-38 15,0-4-115-15,0 0-233 16</inkml:trace>
  <inkml:trace contextRef="#ctx0" brushRef="#br0" timeOffset="8108.9748">2705 1920 457 0,'5'-15'19'0,"0"3"12"16,-3 3 14-16,1 3 76 15,-3 2-27-15,0 4-44 16,0 0-19-16,0 0-21 16,0 0-4-16,-3 0 3 15,-13 17-17-15,-8 5 18 16,-4 4-13-16,-12 8-4 16,-3-2 19-16,-1 1-23 15,-1 1 11-15,3-5-1 16,4-3-1-1,8-1 8-15,6-5-11 0,7-3 3 0,6-3 5 16,8-4-9 0,3-1 3-16,0-4-10 15,0 4 6-15,11-1 14 0,5 2-14 16,5-1 11-16,2 2-3 16,4 3-4-16,-1 1 10 15,3 1-10-15,-4 3 0 16,-4-3 8-16,-3-1-7 15,-6-1 3-15,-2-3 1 16,-4-1-10-16,-1-2 17 16,1 3-13-16,-4 1 2 15,2 2 3-15,-2-1-15 16,2 1-60-16,0-2-57 16,0-4-48-16</inkml:trace>
  <inkml:trace contextRef="#ctx0" brushRef="#br0" timeOffset="12812.8062">2969 4848 426 0,'-2'-9'114'62,"2"4"-53"-62,0-3-21 0,0 3 30 0,0 3-14 0,0-1-10 0,0 3-6 16,0 0-23-16,0 0-10 62,10 0-13-30,20 0 1-32,16 0 7 0,16 0 2 0,23 0 3 0,9 0 5 0,10 0-1 0,4-2 0 0,-1-13-13 0,-8-1 3 15,-12 1 5-15,-12 1-8 0,-13 5 4 0,-18 1-8 0,-12 3 8 0,-16 3-8 31,-10 2-38-31,-6 0-31 16,0 0-7-16,-11 2-45 0,-4 9-49 0,-1 0-74 0</inkml:trace>
  <inkml:trace contextRef="#ctx0" brushRef="#br0" timeOffset="13686.9743">4763 4348 653 0,'8'-27'9'0,"-8"5"30"0,0 13 16 31,-18 5-3-31,-13 4-4 0,-10 4-41 0,-6 17-4 0,2 10 7 16,5 4-13-1,7 0 6-15,15-1-6 0,11 0 1 16,7-4 4-16,14-1-13 15,23-5 5-15,13-5 1 0,8-1 0 16,2-2-1 0,-3-2-25-16,-11 4 7 0,-12 1 12 15,-18 6-8-15,-16 3 6 16,0 2 6 0,-29 3 5-16,-9 0 10 15,-9 1-13-15,-1-5 12 16,1-2 0-16,4-6-5 15,12-7 7-15,7-7-11 16,15-7-1-16,9-3-85 0,3-33-164 16</inkml:trace>
  <inkml:trace contextRef="#ctx0" brushRef="#br0" timeOffset="13907.0137">5078 4145 820 0,'2'0'7'0,"1"0"-24"31,0 25 16-31,2 19 7 0,3 18 7 16,0 14 21-16,3 13-23 0,0 4-5 16,6 1-5-16,-1-6-5 15,2-9 2-15,1-15-121 16,-3-17-142-16</inkml:trace>
  <inkml:trace contextRef="#ctx0" brushRef="#br0" timeOffset="14109.5019">4981 4671 728 0,'0'-10'-6'16,"17"1"15"-16,10 2-10 0,4 0 3 0,6 1 5 15,3 2-1 1,2 3 2-16,1 1-14 0,-1 0 6 0,2 0 6 0,-2 0-76 16,-4 0-118-16,3 0-185 15</inkml:trace>
  <inkml:trace contextRef="#ctx0" brushRef="#br0" timeOffset="15015.2087">5614 4545 631 0,'-2'-13'37'16,"-16"-1"-25"-16,-6 6 37 0,-4 5-17 0,0 3-33 0,-3 0 10 0,4 19-15 15,4 10 7-15,8 2-3 16,8 6 0-16,7-3-2 15,0-3-30-15,7-5 10 16,16-6 12-16,6-11-1 16,5-7 13-16,0-2-2 15,1 0-1-15,-4-13 12 16,-3-5-16-16,-9-4 7 0,-5 4 5 16,-7 0-5 15,-6 2 7-31,-1 4-5 0,0 3 15 0,0 6 34 0,-4 0-45 15,-2 3-3 1,3 0-3-16,3 0-3 16,0 8 8-16,0 5-11 0,13 3 5 15,5 0 2 1,3-5-6-16,2-7 11 16,4-4-11-16,2 0-4 0,2-7 20 15,0-19-16 1,0-6 9-16,-3-5-1 0,-7 0-3 15,-6 2 11-15,-9 2 9 16,-6 4-1-16,0 8 14 16,-9 7-18-16,-11 9 4 15,-1 3-22-15,1 2-8 16,2 0 24-16,6 14-24 16,6 8 8-16,6 2-3 15,0 2-3-15,11 1 10 16,12 0-18-16,6 4 11 15,2-4-3-15,2 0-16 16,1-1-15-16,-2-1-32 16,-4-4-11-16,-6 0 54 15,-4 1-5-15,-5-1 14 16,-3 0 13-16,-3-1 5 16,0-1 11-16,0-2-12 15,6-5 4-15,1-2 6 16,6-8-7-16,4-2 8 15,3-6-4-15,4-21-5 16,3-13 11-16,-1-13-10 16,-1-11-2-16,-1-11 5 15,-4-13-5-15,-9-7 13 0,-3 1-7 16,-8 3 1-16,-7 8 27 16,0 13 39-1,-4 12-1-15,-7 17-11 0,0 11-24 16,2 8 19-16,4 10-23 15,1 8-3-15,3 4-4 16,1 9-24-16,0 29 0 16,0 19-7-16,3 15 6 15,11 21 8-15,4 8-10 16,3 3 6-16,2-1-7 16,2-4 2-16,0-12 1 15,-5-13-88 1,-3-16-22-16,-8-20-116 0</inkml:trace>
  <inkml:trace contextRef="#ctx0" brushRef="#br0" timeOffset="15202.5939">6366 4421 819 0,'35'-23'-9'16,"12"-1"10"-16,7-2-12 16,-1 3 7-16,-4-1-17 15,-10 3-145-15,-13 2-130 16</inkml:trace>
  <inkml:trace contextRef="#ctx0" brushRef="#br0" timeOffset="16187.0817">7929 4263 338 0,'-37'-2'95'16,"5"2"-26"0,3 0-53-16,5 13-4 0,7 6-11 15,10 7-2-15,5 0 6 0,2-4-14 16,7-3-7-16,13-5 0 15,6-8-19-15,6-6 21 16,3 0 0-16,-4-14-2 16,0-10 27-16,-6 2-17 15,-5-1 58-15,-7 1 34 16,-9 7 24-16,-4 3-27 16,0 2-33-16,0 7-8 15,0 3-3-15,0 2-17 16,0 34-17-16,0 17-12 15,0 19 1-15,0 20 19 16,0 19-21-16,11 8 8 16,5 7 5-16,3 8-10 15,0-2 15-15,5-4-21 16,-2-14 11-16,-2-10 10 16,-3-17-19-16,-3-19 10 15,-8-21-5-15,-6-14-1 16,0-14 14-16,-9-13-14 15,-15-6 8-15,-7 0 4 16,-5-25-4-16,-5-11 18 16,-1-10-11-16,0-10-3 15,3-6 11-15,6-5-9 16,8-3 0-16,7-2 1 16,11-3-5-16,7-3 17 0,0-1-25 15,20-6 1 1,14-5 2-16,7-3-10 0,8 0-35 15,9 3-57-15,0 5-45 16,0 9-61-16,-5 13-62 16</inkml:trace>
  <inkml:trace contextRef="#ctx0" brushRef="#br0" timeOffset="16546.4543">8384 4230 404 0,'4'-4'97'15,"-2"-1"-11"-15,-2 5 19 0,0 0-37 16,0 9-49-16,0 16-10 15,0 10-10-15,0 9 2 16,0 7 2-16,0 1-9 16,1 0 16-16,17-7-14 15,5-5-1-15,4-11 4 16,4-9 1-16,2-15 3 16,3-5-19-16,-4-9-5 15,-2-24 11-15,-3-11 1 16,-8-6 12-16,-5-3-2 15,-5 0 5-15,-8 5 39 16,-1 6-8-16,0 4 4 16,0 12-12-1,-3 7 5-15,0 5 4 0,-1 7-18 16,3 7-10 0,1 0-1-16,0 24-21 0,0 13 11 15,8 9-3-15,3 12 2 16,4 1-1-16,1-5-110 15,3-8-93-15,-2-14-208 0</inkml:trace>
  <inkml:trace contextRef="#ctx0" brushRef="#br0" timeOffset="16937.2489">8890 4363 892 0,'0'-15'4'16,"3"1"-9"-16,5 5 9 15,0 3-8-15,4 3 2 16,-1 3 12-16,5-3-13 16,2 1 3-16,3 2 3 15,-1-3-7-15,3-7 8 16,-2-4-7-16,-2-3 1 16,-1-7 3-16,-6 2-48 15,-11-2 10-15,-1 2-18 16,-6 7 7-16,-19 7-8 15,-5 8 25-15,-6 0 28 16,2 8 7-16,0 17 21 16,7 6 14-16,8 3-19 15,7 4-1-15,10 1 3 16,2 0-16-16,14-2 11 16,18-6 0-16,9-7-9 15,5-7 8-15,4-11-19 16,2-6 6-16,-4 0 5 15,-4-6-26-15,-7-19-114 16,-7-8-145-16</inkml:trace>
  <inkml:trace contextRef="#ctx0" brushRef="#br0" timeOffset="17233.981">9455 4030 780 0,'1'-14'16'15,"-1"3"-16"32,0 9 5-47,-7 2 37 0,-5 0-24 16,-3 39-14-16,2 13-6 0,7 4-4 0,6 4 4 0,0 2-7 16,19-4-22-16,11-27-27 15,5-6 14-15,-3-3 23 16,-5-5-7-16,-9-1 19 15,-13-3 5-15,-5 3-4 16,-16-1 16-16,-15 1 3 16,-8-1 0-16,-1-3-9 15,1-4-2-15,7-6 7 16,11-2-12-16,16-4-37 16,5-27-160-16</inkml:trace>
  <inkml:trace contextRef="#ctx0" brushRef="#br0" timeOffset="17515.1048">9819 3987 846 0,'-26'0'-6'0,"0"0"4"15,1 5 1-15,1 20 4 0,6 10 10 0,8 7-18 0,10 7 9 16,0 0 2-1,23 9-12-15,7-5 6 0,7 0-14 16,1-4-27-16,-6-4 27 16,-3-3-21-1,-13-6 17-15,-11-3 18 0,-5-4-8 16,-27 0 14-16,-15-3-10 16,-12-4-64-16,-12-4-76 15,-7-3-231 1</inkml:trace>
  <inkml:trace contextRef="#ctx0" brushRef="#br0" timeOffset="91483.8461">3325 7395 686 0,'40'-6'-6'16,"10"-5"11"-16,22-7 25 31,11-5 25-31,8-1-12 0,3 0 1 0,-4 0-25 0,-3 3-6 16,-9 4-16-16,-11 3 0 15,-12 3-86-15,-16-1-113 16,-18 4-218-16</inkml:trace>
  <inkml:trace contextRef="#ctx0" brushRef="#br0" timeOffset="92109.6887">5054 7070 711 0,'0'-2'31'0,"0"2"-30"16,0 0-7-16,0 10-10 16,0 20 22-16,0 11 8 15,0 12-3-15,0 7-5 16,0-2-1-16,0-7-9 16,0-11-124-16,-10-15-258 15</inkml:trace>
  <inkml:trace contextRef="#ctx0" brushRef="#br0" timeOffset="92297.1393">4992 6566 870 0,'-12'-21'-22'0,"2"8"-33"0,5 1-10 16,2 7-19-16,1 5-31 15,2 9-143-15,0 16 85 16,15 12 153-16</inkml:trace>
  <inkml:trace contextRef="#ctx0" brushRef="#br0" timeOffset="92579.4429">5439 6715 663 0,'0'-24'23'15,"-3"-2"11"-15,-15 3 15 63,-7 5-10-63,-5 9-2 0,0 9-17 0,1 0-24 0,3 16 6 0,8 18-2 0,7 14-2 0,11 13 7 16,0 12-6-1,18 11 7-15,11 10-7 0,7 5 2 16,4 4 2-1,0 1-5-15,-3 0 4 0,-6-7-3 16,-10-4-35-16,-10-10-69 16,-11-13-31-16,-3-12-166 15</inkml:trace>
  <inkml:trace contextRef="#ctx0" brushRef="#br0" timeOffset="92749.8691">5391 7250 685 0,'45'-39'-16'0,"2"5"14"16,0 4-1-16,-11 15-6 0,-12 7-17 15,-10 8-145-15,-12 0-257 16</inkml:trace>
  <inkml:trace contextRef="#ctx0" brushRef="#br0" timeOffset="93999.5194">7421 6928 744 0,'0'-36'-9'0,"0"1"5"16,-8 0 8-16,-12 8-1 15,-3 7 29-15,-12 11 9 16,-1 7-23-16,-2 2-10 16,-1 10-15-16,5 19 5 15,2 5 1-15,9 9 2 16,14 1 0-16,7-1-5 15,2 0-6-15,18-4 3 16,13-11-1-16,9-10-2 16,1-6 10-16,1-11-4 15,3-1 4-15,-7 0 2 16,-7-1-3-16,-7-9 5 16,-6 4-1-16,-5 6 7 15,-5 0-6-15,-1 8-6 16,4 19 12-16,1 13 4 15,0 11-5-15,4 5 3 16,2 8-12-16,0 2 6 0,1-3-5 16,-1 2-1-1,-4-3 0-15,-1-6-2 0,-5-10 3 16,-6-6 0 0,-2-11-15-16,0-11 3 15,-14-10-3-15,-9-8 13 16,-5 0 11-16,1-12 8 0,-4-17 17 15,3-9 15-15,2-11-3 16,5-11-24-16,8-6-9 16,10-12-13-16,3-3 0 15,6-5-12-15,16 2-31 16,11 6-21-16,5 11-18 16,2 11-23-16,-3 12 32 15,-3 10-15-15,1 12 4 16,-6 4 32-16,-7 4 53 15,-4 6 16-15,-6 5 11 16,-2 1 16-16,-5 0 11 16,-3 2-6-16,-1 0-17 15,1 0-7-15,-2 15-7 16,0 11 6-16,2 8-15 16,2 9-2-16,0 4-7 15,4 0 1-15,4 2-2 16,1-8 3-16,7-7-1 15,2-10-9-15,0-11 0 16,1-13-26-16,-4 0 12 16,-1-15 13-16,-2-24 2 15,-3-3 12-15,-5-6 7 16,-3-3 10-16,-2 5 37 16,-3 8-9-16,0 6 5 0,0 13 1 15,0 3-21 1,0 8-9-16,0 7-9 15,0 1-12-15,0 0-9 16,0 7-7-16,7 20 5 0,4 6 9 16,-1 12-6-16,5 1 1 15,0-2-25-15,0-1-65 16,-3-10-18-16,0-14-81 16,-3-11-327-16</inkml:trace>
  <inkml:trace contextRef="#ctx0" brushRef="#br0" timeOffset="94374.8785">8156 6984 614 0,'0'-5'86'32,"0"1"-79"-32,3 2 7 0,2 2 3 0,3 0 9 15,3 0-17-15,3 0 19 16,4-2-8-16,2-4-12 15,1-3-2-15,-2-3-6 16,-3-5 5-16,-2-3-8 47,-4-3 5-31,-4 4-5-1,-6 1-7-15,0 7 4 0,-10 3-1 0,-10 6-3 0,2 2-11 0,-1 0 17 31,3 11 0-31,5 13 12 0,2 3-4 16,6 4 7-16,3 2-5 0,0-1 4 0,18 2 5 0,8-5-13 0,5-8 3 16,4-7-2-16,3-10-2 15,3-4-68 1,-3-8-108-16,2-23-136 16,-2-10 89-16,0-9 224 0</inkml:trace>
  <inkml:trace contextRef="#ctx0" brushRef="#br0" timeOffset="94609.4761">8615 6855 207 0,'23'-47'49'0,"-10"7"302"0,-8 9-204 15,-5 5-85-15,-5 11-19 16,-18 11-39-16,-1 4-3 16,-2 0-15-16,2 21 19 15,8 11-7-15,8 2 3 16,8 11-4-16,0-1 2 16,11 5 1-16,11 1 4 15,3-4-13-15,-2 0-41 16,-4-8-59-1,-4-3-27-15,-12-8 15 0,-3-4 14 16,-3-10 103-16,-21-1 39 16,-3-6 35-16,2-6-24 15,-2 0-29-15,8-3-16 16,7-21-14-16,6-7-55 16,6-9-142-16,9-7 75 15</inkml:trace>
  <inkml:trace contextRef="#ctx0" brushRef="#br0" timeOffset="94905.7828">8806 6766 598 0,'-2'0'82'0,"-12"0"-81"16,-1 12 3-16,9 7-4 16,-1 4 2-16,7 6-2 0,0 2-1 15,0 4 5 1,2 6-4-16,7-1-14 0,5-1-65 15,-4 0-23 1,4-5-69-16,2-5-24 0,0-7 118 16,-5-8 96-16,-6 1-31 15,-5-8 60 1,0 5 48-16,-23-6-54 0,-7 2 5 16,-7 2 126-16,-2-5-152 15,-1-3-49-15,-1-2-118 16,4 0-24-1</inkml:trace>
  <inkml:trace contextRef="#ctx0" brushRef="#br0" timeOffset="95796.9132">10605 6913 622 0,'13'-27'40'15,"-7"-4"-6"-15,-1 0 23 16,-5-2 9-16,0 4-6 16,-1 0 12-16,-20 4-17 15,-3 8-26-15,-10 5-23 16,-5 10-6-16,-5 2-4 15,-3 4 0-15,5 23-2 16,5 7 1-16,10 8-5 16,14 0-8-16,13-2-22 15,0 0-14-15,19-8-2 16,10-8 27-16,6-7-8 16,5-12 7-16,-4-5 25 15,-2 0 3-15,-5 0 5 16,-7 0 0-16,-8-2 0 15,-6-1 2-15,-7 3 4 0,-1-2 2 16,0 2 7 0,0 0-11-16,0 2-1 0,0 19-4 15,6 12 10 1,1 12 4-16,5 13-1 0,3 9-12 16,2 9 4-1,0 5-10-15,-2 1 8 16,-3-5-5-16,-2-7-11 15,-7-12-32-15,-3-16 21 0,0-7 21 16,0-10 2 0,-10-10-2-16,-8-8 3 0,-4-5 9 15,-4-2 5-15,-5 0 10 16,-1-20-8-16,1-13 4 16,4-7-14-16,6-15-4 15,7-9 2-15,11-9-8 16,3-9-2-16,12-11-37 15,17 1-82-15,6 5-114 16</inkml:trace>
  <inkml:trace contextRef="#ctx0" brushRef="#br0" timeOffset="96436.9706">10947 6760 694 0,'3'-3'167'0,"-3"3"-134"16,0 0 26-16,-12 0-36 15,-3 0-14-15,-1 22-3 16,-1 7-7-16,7 7 2 16,8 2 1-16,2 1-5 15,2 0 4-15,23-8-6 16,8-7 4-16,5-8-4 16,3-10-36-16,-4-6-7 15,-7 0-26-15,-10-22 23 16,-12-2 42-16,-8-2 9 15,-4-3 33-15,-20 2 18 0,-10-4-17 16,0 8-8 0,-1 0-12-16,4 4-7 0,9 3 18 15,5 5-13-15,16 3-5 16,1-4-1 0,19 3-18-16,12-2 11 0,8 2-8 15,4-3 5-15,1 8-6 16,-8 4 2-1,-6 0 7-15,-7 0-1 16,-9 0 4-16,-6 14-1 0,-8 1-9 16,0 6 14-16,0 5-10 15,-6 6 3-15,-2 2 5 16,0 3-6-16,8-1 1 16,0-1 6-16,3-6-10 15,17-9 8 1,7-9-5-16,8-11 1 0,2 0 1 15,1-20-15-15,-4-12-11 16,-8-9 8-16,-9-2 14 16,-12-3 9-16,-5 4-5 15,-10 6 4-15,-22 10 6 16,-8 6-6-16,-4 10-6 16,1 8-15-16,6 2 15 15,6 0 5-15,8 18-22 16,13 5-41-16,10 1-76 15,0-5-28-15,28 2-63 16,11-7 52-16,12-2 162 16</inkml:trace>
  <inkml:trace contextRef="#ctx0" brushRef="#br0" timeOffset="96796.4057">11657 6721 248 0,'0'-22'356'0,"0"4"-262"16,-23 4-51-16,-7 7-11 15,-3 7-8-15,-2 0-3 0,7 11-10 16,4 20-7-16,9 9 3 16,14 7-5-1,1 0 2-15,5-1-9 0,20-7 6 16,5-10-1 0,3-14-1-16,2-15-5 0,-2-5-37 15,-3-38-34 1,-2-17 24-16,-9-18 19 0,-5-17 32 15,-6-7 5 1,-6-1-43-16,-2 8-46 0,0 15 47 16,-2 22 72-16,-6 15 55 15,-2 23 13-15,7 16-24 16,3 4-18-16,0 24-53 16,0 28-8-16,10 19 8 15,6 16 25-15,3 20-10 16,2 9-11-16,-4 2-7 15,-4-7-4-15,-8-11-50 16,-4-18-238-16</inkml:trace>
  <inkml:trace contextRef="#ctx0" brushRef="#br0" timeOffset="98531.0177">12700 6804 993 0,'8'0'3'0,"6"0"-12"16,8 0 13-16,1 0 3 15,10-11-2-15,-2-8-1 16,-1-9-3-16,-8 0 5 15,-5-6-8-15,-12 7-20 16,-5 3-27-16,-7 4 16 16,-20 9 1-16,-6 8 8 15,-3 3 5-15,-4 3 9 16,5 16 21-16,8 10-9 16,8 3 0-16,10 6-3 15,9 4-2-15,5 3 7 16,22 0-6-16,9-2 7 0,6-10-6 15,5-8 2 1,0-11 3-16,0-14-6 0,-5 0 2 16,0-23 7-1,-8-14-9-15,-3-5 2 0,-1-8 0 16,-6 3 2-16,-7 4 3 16,-2 7-7-16,-7 7 22 15,-3 7 19-15,-2 10-8 16,-3 8-8-16,0 4-9 15,0 0-12-15,0 26-8 16,0 10-1-16,0 8 12 16,0 2-5-16,0 0 2 15,3-5-2-15,4-12-6 16,1-8 6-16,1-11-4 16,4-7-8-16,4-3 10 15,4-11 1-15,6-20 4 16,1-7-3-16,5-9-11 15,-1 0-6-15,-1 3 14 16,-7 5-9-16,-4 12 7 16,-4 8-3-16,-8 7 9 15,-5 10 1-15,-3 2-3 16,0 6-1-16,0 19-7 16,4 10 10-16,1 5 3 15,1 4-9-15,7-4 9 16,-2-5-5-16,3-12 0 0,4-7 3 15,2-13-4 1,1-3 3-16,1-1 4 16,2-23-3-16,4-5 2 0,-4-5-1 15,-3 5-1-15,-5 1 1 16,-3 5-7-16,-3 8 9 16,-7 5-5-16,0 6 1 15,-3 4 4-15,2 0-7 16,-1 9-2-16,3 18 6 15,1 6-6-15,2 7 8 16,3 6-4-16,1-5 0 16,4-5 3-16,4-7-7 15,2-11 6-15,0-11 0 16,3-7-2-16,3 0 2 16,-3-21 1-16,-3-10 2 15,-7-9 3-15,-4-7-13 16,-9-3 9-16,-1 1-1 15,-9 1-1-15,-22 4 1 16,-6 8-14-16,-4 5 3 16,1 14 5-16,1 12-3 15,9 5 3-15,5 0-15 16,11 15 8-16,7 12-38 16,7 6-51-16,6 1 10 15,19 2-64 1,13-5-93-16,5-9 134 0,10-7 84 15</inkml:trace>
  <inkml:trace contextRef="#ctx0" brushRef="#br0" timeOffset="98890.2185">14236 6609 647 0,'6'-31'121'0,"-6"4"-82"0,0 4-25 0,-18 5-19 0,-4 8-5 0,-2 7 8 0,-1 3 3 31,5 0 1-31,5 10-2 0,4 12 1 0,9 6-4 0,2 5 7 0,0 3-9 16,15 5 5-1,6 2-3-15,1 1-3 0,4-1 6 16,-1 4-2 0,0-3 4-16,-2 1 3 0,-4-1-9 31,-3-3 8 0,-4-5-4-31,-4-4 0 0,-7-5 3 0,-1-8-7 0,-6-2 9 0,-17-5 4 0,-6-2 35 16,-5-7 7-1,1-3-40-15,3 0-4 0,6-8 1 16,8-22-29-16,11-15-54 16,5-15-32-16,8-18-48 15,23-9-195-15,11-4 124 16</inkml:trace>
  <inkml:trace contextRef="#ctx0" brushRef="#br0" timeOffset="99266.976">14469 6355 789 0,'12'-22'35'15,"-7"8"-26"-15,2 8-4 16,-3 6 4-16,-2 11 12 16,-2 30-32-16,0 15 37 0,0 14 8 15,0 13-19 1,0 5-8-16,0-10-5 15,0-10-2-15,4-11 5 16,16-19-12-16,3-20 5 0,0-18-15 16,7 0-7-16,-2-37 20 15,3-11 2 1,-3-9 4-16,0 2 1 16,-4 2-7-16,-5 8 7 0,-5 11-4 15,-2 12 5-15,-7 7-2 16,0 9-3-16,-1 6 4 15,1 0-6-15,0 10 1 16,2 13 2-16,3 10 1 16,-3 2 1-16,3 6 0 15,-4-1-7-15,4-3 8 16,-2-6-8-16,3-10-49 16,-1-9-116-16,6-12-145 15</inkml:trace>
  <inkml:trace contextRef="#ctx0" brushRef="#br0" timeOffset="99609.6994">15223 6050 939 0,'25'-24'-43'0,"0"5"42"15,8 7-20-15,-2 10 11 16,-6 2 18-16,-4 2-12 15,-9 24 4-15,-7 5 0 0,-5 8-7 16,-4 3 7-16,-13 4 1 16,-6 1 2-16,0 2 1 15,0-2-7 1,7-2 9-16,3-8-4 0,5-6-12 16,7-9-123-16,1-8-166 15</inkml:trace>
  <inkml:trace contextRef="#ctx0" brushRef="#br0" timeOffset="99781.0875">15377 6575 925 0,'0'3'14'16,"0"-1"-25"0,0 2-74-16,0 4 80 0,-1 2-23 15,-5-3-51-15,2 3-144 16</inkml:trace>
  <inkml:trace contextRef="#ctx0" brushRef="#br0" timeOffset="101765.776">10219 8482 551 0,'2'36'20'15,"-2"-1"-14"-15,0-6-4 16,0-5 11-16,0-8 48 15,0-6-8-15,-3-6-16 16,-1-4-18-16,3 0 23 16,-1-8 23-16,0-19-16 15,2-7-39-15,0-13 2 0,0-5-2 16,7-2 1 0,9-2-14-16,1 9 3 0,5 5-108 15,-1 8-108 1,0 10-330-16</inkml:trace>
  <inkml:trace contextRef="#ctx0" brushRef="#br0" timeOffset="102327.9418">10600 8395 635 0,'11'7'60'15,"-1"-5"-57"-15,1 1 31 0,4-3-3 31,1 0 8-31,4 0-9 0,1 0-19 0,1-17-6 16,-2-2 3 0,-3-6-9-16,-6 3 3 15,-5 1 1 1,-6 4-4-16,0 3 5 0,-16 9-16 16,-7 5-9-16,-4 0 18 15,2 0-5-15,-1 9 14 0,6 14-8 16,6 7 1-1,10 6 0-15,4 6 0 0,0 4-1 16,23-2 5 0,8-3-5-16,4-9 4 0,10-9-6 15,0-10-25-15,-2-13-61 0,0 0 23 16,-2-34-22-16,-4-12 17 16,-5-16 52-16,-4-12 33 15,-6-5 27-15,-6-4 22 16,-5 1 0-16,-2 9-5 15,-8 9 26 1,-1 13-8-16,0 12-23 0,0 10 8 31,0 13-16-31,0 7 9 16,0 9-25 0,0 0-17-16,0 28-13 0,0 19-12 15,0 19 17 1,7 16-2-16,3 12 0 0,6 6 0 0,2-7-10 0,-1-8-30 15,1-10-56-15,0-20-36 16,-2-17-111-16,-5-17-322 16</inkml:trace>
  <inkml:trace contextRef="#ctx0" brushRef="#br0" timeOffset="103296.4271">11086 8420 795 0,'-5'-14'42'16,"5"3"-36"-16,0-6-3 16,19 4-6-16,10 1 8 0,10-5-10 15,4 3 13 1,-1 5-14-16,-2 3 5 0,-3 0 2 16,-8 6-2-16,-7 0-1 15,-8 0 3 1,-2 0-2-16,-5 12 2 15,0 7-7-15,-4 2 8 0,1 2 1 16,1 3-7-16,1-3 7 16,3-4-7-16,-2-3 4 15,7-5 1-15,3-5-5 16,5-6 7-16,-2 0-4 16,3 0 4-16,-3-17-1 15,-2 0-3-15,-8-2 6 16,-2-3 7-16,-4 2 13 15,-4 3 12 1,0 1-26-16,0 7-5 0,0-2-1 16,0 9-7-1,0 2 1-15,1 0-4 0,1 0-9 16,3 17 3-16,3 6 5 16,1 5 5-16,3-3-10 15,2-2-20-15,1-6 7 16,5-12 9-16,0-5 5 15,2 0 3-15,3-19-3 16,1-13-15 62,0-4-18-78,3-2 18 47,-1 1 18-47,0 10 4 0,-5 8 0 0,-4 11 20 0,-1 8-12 0,-3 0 3 0,-4 23-8 0,12 25 4 0,5-1 0 16,2-3-2-16,0-9-142 15,0-10-12-15,6-16-59 0,-14-14 147 16,1-27 46-16,-3-5-34 16,-2-4-4-1,-3-4 111-15,-7 8 57 0,-3 5-66 16,-3 5-29-16,-2 9 284 15,0 3-201-15,0 9-39 16,0 6 3-16,0 0-49 16,0 10-27-16,2 15 6 15,2 8 10-15,1 2-8 16,1-1 7-16,5-3 1 16,-4-6-7-16,9-7-3 15,-3-12-34-15,4-6 5 16,1 0 24-16,3-20-1 15,-1-11 1-15,1-3 8 16,0-1 3-16,-1 2 4 16,-4 8-3-16,0 4 7 15,-2 7 16-15,-1 7-6 16,-2 7 4-16,5 0-10 16,-1 13 0-16,2 10 1 15,0 4-10-15,1 5-3 16,0-2 0-16,-2-8-76 15,-3-4-104-15,-4-7-283 16</inkml:trace>
  <inkml:trace contextRef="#ctx0" brushRef="#br0" timeOffset="116546.3437">14314 7995 605 0,'7'-17'90'0,"-4"-1"-84"15,3-2-3-15,-4-2 2 0,2 1 5 16,-4-2 21-1,0 2 25-15,-2 1-19 0,-14 0-7 16,-8 2-6-16,-5 1-23 16,-12 8-1-16,-2 6-2 15,-5 3-10-15,1 0 10 16,5 22-3-16,3 7 9 16,15 2-7-16,11 3 1 15,13 2-1-15,0-5-5 16,31-8-3-16,9-12-2 15,5-8-18-15,5-3-1 16,-3 0-15-16,-8-14 16 16,-12 0 30-16,-8 5-1 15,-7 7 3-15,-7-2 0 16,-5 4 12-16,3 0 10 16,2 11-19-16,3 18 8 15,3 8 19-15,2 16-17 16,2 9-5-16,-1 6-6 15,2 6 0-15,0 0 6 16,-1-1-17-16,-2-8 8 16,-2-7 1-16,-4-14-23 15,-6-10-18-15,-1-10-3 16,-5-8 22-16,-16-16 23 16,-9 0-2-16,-6-9 13 15,-1-22 30-15,0-12 13 16,5-13-12-16,6-8-13 15,12-8-5-15,7-7-15 16,7-3-10-16,7 1-1 0,21 8-4 16,11 4-6-16,6 6-82 15,4 15-27 1,0 6-41-16,-4 13-95 0,-9 11 55 16,-9 7 193-1,-9 6 125-15,-5 5-8 0,-9 0 12 16,-3 0-34-16,1 0 7 15,-2 3-5-15,2 11-56 16,1 10 0-16,1 7-6 16,1 9-10-16,5 1-17 15,2 4 0-15,0-6 3 16,3-1-7-16,3-8-3 16,2-12-19-16,2-12-36 15,2-6-11-15,-3 0 1 16,0-29 37-16,-4-5 27 15,-3-4 7-15,-5-2 11 16,-3-1 45-16,-4 6 11 16,-2 7 8-16,0 4-39 15,0 9 1-15,0 4 12 16,0 8-10-16,0 3-24 16,0 3-22-16,7 17-5 15,2 15 15-15,0 10-4 16,4 8 2-16,-3-6-73 15,1 0-88-15,1-12-203 16</inkml:trace>
  <inkml:trace contextRef="#ctx0" brushRef="#br0" timeOffset="116906.9697">14955 7986 746 0,'0'-4'7'15,"0"0"1"-15,7 3-12 16,7-6 0-16,3 1 8 16,2-4-1-16,0 1-2 15,-2-5-5 1,-1 1 5-16,-5-3 1 0,-4 3-4 16,-6-5 5-16,-1 7-3 15,0-1 5-15,-4 0-1 16,-11 7-5-16,-3 3-2 15,-2 2 3-15,1 0 0 16,1 7 0 0,2 17-4-16,5 5 8 0,1 7 0 15,7 3-1-15,3 0-1 16,0 0 1-16,14-5 1 16,9-6-2-16,6-8-7 15,4-13 6-15,2-7-2 16,3 0-30-16,-4-18-86 15,-2-13-49 1,3-9-85-16</inkml:trace>
  <inkml:trace contextRef="#ctx0" brushRef="#br0" timeOffset="117187.6576">15424 7715 731 0,'0'-8'7'0,"-5"1"7"16,-7 6 26-16,4 1 2 15,-5 0-33-15,3 18-6 16,-1 9-4-16,5 10 2 16,3 6-2-16,3-3-2 0,0 2-3 15,16-5-8-15,8-2-42 16,4-10 32-16,-1-6 17 16,-1-5 7-16,-6-3 1 15,-10-2-4-15,-4-4 5 47,-6 1-6-47,0 0 2 0,-6 3 9 0,-10-1-6 16,0-3 0-16,0-2-11 0,6-3-163 0,8 0-74 15</inkml:trace>
  <inkml:trace contextRef="#ctx0" brushRef="#br0" timeOffset="117499.5819">15649 7749 693 0,'-10'0'9'0,"3"0"-6"15,3 12-3-15,4 13 0 16,0 8 4-16,0 8-6 16,9 1 2-16,3 1-27 15,4 1-20-15,1 2 10 16,0-5 7-16,-3-4 13 15,-3 1 5-15,-1-7 9 16,-4-5 5-16,-4-6-3 16,-2-8 8-16,0-5 32 15,0-5 9-15,-4-2 34 16,-12 0-29-16,-6 0-45 16,-6 0-5-16,-8-6-27 15,-4-13-171-15,-8-6-361 16</inkml:trace>
  <inkml:trace contextRef="#ctx0" brushRef="#br0" timeOffset="120140.6495">1142 2185 546 0,'4'-30'62'16,"-1"2"12"-16,-2 10 7 15,1 5 2-15,-2 8-23 16,1 3-20-16,1 2-26 16,3 3-16-16,0 26-16 15,0 17 13-15,1 12 7 16,2 9-2-16,-1 6-1 15,0 0 3-15,2-10-2 16,-1-8-3-16,1-11 3 16,-2-12-2-16,-2-8 5 15,-4-8-5-15,-1-8 5 16,0-8-2-16,-4 0 7 16,-13-7-4-16,-4-12-1 15,-4-6-2-15,-2-1 3 16,3 3 0-16,2 2 20 15,4 4-8-15,6 5 5 16,2 7-4-16,3-2-16 16,6 7-2-16,1 0 3 0,0 0-9 15,0 14-6-15,0 8 1 16,8 4 2-16,5 1-47 16,1-5-61-16,4-13-54 15,-1-9-83-15</inkml:trace>
  <inkml:trace contextRef="#ctx0" brushRef="#br0" timeOffset="120421.956">1203 2151 776 0,'-1'-6'10'15,"1"1"23"-15,0 0-29 16,14-3-4-16,9-3 0 16,8-7 3-16,4 0 1 15,6-6 1-15,1 2-5 16,-5 2 2-16,-7 4-1 16,-8 3 0-16,-7 6-1 15,-12 7-6-15,-3 0-80 16,-3 18-52-16,-15 7-101 15</inkml:trace>
  <inkml:trace contextRef="#ctx0" brushRef="#br0" timeOffset="120546.3451">1477 2380 313 0,'-7'0'-170'16</inkml:trace>
  <inkml:trace contextRef="#ctx0" brushRef="#br0" timeOffset="127989.1201">3542 10885 102 0</inkml:trace>
  <inkml:trace contextRef="#ctx0" brushRef="#br0" timeOffset="128280.7197">3542 10885 164 0,'63'-96'53'0,"-55"88"10"0,-5 3-63 0,1 1 328 0,-4 4-163 0,0 0-81 0,0-3-30 0,0 3-11 0,0 0-2 0,5 0-18 0,13-1-23 16,15-3-11 15,14-4 32-15,14-1-8-16,15-3 6 15,9-5-11-15,6 0 1 0,-5 5-2 0,-3-1-13 0,-8 2 2 0,-9 6 6 16,-17-2-78-16,-12 4-23 16,-16 0-17-16,-17 3-132 15,-4 0-192-15</inkml:trace>
  <inkml:trace contextRef="#ctx0" brushRef="#br0" timeOffset="128813.2897">5420 10353 929 0,'-8'-1'27'15,"1"1"-20"-15,7 8-16 32,0 22 7-32,0 15 1 0,0 10 4 0,9 11 15 15,2 2-8-15,0 2-2 16,2-8-5-16,-2-10-5 0,-1-13-9 15,-2-22-168-15,-6-17-162 16</inkml:trace>
  <inkml:trace contextRef="#ctx0" brushRef="#br0" timeOffset="129061.9791">5386 10190 866 0,'-14'0'5'0,"2"0"-6"0,6 7-3 16,6 6 6-16,0 2-7 31,9-4 5 0,12-4 3-31,4-3-4 0,-1-4 2 16,-3 0-14-16,-7-11-18 0,-7-7 22 0,-7 0-2 0,0 3-3 0,-21 6-17 15,-7 7 3-15,-5 2 21 16,-4 2-32 0,6 22-90-16,5 3-124 15</inkml:trace>
  <inkml:trace contextRef="#ctx0" brushRef="#br0" timeOffset="129843.524">5711 10624 638 0,'4'16'1'15,"4"4"21"-15,-1 2 3 16,-1 4 13 0,1 1-24 46,-4-6-4-62,2-1 4 31,-3-6-15-31,1-1 1 0,14-42 3 0,3-24-5 16,1-1 12-16,3 1-15 0,4 6 7 16,0 6 13-16,-11 41-11 15,-1 21 8-15,-1 10-6 16,-3 3-4-16,1 4 9 15,-5-6-13-15,0 0 1 16,-3-9 7-16,1-8-10 16,3-9 5-16,0-6-7 15,6-6 2 1,1-21 17-16,2-8-17 0,0-2 9 16,-3-2-7-16,2 7 6 15,-7 3 6-15,-4 8-13 16,-1 7 10-16,-4 4 28 15,1 7-3-15,-2 3-19 16,4 0-15-16,0 9-9 0,1 19 19 16,1 8-10-1,4 9 3-15,-1 3-1 16,6 0-3-16,-1-3-6 0,4-9-65 16,2-10-23-16,0-15-18 15,2-11 19-15,-1 0 40 16,-2-25 23-16,-1-11 29 15,-4-3 15 1,1-4 42-16,-4 1 15 16,-1 1 17-16,-1 6-18 15,-2 4-6-15,-2 10-21 0,-1 2-15 16,-2 12 8-16,3 7-8 16,0 0-10-16,2 29-23 15,1 14 14-15,5 15 2 16,1 15-9-16,2 13 2 15,-1 3 6-15,0 2-11 16,-2-2 11-16,-1-9-12 16,-3-15-18-16,-2-16-87 15,0-20-96-15,-3-22-110 16</inkml:trace>
  <inkml:trace contextRef="#ctx0" brushRef="#br0" timeOffset="130109.5737">6515 10785 590 0,'-18'-50'107'0,"1"0"-35"0,7 5-19 15,6 10-17-15,4 8-8 16,0 7-23-16,18 5-6 16,9 9 5-16,7 6-10 15,3 0 4-15,-1 5-4 16,-2 16 0-16,-9 5 10 15,-10 6-10-15,-13 0 3 0,-2 4 0 16,-9-6 0 0,-18 0 12-16,-6-5-11 0,1-5-3 15,-2-6 14-15,5-6-60 16,8-8-83-16,9 0-287 16</inkml:trace>
  <inkml:trace contextRef="#ctx0" brushRef="#br0" timeOffset="130374.7109">6870 10607 655 0,'10'14'8'16,"-1"3"8"-16,2 6 9 16,0 5 18-1,-6 1 27-15,-3 2-40 0,1-4-3 16,-3-6-17-16,0-4-11 15,0-7 15-15,0-7-15 16,0-3 7-16,0 0 41 16,0-22 14-16,0-14-33 15,0-4-33-15,0-10 3 16,10-3 5-16,4 5-52 16,4 5-50-16,0 6-80 15,5 8-80-15,2 7-168 16</inkml:trace>
  <inkml:trace contextRef="#ctx0" brushRef="#br0" timeOffset="130686.9679">7173 10498 682 0,'0'31'62'0,"0"4"4"16,-3 6 1 0,-1 4-28-16,4-1-7 15,0-3-28-15,0-4-2 0,18-9 1 0,4-6-5 16,1-10 17-16,4-11-22 15,4-1 4 1,-8-6 19-16,-1-23-22 0,-8-3 14 16,-8-7-5-16,-6-1-6 15,0-6 12-15,-20 8-16 16,-8 3-3-16,-7 7 6 16,-3 5-11-16,1 9 14 15,9 7-9 1,0 6 0-16,12 1 18 0,7 0-24 15,9 0-79-15,0 6-111 16,15-1-130-16,12-3 109 16</inkml:trace>
  <inkml:trace contextRef="#ctx0" brushRef="#br0" timeOffset="131202.8773">7449 10553 649 0,'22'14'61'16,"-3"1"-7"-16,2 6 7 0,-1 6-35 15,1 3 13-15,-3-1-21 16,-1 0-14-16,0-7 7 16,-5-2-16-16,-1-8 13 15,-6-8-14-15,2-4 2 16,-1-9 20-16,-2-21-21 16,-1-6-5-16,8-5-5 15,-4-2 14-15,-2 6 9 16,3 6-11-16,-4 8 9 15,-1 9 32-15,2 5-9 0,3 4-7 16,0 5-21 0,9 0-12-16,3 0 21 0,3 18-16 15,7 1 3-15,-2 4 7 16,2 1-8-16,-5-7 12 16,0-2-17-16,-5-5 1 15,-4-8 19-15,-4-2-33 16,-4 0-3-16,-5-19 4 15,-3-5-22-15,0-1 22 16,-1 2 7-16,-16 6 12 16,-1 7 10-16,-2 7-17 15,4 3 27-15,2 0 6 16,3 19-7-16,10 8 20 16,1 2-31-16,8 2 3 15,18 0 4 1,8-4-1-16,3-6 19 0,3-3-13 15,1-7 3-15,-4-3 3 32,-2-5-21-32,-7 2 2 0,-4-5-5 0,-10 0-11 15,-8 0-81-15,-6 0-244 16</inkml:trace>
  <inkml:trace contextRef="#ctx0" brushRef="#br0" timeOffset="132390.3337">9622 10526 462 0,'3'-7'155'0,"-3"-2"-126"16,0-3-10-16,0-1 16 15,0-4 36-15,-1-1-5 16,-12 0-23-16,-3 4-20 15,-3 3-12-15,-8 9 1 16,0 2-22-16,-5 6 9 16,1 23-1-16,2 5-4 15,8 10 17-15,7 1-19 16,9 3 0-16,5-2 14 16,5-2-16-16,16-5 10 0,6-7-26 15,2-10-4 1,2-6 31-16,-4-7-6 0,2-1 6 15,-3-3 2 1,-2 0 3-16,1 7 25 0,-1 6-28 16,-3 7-2-16,0 8 14 15,-3 13-21-15,-6 12 12 16,0 6-7-16,-6 7 0 16,-2 5 13 15,-3-1-22-16,-1-5 12 1,0-8 5 0,0-9-17-16,-3-13 19 0,-7-11-16 0,-2-12 2 0,-3-11 26 15,0-6 3-15,-4-6 16 0,-1-29-25 0,3-16-11 0,0-15 8 16,10-14-23-16,3-7 14 16,4-2-1-16,7 1-10 15,15 9 4-15,6 2-15 16,7 10-11-16,2 5 9 15,0 6-20-15,1 3 4 16,-6 9-7-16,-6 4 2 16,-7 10 42-16,-5 6-3 15,-4 8 3-15,-5 3 31 16,-2 8 1-16,-3 3 3 16,0 2-19-16,0 0-12 15,0 15 2-15,0 15-13 16,2 6 12-16,1 11-1 15,3 3-5-15,3 0 14 16,2-3-23-16,2-9 7 0,1-2 15 16,1-14-20-16,-2-12 12 15,3-10-5-15,0 0-5 16,0-18 11 0,0-20-36-16,-1-9 4 0,-2-4 18 15,-4-2 6-15,-2 4 10 16,-2 9-12-16,-5 11 28 15,0 9 55-15,0 9-18 16,0 6-24-16,0 5-25 16,2 0-13-16,7 9 1 15,0 16-15-15,3 8 16 16,-1 10 10 0,2 5-17-16,-2 2-12 0,0-7-79 15,-4-9-120-15,3-12-208 16</inkml:trace>
  <inkml:trace contextRef="#ctx0" brushRef="#br0" timeOffset="132781.0203">10310 10701 873 0,'0'-5'39'16,"1"-2"-4"-1,7 0-26 1,2 4 0-16,8-4-9 15,0 0 5-15,3-3 2 0,1 0-14 0,-4 1 2 16,-6-3 18-16,-4-1-23 16,-5 1 5-16,-3-4-2 0,0 5-2 15,-5 3 6-15,-11 2-11 16,-4 6-5 0,-1 0 0-16,-1 3-2 15,-1 14 23-15,4 6-12 16,3 4 6-16,6 0 17 15,2 7-17-15,8-5 11 0,0 0-3 16,3 0 7 0,18-5 13-16,8-2-22 15,6-5 14-15,2-3 10 0,5-9-16 16,0-2 20 0,-1-3-22-16,0 0-14 0,-7-14 23 15,0-14-59 1,-4-2-116-16,-4-10-282 0</inkml:trace>
  <inkml:trace contextRef="#ctx0" brushRef="#br0" timeOffset="133077.8446">10850 10385 938 0,'0'-13'1'0,"-3"6"9"0,-7 7-8 15,-5 0-5-15,-3 4 11 16,0 19-18-16,5 8 5 15,-1 6 12 1,8 1-15-16,5 1 12 0,1 0-5 16,7-4-1-16,15-3 12 15,5-1-17-15,3-5 9 16,-2-3-1-16,-4-6 1 16,-4-5 10-16,-6-3-21 15,-9-2 0-15,-5 1 22 16,-6 1-15-16,-21 3 12 0,-7 3-3 15,-4 0-4-15,0 1 9 32,4-4-22-32,10-9-12 0,10-3-60 0,14-5-115 15,0-24-205-15</inkml:trace>
  <inkml:trace contextRef="#ctx0" brushRef="#br0" timeOffset="133392.4388">11147 10307 830 0,'-19'0'35'15,"-5"7"-42"-15,6 19 24 0,3 10-21 16,8 6 34-16,7 5-19 16,2 4-11-16,21 3 10 15,5 0-16-15,6-4 6 16,0-1 7-16,1-5-17 15,-7-6 6-15,-3-8 1 16,-8-1-9-16,-10-6 28 16,-7-1-22-16,0-1 16 15,-24 3 20-15,-8 1 1 16,-7 1 0-16,-6 4-35 16,-4-1 2-16,0-4 14 15,4-6-41-15,-1-2-147 16,3-15-462-16</inkml:trace>
  <inkml:trace contextRef="#ctx0" brushRef="#br0" timeOffset="153484.0989">3094 11437 653 0,'-6'5'75'0,"-3"0"-63"15,0 2-2-15,-1-2-5 16,-2 3 12-16,-1-3 3 0,-1 1-2 16,-5 1 30-16,-5-2 6 15,-2-1-19-15,-4 2-8 16,-4-1-25-16,-3 4 2 15,-2 0-6-15,-1-2 3 16,0 6 10-16,-1-5-15 16,4 2 14-16,3-4 10 15,3-1-15-15,5-5 5 16,7 0-18-16,5 0 9 16,2 0 5-16,6-3-8 15,-1-15 4-15,3-3-5 16,-4-8 1-16,-1-11 7 15,-2-7-12-15,1-9 5 16,0-4 10-16,-4-6-14 16,1 2 10-16,4 1-7 15,-3 1 1-15,3 4 9 16,-3-2-12-16,5-1 9 16,-1-3-3-16,1-4-3 15,1-3 4-15,1-3-9 16,-2-1 6-16,2-2 8 15,0 5-9-15,2-2 6 16,-2 4-8-16,2 1 5 16,2 0 3-16,1-1-11 15,0 2-18-15,0 1-5 16,0 4 3-16,-2 3 18 0,-2 8 5 16,2 0 4-1,-3 3 6-15,1-2-6 16,1 2 9-16,-1-2-7 15,4-4 4-15,-2-3 6 0,2 5-12 16,0-3 5-16,0 1 0 16,0 3 6-16,0 4-3 15,0 1-4-15,0 3-2 16,0 1 11-16,0 1-15 16,0-1 8-16,0-3-8 15,0-5 5-15,0-3 3 16,0 1-12-16,0-3 3 15,2 1 9-15,-2 2-8 16,4 4 5-16,-4 6-8 16,3-3 8-1,-1 2 3-15,0-2-10 0,-2-3 7 16,0-1-6-16,2-4 3 16,-2-1 4-16,0 1-7 15,0 4 0-15,0 4 8 16,0 7-7-16,0 10 5 15,0 5-6-15,0 5 4 16,-2 0 4-16,0 3-11 16,2-5 10-16,0-3-3 15,0-1-6-15,0 0 7 16,0-2-6-16,0 0 1 16,0 5 13-16,0 4-14 0,-2 2 8 15,-1 3-5 1,-1 2 0-16,4 4 6 0,-4 1-10 15,3 1 6 1,1-1 0-16,-2-2-4 16,2 0 6-16,0 2-7 0,0-3-2 15,0-2 14 1,-3 0-10-16,3 0 4 0,-2-3-5 16,0 5 4-1,1-4 5-15,1 4-12 16,0 4 7-16,0 2 1 0,0 2-2 15,0-2 2-15,0 3-4 16,0 0 0 0,0 0 7-16,0 0-6 0,5 0 0 15,8 0-3-15,8 0 5 16,9 0 6-16,8 3-16 16,8 4 12-16,8 1 0 15,4-2-3-15,2 2 2 16,-1-2-3-16,-6-3 0 15,-3 1 3 1,-8-2-7-16,-6-2 8 0,-8 3-7 16,0 0-20-1,-10 1-41-15,-11-4-64 0,-4 0-34 16,-3 0-111-16,0-14-95 16</inkml:trace>
  <inkml:trace contextRef="#ctx0" brushRef="#br0" timeOffset="153843.245">2825 7273 768 0,'-12'-6'64'0,"4"1"-51"15,2-1 31-15,2 3 7 16,4 3-11-16,0 0-26 0,0 0-13 16,0 0-20-1,8 0 12-15,6 0 9 16,5 11 3-16,3 2 0 0,8 1-5 15,-3 1-1-15,2-1 7 16,-6-3-8-16,-6 0 1 16,-5 4-1-16,-3-2 1 15,-5 0 4 1,-4 1-12-16,0 4 8 0,0 4-1 16,-2 5-6-1,-13 4 17-15,4 5-8 16,-1 6-3-16,2-1 10 0,3 3-9 15,5-3 3 1,2-3-9-16,0 2-2 0,0-6-34 16,6 1-28-16,1-6-17 15,-1-5-59-15,-1-12-300 16</inkml:trace>
  <inkml:trace contextRef="#ctx0" brushRef="#br0" timeOffset="231829.9839">10121 6046 401 0,'5'-12'30'0,"-3"-1"1"16,1 1 8-16,0 0-5 15,-2 1 7-15,2 3 31 16,-3 2-22-16,2 6-10 16,-2 0-11-16,0 0 6 15,0 0 13-15,0 3-9 16,-9 19-20-16,-4 7-7 16,-4 10-16-16,3 4 6 15,1 3-5-15,7-5-13 16,4-8-75-16,2-10-71 15,0-13-114 1</inkml:trace>
  <inkml:trace contextRef="#ctx0" brushRef="#br0" timeOffset="231968.9889">10255 6038 762 0,'0'-5'13'0,"0"2"28"0,0 3 7 0,0 0 4 0,-6 0-17 15,2 16-29-15,-3 8-7 16,3 10 4-16,-1 4-7 16,5 3 4-16,-2 0-8 15,-1-2-97-15,0-7-89 16,-4-3-302-16</inkml:trace>
  <inkml:trace contextRef="#ctx0" brushRef="#br0" timeOffset="232905.8572">14766 5649 626 0,'0'0'23'0,"0"0"17"0,0 0 2 15,0 0-7-15,0 4-8 16,0 15-17-16,0 8 3 16,0 7-2-16,-2 3-5 15,-7 1-5 1,2-5 0-16,0-8-63 15,4-12-64-15,3-11-151 16</inkml:trace>
  <inkml:trace contextRef="#ctx0" brushRef="#br0" timeOffset="233128.3911">14980 5566 797 0,'0'0'35'0,"0"0"-32"0,0 0 5 16,0 19 6-16,-7 10-3 16,-4 10 7-16,-3 9-13 0,-1 4-3 15,-1 3 0 17,1-6-11-32,-5-3-105 0,2-10-278 0</inkml:trace>
  <inkml:trace contextRef="#ctx0" brushRef="#br0" timeOffset="234657.1531">4808 10003 483 0,'12'-27'12'16,"-1"-2"0"-16,4 0 7 15,-2 1 19-15,-4 5 39 16,0 5-29-16,-5 5-17 16,-1 6 3-16,-1 5 6 15,-2 2 0-15,0 2-15 16,-6 23-21-16,-7 10 7 16,-2 5-12-16,2 3 1 15,3-1-17-15,7-7-56 16,3-12-45-16,0-14-36 15,7-9-59-15</inkml:trace>
  <inkml:trace contextRef="#ctx0" brushRef="#br0" timeOffset="234890.1373">5038 9847 642 0,'-5'7'4'0,"-6"15"-3"15,-1 14 0-15,3 6 3 63,2 7-4-63,7 3 0 0,0 0-8 0,7-12-82 0,49-35-132 31</inkml:trace>
  <inkml:trace contextRef="#ctx0" brushRef="#br0" timeOffset="235593.2145">8135 9840 545 0,'7'-11'38'0,"-3"0"11"15,-3 6 23-15,1 3 2 16,-2 2-22-16,0 0-26 15,0 0-12-15,0 7 4 16,-3 11-15-16,-7 7 7 16,0 4-3-16,1 0-23 15,1-1-49-15,8-15-51 16,0-8-174-16</inkml:trace>
  <inkml:trace contextRef="#ctx0" brushRef="#br0" timeOffset="235799.9969">8363 9736 738 0,'-9'0'4'0,"-4"9"1"0,-3 13 0 16,0 3 1-16,1 6-9 16,4 2 6-1,0 0 0-15,4 2-12 16,2-6-58-16,1-6-88 0,0-5-375 15</inkml:trace>
  <inkml:trace contextRef="#ctx0" brushRef="#br1" timeOffset="241859.012">19090 4801 308 0,'9'0'6'15,"-2"0"68"1,0 0 67 0,-1 0-42-16,-3 0-3 0,1-8-18 15,-1-2-21-15,-3-5 10 0,0-3-17 16,0-2-44-16,0-5 2 15,0-1-6-15,-16 6-3 16,-2 6 1-16,-9 6-8 16,-1 8 1-16,-6 0-9 15,0 9-7-15,2 20 7 16,4 4-11-16,8 8-22 16,10-2-4-1,10-3-57-15,0-10 12 0,19-8 16 16,9-12 21-16,2-6 44 15,1-2 13-15,-2-20 6 16,-8 2 1-16,-7-1 37 16,-4 4 51-16,-6 5 24 15,-1 6-13-15,-3 4-17 16,0 2-43-16,1 0-26 16,2 20-10-16,0 12-10 15,2 16 9-15,3 12-5 16,4 12 3-16,1 7 1 15,-2 8-8-15,3 2 7 16,-1-2-2-16,-2 3-1 16,-7-7 3-16,-4-7-5 0,0-14-1 15,0-15 3-15,-10-13-9 16,-5-13 5 0,0-15 0-1,-3-6 8 1,-2 0 0-1,0-27-5-15,-1-7 15 0,-1-13 4 0,3-7-2 0,2-8 0 0,3-9-14 16,8-4 1-16,6-3-4 16,0-4-13-16,18 0-29 15,9 7-41-15,4 7-108 16,4 10-132-16</inkml:trace>
  <inkml:trace contextRef="#ctx0" brushRef="#br1" timeOffset="242267.1597">19323 4741 665 0,'3'0'113'0,"-3"0"-47"31,0-2 2-15,0 2-39-16,0 0-13 15,0 0-17-15,0 15-8 0,0 14 5 0,0 7 1 0,0 6 2 0,0 0 1 16,4-3-41-1,9-6-1-15,0-12-14 0,3-7-32 16,2-12-27-16,0-2 26 16,1-8 23-16,-2-21 49 15,-1-4 20-15,-5-1 29 16,0 0 37-16,-4 3-14 16,-4 9 17-16,0 6-4 0,-2 6-3 15,-1 5-13 1,0 3-14-16,0 2-23 0,4 0-20 15,-1 11-3 1,3 11 16-16,2 7-9 0,-1 7 4 16,3-1-4-1,-2-2-20 17,1-10-82-17,0-7-137-15</inkml:trace>
  <inkml:trace contextRef="#ctx0" brushRef="#br1" timeOffset="242578.6251">19658 4896 815 0,'3'-2'-8'0,"0"-2"1"16,4 0 8 0,1-3-1-16,3 0 2 15,2-2-1-15,3-1-5 0,-4-2 5 16,1-3 0-1,3-2-2-15,-7 0 0 0,-4-1-37 16,-5 3-18-16,0 5 2 16,-8 6 30-16,-11 4 19 31,-2 0 5-15,1 1 16-16,3 14 16 0,3 4-12 0,5 2 6 0,7 4-2 15,2 2-10 1,0-1-2-16,17 1-12 0,6-3 4 15,10-6-1-15,-1-7-3 0,1-4 0 16,5-7-6 0,-13 0-86-16,2-10-126 0</inkml:trace>
  <inkml:trace contextRef="#ctx0" brushRef="#br1" timeOffset="242858.9715">20039 4688 764 0,'-13'-7'2'16,"2"3"-4"-16,-1 4 28 16,6 0 13-1,1 6-23-15,5 14-14 0,0 7-4 16,4 4 5-16,11 1 1 16,4 5-11-16,0-2 10 15,4-2-8-15,-6-4-16 16,-4-2-7-16,-9-6-3 15,-4-3 8-15,0-7 18 16,-17-1 3-16,-7-4 7 16,-4-2-4-16,0-3 4 15,8-1-3-15,7 0-4 16,13-8 4-16,0-14-51 16,23-6-152-16,12-4-162 15</inkml:trace>
  <inkml:trace contextRef="#ctx0" brushRef="#br1" timeOffset="243141.4324">20322 4681 839 0,'-16'-10'22'0,"-4"5"-15"16,5 2 4-16,5 3 14 15,3 0 0-15,5 16-22 0,2 10-7 0,0 8 8 16,14 5-7-1,5 2 4-15,2-1 3 0,-1 1-17 0,-2-4-5 16,-7-7 10-16,-7-2 6 16,-4-6 6-16,0-2-6 15,-15-7 7-15,-3-2-3 16,-2-8-4-16,-1-3 4 16,0-1-14-16,3-27-153 15,3-8-220-15</inkml:trace>
  <inkml:trace contextRef="#ctx0" brushRef="#br1" timeOffset="243468.5071">20481 4063 706 0,'28'-9'14'0,"-6"5"-11"15,-1 4-1-15,-8 0-5 16,-10 18-7-16,-3 14 15 16,-7 5 0-16,-13 4-2 15,-3 2 1-15,-1 0 6 16,3-4 20-16,6-5-6 16,6-10-14-16,3-2 5 15,6-7-8-15,0-7 2 0,15-6 1 16,8-2-6-1,7 0 8-15,5-3-9 0,0-14 3 16,4 0-3 0,-4 3-11-16,-5 3-61 15,-5 4-51-15,-2 7-146 16</inkml:trace>
  <inkml:trace contextRef="#ctx0" brushRef="#br1" timeOffset="243765.0943">21062 4803 868 0,'5'2'3'0,"13"3"-4"16,8 1 1-16,4 2 4 16,6 0-5-16,-3 3 0 15,1-4-13-15,-8 2-119 16,-10-3-154-16</inkml:trace>
  <inkml:trace contextRef="#ctx0" brushRef="#br1" timeOffset="244124.4713">21017 5074 304 0,'14'1'-12'0,"4"3"-7"0,1 0 9 16,2 3 13 0,-3-4 8-16,-2 1 24 15,-1-2 45-15,-4-2-11 16,1 0-1-16,1 0 8 0,-1 0-3 16,4 0-14-16,2 0-24 15,2-6-2-15,-1 3-11 16,-1-2-15-16,-5 5 3 15,-1 0-7-15,-1 0-3 16,-1 0 5 0,2 5-12-1,-1 4 9-15,5-1 2 0,2-3-7 0,1-5-8 16,1 0-66 0,-4 0-128-16,-4-8-335 0</inkml:trace>
  <inkml:trace contextRef="#ctx0" brushRef="#br1" timeOffset="244703.255">21026 4816 707 0,'-3'0'2'16,"3"0"0"0,0 3-2-16,0-3 3 0,0 0 3 15,0 0-5-15,3 0 9 16,12-10 28-16,3-6 18 16,3-2-23-16,3-1-20 15,2 0 0-15,0 2 15 16,0 2-11-16,-2 1 6 15,-2 4-6-15,0 4-9 16,-4 2-6-16,2 4-5 16,-4 0 4-16,0 10 1 15,-1 9-7-15,-2 6 8 16,-2 3-4-16,1-3 1 16,-3-2 3-16,-1-5-10 15,2-5 8-15,-2-7-4 16,2-6-9-16,-1 0 6 15,4 0 2-15,5-14 4 16,-3-7-26-16,3-2-54 16,-1-1-49-16,-6 3-88 15,-9 6-181-15</inkml:trace>
  <inkml:trace contextRef="#ctx0" brushRef="#br1" timeOffset="245155.8845">21089 5227 695 0,'0'0'-6'0,"0"0"7"15,6-10 21 1,8-8 61-16,3-2-32 15,3-4-34-15,3-1 4 0,0-1 10 16,2 1-10-16,1 5-8 16,-1 2-19-16,2 2 12 15,-3 8-9-15,-3 7 1 16,-2 1 4-16,-1 0-14 16,-6 11 13-16,1 12 1 15,-1 2-2-15,-1 1 3 16,1-1-4-16,0-3 3 15,4-7 1-15,4-8-7 16,4-7 5-16,4 0 0 16,3-9-1-16,-1-14 2 15,0-4-7-15,-2-2 8 16,-7 1 2-16,-3 1-10 0,-6 6 10 16,1 3-8-1,-3 0 6-15,-2 4-4 16,1 6-67-16,-3 5-8 15,-2 3-71-15,-2 0-156 16</inkml:trace>
  <inkml:trace contextRef="#ctx0" brushRef="#br1" timeOffset="246156.2479">22295 4646 837 0,'1'-6'38'16,"1"3"37"-16,-1 3-8 15,1 0-22-15,2 1-29 16,-3 20-22-16,1 11 14 16,-1 2-5-16,-1 7-11 15,0-2 13-15,0-5-7 16,0-5 1-16,0-7-51 15,0-12-98-15,0-10-179 16</inkml:trace>
  <inkml:trace contextRef="#ctx0" brushRef="#br1" timeOffset="246343.2538">22335 4243 1034 0,'-3'-17'-7'0,"1"4"-17"16,2 7 6-16,0 4 6 15,0 2-64-15,0 0-244 16,0 16-256-16</inkml:trace>
  <inkml:trace contextRef="#ctx0" brushRef="#br1" timeOffset="246767.252">22516 4668 773 0,'8'30'39'0,"-3"4"-8"31,-2 4-18-31,-3 6 6 0,0 5 13 0,-2-1-25 16,-9 0-3-16,0-4-4 15,3-10 1 1,1-8 5-16,4-11-14 15,3-11 6-15,0-4-32 0,6-8-2 16,14-21 29-16,6-10 5 16,3-3 4-1,2-5 2-15,-3 2-1 0,-2 9 27 16,-3 7-4 0,-7 5-4-16,-2 9 4 0,-4 6-25 15,0 6 5 1,-4 3-7-16,2 0-3 0,-1 12 5 15,-3 12 0 1,-1 8 3-16,0 9 0 16,-3 3-7-16,0 6 7 0,0-1-6 15,0-3-29-15,0-7-73 16,0-11-118-16,8-15-155 31</inkml:trace>
  <inkml:trace contextRef="#ctx0" brushRef="#br1" timeOffset="247187.121">23027 4812 941 0,'0'0'12'16,"0"0"-12"-16,0 9 28 16,0 20-23-16,0 19 0 15,-8 13 2-15,0 14-11 0,0 3 7 16,0 8-2-16,3-9-2 15,0-6 4-15,5-14-9 16,0-10-8 0,0-18-43-16,0-14-19 15,0-15 7-15,0-4 19 0,0-33 21 32,7-17-3-32,-2-16-3 0,1-11 34 0,2-8 11 15,0-4 41-15,0 2 23 16,2 10-14-16,0 8 4 15,3 16 0 1,1 14-31-16,0 14-11 0,7 14-15 16,6 9-7-1,-2 6-2-15,5 0-8 0,-5 25 12 16,-2 11-4-16,-8 6 1 16,-12 5 4-16,-3 4-8 15,-7 2 4-15,-20-4 0 16,-5-6-13-1,-4-7 4-15,-1-10-22 0,6-8-53 16,7-12-27-16,13-6-73 16,11 0-144-16</inkml:trace>
  <inkml:trace contextRef="#ctx0" brushRef="#br1" timeOffset="247796.6105">23391 4775 844 0,'0'-1'4'16,"0"-1"7"-16,0 2 45 16,0 0-25-16,0 13-31 0,0 11 3 15,0 6 4 1,0 8-13-16,0-4 9 0,0 0-5 16,0-8 0-16,0-6-9 15,6-8-12-15,5-9 10 16,2-3 15-16,3-6-5 15,5-17 14-15,2-6-11 16,-1-3 2-16,-1 0 14 16,-5 7-8-16,-2 7 8 15,-8 5 1 1,-3 6-9-16,-1 7-4 0,0 0-6 16,-2 0-4-1,0 0 3-15,0 15-4 0,3 8 10 16,-2 4 0-16,4 4-5 15,-2-3 4-15,3-6-11 16,-2-6 9-16,4-8-10 16,3-8 2-16,2-10 10 15,5-26 0-15,3-15-1 16,4-15 4-16,-4-12-13 16,1-13 13-16,-3-3-4 15,-2-5-3-15,-5 8 5 16,-2 9-5-16,-2 23 12 15,-5 17 23-15,0 16 21 16,-1 23 3-16,-2 3-50 16,0 29-15-16,0 24 4 0,0 23-4 15,-2 17 17-15,-1 14-10 16,3 4 3 0,0-2-1-16,0-9-3 0,0-11 3 15,9-23-48-15,-1-19-73 16,-3-24-99-16,-2-23-308 15</inkml:trace>
  <inkml:trace contextRef="#ctx0" brushRef="#br1" timeOffset="248015.2056">23768 4434 811 0,'36'0'-1'15,"7"0"4"1,4 7-3-16,5 8-1 0,-3 1 2 16,0-3-48 77,-2-3-146-93</inkml:trace>
  <inkml:trace contextRef="#ctx0" brushRef="#br1" timeOffset="389640.0858">20322 6628 722 0,'0'0'15'0,"0"0"-15"16,-3 16-4-16,-12 5 4 0,0 5 14 16,0 4 0-1,-2-1-2-15,0 0-8 0,4-5-8 16,4-7 16-16,3-5-17 15,2-7 8-15,4-5-9 16,0 0-18-16,3-22 19 16,9-7-3-16,4-11 5 15,2 0 11-15,-1 1 4 16,-5 8 27 0,1 8 10-16,-6 5-6 0,2 7 0 15,-4 2-22-15,-1 7 2 16,2 2-1-1,1 0-18-15,-2 0-1 16,4 11-9-16,0 12 6 16,3 8 9-1,-2 4-17-15,0 12 13 0,-2 1-5 16,1 2-4-16,-1 5 13 16,-7-4-18-16,1-4-71 15,-2-7-84 1,0-9-105-16,0-3-218 0</inkml:trace>
  <inkml:trace contextRef="#ctx0" brushRef="#br1" timeOffset="389922.6162">20206 7144 634 0,'0'1'137'0,"0"1"-126"0,25 0-16 15,10 4 21-15,13-2 13 16,10 3 0-16,7-2-23 16,7 1-7-16,-2-1 14 0,-3-1-18 15,-9-2 7 1,-8-2-3-16,-10 0-6 0,-12 0-39 16,-11 0-62-1,-7 0-4-15,-7 0 5 0,-3 0-107 47,0 0 96-47,0 0-35 0</inkml:trace>
  <inkml:trace contextRef="#ctx0" brushRef="#br1" timeOffset="391937.2111">20135 7440 842 0,'-12'2'48'0,"12"3"-40"16,10 3-11-16,35 3 3 0,23 1 24 15,23 2-9-15,17 0-1 16,8-7-10-16,0-7-7 16,-18 0-175-16</inkml:trace>
  <inkml:trace contextRef="#ctx0" brushRef="#br1" timeOffset="397046.5326">22976 6544 741 0,'-5'-8'51'16,"2"0"5"0,1 4 40-16,2 0-35 0,0 2-38 0,0-1-7 15,0-4-16-15,3 2 2 16,15-1 3-16,4-2-8 15,9 5 6-15,3 3-5 16,3 0-7-16,-1 0 16 16,-2 17-13-16,-9 9 7 15,-7 4-3-15,-10-1-7 16,-8 4 1-16,-11-2-27 16,-22-1 5-16,-8-4 21 15,-4-1-6-15,0-6 12 16,9-5 0-16,10-6 2 0,8-3 10 15,15 2-17-15,3-4 6 16,5-1-8-16,19 4-6 16,8-3 24-16,4 4-12 15,-1-4-1-15,-3 2 13 16,-6 0-46-16,-8 1 13 16,-9 4 6-16,-9-1 10 15,0 5 9-15,-3 1-10 16,-12 6 12-16,-4-1 8 15,-6 1-10-15,2 3 5 16,-1-5-4-16,-1-2-7 16,2-2 16-16,-2-2-11 15,3-8 3-15,-1-5 2 16,4 0-5-16,0 0 9 16,2-9-14-16,3-11 6 15,0-1-6-15,7-5-111 16,2 1-33-16,5 3-183 15,0-2 118-15</inkml:trace>
  <inkml:trace contextRef="#ctx0" brushRef="#br1" timeOffset="397640.117">23792 6365 702 0,'-26'-3'34'15,"-7"3"16"-15,-5 8-2 16,-2 30-14-16,-3 14-27 16,7 20 0-16,7 11-7 15,12 4 1-15,13 2 13 16,4-2-16-16,28-5 4 16,12-17 2-16,6-16-5 15,6-15-1-15,-4-16-48 16,-3-18 27-16,-12 0 28 0,-8-18-10 15,-14-11 15 1,-11 0 19-16,-4-1 56 16,-22 1-43-16,-12 5-40 0,-5 9-3 15,-3 7 2-15,2 8-7 16,6 0 10-16,5 16-55 16,9 6-74-16,8 9-78 15,10 3-179-15</inkml:trace>
  <inkml:trace contextRef="#ctx0" brushRef="#br1" timeOffset="398641.3074">21732 7422 263 0,'-7'2'168'0,"4"0"-21"15,1 1-85 1,2 5-42-16,0 7-2 0,0 6-17 16,0 8 9-1,0 5 16-15,0 0-22 0,5-2 3 16,5-5-3-16,5-3-6 15,9-8 9-15,7-7-12 16,10-7 0-16,12-2 8 16,10 0-9-16,10-9 12 15,1-4-7-15,-2-2-5 16,1 3 22-16,-10 5-21 16,-5 5 6-16,-9 2-1 15,-5 0 4-15,-7 18 1 16,-7 8-9-16,-1 3 2 15,-6 2 10-15,-2 0-11 0,-5 0 2 16,-1-6 1 0,0 1-3-16,0-5 10 15,4-4-11-15,2-5 2 16,5-6 3-16,5-6-10 16,1 0 11-1,0 0-3-15,1-6-7 0,-1-4 18 16,-1 2-10-16,-3 8 3 0,-6 0-1 15,2 0 3-15,-1 6 13 16,-1 10-13-16,-1 2-7 16,0-4 9-16,-2-2-11 15,-1-6 8-15,1-6-8 16,1 0-2-16,1-10 14 16,1-17-14-16,2-8-36 31,-4-1-59-31,-4-4-149 0,-6 6-76 0</inkml:trace>
  <inkml:trace contextRef="#ctx0" brushRef="#br1" timeOffset="399218.2459">22556 8270 736 0,'10'0'26'0,"-1"0"-15"0,3 2-20 16,-4 19 13-16,-8 8-5 15,0 5-4-15,0 0-5 16,-17 1-61-16,-3-6-29 16,-3-6 36-16,0-3 17 15,6-6 19-15,2-5 22 16,10 0 6-16,5 2 9 15,0-2-9-15,13 0 4 16,10 2 1 15,4-2-5-31,3 3 7 0,-3-3-8 0,-4 1 0 0,-6 1 6 16,-7 1 20-16,-7 2 37 16,-3-1 2-16,0-1 16 15,-22 5 19-15,-9-3-45 16,-8 4-10-16,-5-3-27 15,0-1-18-15,3-5 12 16,10-7-40-16,9-2-108 16,14-2-144-16,8-20-191 15</inkml:trace>
  <inkml:trace contextRef="#ctx0" brushRef="#br1" timeOffset="399499.6482">22863 8482 794 0,'-5'0'9'16,"-6"0"-9"-16,1 17 2 15,5 13 9 17,5 8-10-32,0 6-2 0,8 6 7 0,12 3-8 0,4-5 7 15,1-3-8 1,2-5-2-16,-9-9 15 0,-1-3-13 0,-6-14 2 15,-6-2 5 1,-5-4-7-16,0-2 12 0,-11-3 12 16,-11 2 17-16,-11-2-19 15,-3 0-20-15,-2-3 2 16,0 0-29 0,4-6-94-16,9-23-64 31,7-10-139-31,9-9 123 0</inkml:trace>
  <inkml:trace contextRef="#ctx0" brushRef="#br1" timeOffset="399656.3604">22977 8518 685 0,'50'-21'79'16,"1"-1"-13"0,-3 5-23-16,-8 5-36 0,-11 2-13 15,-12 5-38-15,-10 3-95 16,-7 2-124-16,0 0-62 15</inkml:trace>
  <inkml:trace contextRef="#ctx0" brushRef="#br1" timeOffset="401046.5153">22235 9069 239 0,'-2'3'12'15,"2"3"126"-15,0-1-17 16,0 3-90 0,5 5 10-16,14 1 62 0,11 4-30 15,12 1-9-15,16 0-30 16,15 1-10-16,10-3 14 16,7-1-27-16,3 1-4 15,-7 0 6-15,-8 5-21 16,-11-3 11-16,-16 1-9 15,-14-3-1-15,-16-3 13 16,-18-9-50-16,-3 2-21 16,-34-7 15-16,-17 0 8 15,-14-5-43-15,-14-12 28 16,-8-2 47-16,-5-7 21 16,3 1-13-16,4 1 22 15,14 6 30-15,14 5-6 16,21 2-15-16,18 11-24 15,18 0 0-15,14 0-4 16,30 4-2-16,17 5 17 16,17 2-20-16,5-4 2 15,0-3 16-15,-12-2-20 16,-17-2 12-16,-18 0-16 16,-27 0-21-16,-10 0 12 15,-38 0 0-15,-20 5 18 0,-17 10-74 16,-12-1-42-16,-3 4-9 15,5 4-48-15,11-1-24 16</inkml:trace>
  <inkml:trace contextRef="#ctx0" brushRef="#br1" timeOffset="404140.1153">23974 5568 816 0,'-27'-47'19'0,"-22"22"-36"16,-13 25-26-16,-30 43 50 16,-24 57 23-16,-31 49 11 15,-22 49 5-15,-19 40-11 16,-13 35-10-16,-1 23-2 15,5 2-10-15,11-6-1 0,12-9-2 16,12-21-7-16,16-37 6 16,15-27-16-16,14-29 9 15,11-28 3-15,20-29-6 16,8-25 4-16,17-20-4 16,7-29-28-16,13-34-100 15,5-12-63-15,9-52-235 16</inkml:trace>
  <inkml:trace contextRef="#ctx0" brushRef="#br1" timeOffset="404453.3069">21286 6706 844 0,'40'0'-9'0,"20"43"14"0,19 44-8 16,18 44 24-16,19 38 42 16,17 30-15-16,10 26-21 15,4 8-13-15,0-6-6 16,-3-7 8-16,-7-16-19 16,-10-13 12-16,-14-19-8 15,-13-19-9-15,-12-12 26 16,-18-17-26-16,-12-20-1 15,-12-19-45-15,-13-17-11 16,-10-27-26 0,-14-20-146-16</inkml:trace>
  <inkml:trace contextRef="#ctx0" brushRef="#br1" timeOffset="408827.673">20238 10493 640 0,'0'-6'67'0,"-4"0"-46"16,0 6 50-16,-3 0-27 16,0 0-36-1,-1 0 0-15,3 6-9 16,1 12 2-16,3-1 1 15,1 4-3-15,0 3 6 0,7 3-11 79,9 0 4-79,2-1 14 0,1-1-19 0,2 6 9 15,-3-5-1-15,-6-6-6 0,-5 0 15 16,-7 0-19-16,0-1 4 15,-4-8 19-15,-11 5-20 16,-1 0 8-16,-2-3-4 16,1 1 1-16,1-2 10 15,-2-1-17-15,-1 2 6 0,2-6 10 16,-1-2-12-16,2-1 8 16,1-2-10-1,5-2 0-15,-5 0-14 0,9-2-34 16,-3-14 0-1,4-1-4-15,5-4 9 16,-4-2-22-16,4-3-137 0,0 4 70 16,0 0 98-1</inkml:trace>
  <inkml:trace contextRef="#ctx0" brushRef="#br1" timeOffset="409937.1657">20011 10330 394 0,'-7'-2'107'15,"5"-2"-41"-15,1 3 29 16,-1-1-30-16,2-1-33 15,0 1 2-15,0 2-22 0,0 0 8 16,0 0-9-16,0 0-8 16,0 0 8-16,0 0-17 15,0 0 4-15,0 0 13 16,2 0-14-16,-2 0 5 16,1 0 0-16,-1 0-6 15,1 0 13-15,-1 0-17 16,0 0 8-1,0 0 5-15,0 0-11 0,0 0 13 16,0 0-11-16,0 0-1 16,0 0 17-16,0 0-16 15,1 0 5-15,-1 0 1 16,0 0-3 0,0 0 12-16,0 0-16 15,0 0 17-15,0 0 18 16,0 0-5-16,0 0-3 15,0 0-10 17,0 0-9-17,0 0 17-15,0 0-21 0,0 8 5 0,-15 23-2 16,-6 12-10-16,-2 11 6 16,-2 12-2-16,1 10 8 15,8-7-4 1,6-2 2-16,10 0 12 0,0-6-20 0,12-8 7 15,14-4 3 1,7-11-3-16,10-7 7 16,6-6-10-16,3-7 0 0,3-7 21 15,1-7-11-15,-6-4 11 16,-2 0-16 0,-8 0 0-16,-8-18 7 0,-6 1-18 15,-5-5 12 1,-10-3 5-16,-4-1-11 0,-7-3 14 15,0-2-1 1,-13-1-13-16,-14 0 18 16,-5-1-21-16,-8 4 7 15,-4 3-1-15,-1 2-2 0,0 4 8 16,7 2-9 15,4 7 2-31,3 6 11 0,6 1-13 0,1 4 5 0,0 0-9 16,1 4 1-16,0 10 10 15,-1 6-33-15,-5 0-39 16,6-5-43-16,1-5-112 16,8-10-289-16</inkml:trace>
  <inkml:trace contextRef="#ctx0" brushRef="#br1" timeOffset="410280.9384">20263 10118 550 0,'7'-7'69'0,"-7"-3"13"16,0 9 16-16,0-1-8 15,0 2-66-15,-6 0 1 16,-13 5-20-16,-8 19 1 0,-9 7-3 31,-6 13 0-31,-2 8 10 0,-5 10-4 0,1 4 6 16,0 4 9-16,6 4-25 16,5-1 6-16,5-5-6 15,10-5 0-15,3-12 5 16,9-16-138-16,10-17-161 15</inkml:trace>
  <inkml:trace contextRef="#ctx0" brushRef="#br1" timeOffset="410718.2293">20567 10730 707 0,'-9'10'38'15,"-2"0"-38"-15,3 4 11 0,0 3 8 16,5 0-22 0,3 1 8-16,0 0-7 0,0-5-4 15,10-2 20-15,3-2-22 16,1-5 10-16,0-4-5 16,-1 0-2-16,-6 0 7 15,-3 0-6 1,-4-15 3-16,0 4 10 31,0 0-15-15,-4-1-9-16,-3 2-54 0,-6 3-86 0,5 5-207 0,4-1 194 15</inkml:trace>
  <inkml:trace contextRef="#ctx0" brushRef="#br1" timeOffset="411140.7466">20926 10632 763 0,'4'-11'99'16,"-4"1"-65"-16,0 2 47 0,0 6 7 31,-4 2-67-31,-10 0-17 0,-6 8-9 0,-3 19-2 16,0 8 14-16,2 8-16 0,5 3 7 15,6-1 9-15,9 3-14 16,1-9 10 0,9-9-7-16,15-9-7 0,9-10-5 15,2-11-33-15,3 0 18 16,0-16 9-16,-7-13 14 16,-7-6 18 15,-8-2-21-16,-8-2 8-15,-8 1 21 0,0 1 2 0,-11-1 3 0,-12 6-13 0,-2 5-5 16,-5 4 4-16,-1 9-15 0,1 5 1 31,4 7 11-31,2 2-16 47,3 0 7-31,4 9-58-16,5 7-84 0,8 2-137 0,4-1-216 15</inkml:trace>
  <inkml:trace contextRef="#ctx0" brushRef="#br1" timeOffset="411515.0993">21396 10587 752 0,'-13'-9'68'15,"-6"5"-68"-15,-4 4 30 16,1 0 23-16,-1 13-31 15,4 14-13-15,-1 11-10 16,7 4 5-16,7 1 8 16,6-1-17 15,0-2 5-31,6-6 9 0,14-11-16 0,4-9 14 31,5-11-7-31,2-3-9 0,-1-6 26 0,1-20-20 16,-5-8 5-16,-4-3 0 15,-8-1 0-15,-5-3 9 0,-6 2-15 0,-3 3 7 16,-1 1 2 0,-16 8-6-16,-1 4 5 0,-6 7-3 15,0 8-10-15,2 7 18 16,1 1-19 0,2 0 2-16,-1 9-29 0,4 7-54 15,1 0-91-15,9-1-191 16,4 0 174-1</inkml:trace>
  <inkml:trace contextRef="#ctx0" brushRef="#br1" timeOffset="412155.7159">21880 10605 563 0,'0'-6'174'0,"0"1"-126"15,-9 0-8-15,-8 5 6 31,-5 0-35-31,-3 5-3 0,0 19-6 0,0 10 0 16,5 8 15 0,3 4-18-16,13 4 16 0,4 2 0 15,0-9-12 1,17-6 3 0,12-9-7-16,7-13 3 15,3-13 14-15,1-2-17 0,-3-17 6 0,-7-14 0 16,-8-8-2-16,-11-4 10 15,-11-1-14 1,0 1 3-16,-23 1 47 0,-5 3-29 16,-2 6 2-16,2 6-17 15,3 7-8-15,9 7 13 16,6 7-22-16,7 3-23 16,3 3-72-16,2-3-147 15,19 0-170-15,6-5 240 16</inkml:trace>
  <inkml:trace contextRef="#ctx0" brushRef="#br1" timeOffset="412422.0211">22219 10385 793 0,'1'0'115'0,"2"0"-117"15,-3 40-16-15,0 20 33 0,0 19 4 0,0 14 34 0,0 11-43 0,0 7 11 16,-6-16-25-16,2-6 0 0,-3-11 22 16,0-15-36-16,1-17-98 31,0-22-172-15</inkml:trace>
  <inkml:trace contextRef="#ctx0" brushRef="#br1" timeOffset="417327.9847">20304 11755 234 0,'-1'0'257'16,"0"-1"-122"-16,-2-8-48 16,3 3 26-16,0-1-45 0,0-3-29 15,0-2-6-15,7 3-25 16,7-3 0-16,3 1-8 16,3 5 8-16,3 6-6 15,6 0-7 1,-1 0 5-16,-2 16-1 0,-3 4-1 15,-8 6 1-15,-5 1-1 16,-10 2-2-16,0 6-3 16,-22-2-7-16,-9-1 8 15,-2 0-10-15,3-7 9 16,1-8 12-16,10-5-12 16,9-7 9-16,10-3-4 15,0-2-12-15,20 0-11 16,5 0 22-16,11 0 7 15,1-10-1-15,-3 3-6 16,-2 3 5-16,-4 2-7 16,-9 2-2-1,-5 0 6-15,-7 0-6 0,-7 6 7 32,0 11 0-32,0 5-1 0,-13 1 3 0,-6 4-2 31,-4 1 5-31,0-1 1 0,-5-7-9 0,5-2 7 15,0-5-4-15,3-4-1 16,2-9 3-16,7 0-13 16,7-29-129-16,4-11-70 15,8-10-169-15</inkml:trace>
  <inkml:trace contextRef="#ctx0" brushRef="#br1" timeOffset="417718.2116">20870 11696 704 0,'1'0'85'16,"-1"0"-49"-16,0 0 3 15,0 9-5 1,-14 16-35-16,-4 12 11 0,-5 10 1 16,1 8 14-1,1 6-11-15,8-2-8 0,8-2-5 16,5-6 5-16,3-7-12 15,20-10 11-15,8-13-3 16,1-9-1-16,2-12 3 16,-3 0-5-16,-3-7 5 15,-8-11-5-15,-5-4-9 16,-5-1 11-16,-6 2-4 16,-4 0 9-16,0 1 1 15,-8 1-11-15,-12 3 9 16,-4 1-3-16,-6 1-3 15,-4 7 2 1,2 3-5-16,-2 4 4 0,6 0 0 16,6 0-8-16,5 13-13 15,5 1-95-15,7-3-130 16,5-2-274-16</inkml:trace>
  <inkml:trace contextRef="#ctx0" brushRef="#br1" timeOffset="417890.0973">21217 12179 801 0,'6'0'9'31,"-2"4"-22"-31,-3 0 13 0,-1-1-17 0,0-1-178 16,0-2-390-1</inkml:trace>
  <inkml:trace contextRef="#ctx0" brushRef="#br1" timeOffset="418374.7386">21492 12010 526 0,'-15'-3'101'0,"-1"3"-55"15,2 0 13 1,2 11-20-16,2 17-17 0,4 4-20 15,4 5 6 1,2-2-4 0,0-4-4-16,0-6 3 0,9-9-7 0,8-10 6 15,-1-6-1-15,3 0-4 16,-1-9 7-16,-4-9-3 62,-1-6 0-62,-4-3 8 0,-4 0-10 0,-5-13 17 0,-14 3 27 0,-7 1-13 16,-1 9 29-16,-1 4-65 16,3 7 7-16,8 16-16 15,6 0-64 1,4 0-95-16,2 12-144 0,2 0 20 16</inkml:trace>
  <inkml:trace contextRef="#ctx0" brushRef="#br1" timeOffset="418702.6946">21754 11989 619 0,'0'-4'172'0,"0"-2"-145"0,0 6 19 16,-7 0-26-16,-2 2-16 15,1 20 0-15,-2 5-10 16,6 4 9-16,4 0-2 15,0-4-3-15,0-5 4 16,9-8-6-16,7-8 7 16,4-6 1-16,-1 0-8 15,0-11 8-15,-1-13-2 16,-6-5 0-16,-6-2 0 16,-6 1-2-16,0-3 8 15,-5 0 6-15,-14 4 15 16,-2 6-6-16,-5 3-13 15,-1 5-2-15,3 9-1 16,1 4-15-16,4 2 3 0,2 0-57 16,6 14-92-1,8 1-145-15</inkml:trace>
  <inkml:trace contextRef="#ctx0" brushRef="#br1" timeOffset="419077.5956">21998 11956 524 0,'0'-4'284'0,"0"0"-244"15,0 4-18-15,0 0-11 16,0 0-14-16,-6 18 1 16,-1 5 4-16,2 5-4 15,3 1 4-15,2-4 0 16,0-2-4-1,12-5 6-15,6-7-4 0,3-8 2 16,4-3 4 0,-2 0-13-16,1-11 8 0,-1-14-2 15,-6-4-2-15,-2 0 9 16,-5-4-9-16,-7-2 10 16,-3 1 12-16,0 2 12 15,-5 3-12-15,-11 3-12 31,-5 2-3-31,0 8 5 0,-2 5-15 0,1 9 7 16,-1 2-4-16,1 4-8 16,-2 16-36-16,0 9-126 15,-1 5-119-15</inkml:trace>
  <inkml:trace contextRef="#ctx0" brushRef="#br1" timeOffset="419561.962">21595 12539 805 0,'-7'-9'60'16,"1"-2"2"-16,2 8-1 15,1 1-37-15,-4 2-18 16,-2 0-7-16,1 14-12 16,-2 5 17-16,6 2-5 15,2 2 0-15,2-2 1 16,0-3-8-16,5-4 3 15,12-4-24-15,1-7-12 16,0-3 22-16,0 0-4 16,-1 0-1-16,-2-18 20 15,-4 0-3-15,-3-7 11 16,-2-3 0-16,-6-1 16 16,0-2 10-16,0 0-7 15,-2 4 0-15,-13 3-14 16,-3 10-11-16,1 3 4 0,-3 10-4 15,1 1-3 1,3 0-8-16,2 15-73 0,7 3-87 16,7-3-180-1</inkml:trace>
  <inkml:trace contextRef="#ctx0" brushRef="#br1" timeOffset="419983.8576">21806 12475 733 0,'-11'-2'8'15,"-4"2"20"-15,4 0-6 16,-1 10-8-16,5 13-12 16,1 1-3-16,5 6 5 15,1-1-6-15,0-3 4 16,8-5 0-16,13-7-10 15,3-7-12 1,0-5-53-16,2-2 14 0,-3 0 20 16,-4-5 17-16,-5-13 14 15,-2-1 9-15,-9-2 1 16,-3-1 22-16,0 0 1 47,0 0 10-47,-11 2-7 15,-5 2-12-15,0 1 23 0,-2 4-19 0,0 5-13 0,2 6 0 0,1 2-11 16,3 0 4-16,-1 8-15 0,5 7-78 16,1 2-79-16,5-1-188 15</inkml:trace>
  <inkml:trace contextRef="#ctx0" brushRef="#br1" timeOffset="420312.0011">22108 12559 783 0,'0'0'26'16,"0"0"-29"-16,0 0-1 16,-2 19 6-16,-2 10 0 15,4 3 2-15,0 0-8 16,0-3 8-16,14-6-4 15,5-10-2-15,2-6 4 16,3-7-5-16,1 0 8 16,0-14-1-16,-1-11-4 15,-3-4 7 1,-4-5 27-16,-4 0 17 16,-6 1 5-16,-5 0-32 0,-2 0-3 15,-3 4-12-15,-15 4-7 16,-4 7-6-16,-4 7-3 15,0 7 4-15,3 4-29 16,2 0-69-16,5 12-67 16,11 1-194-16</inkml:trace>
  <inkml:trace contextRef="#ctx0" brushRef="#br1" timeOffset="420499.6115">22596 12481 860 0,'0'0'36'0,"0"2"-38"0,0 27 4 15,0 11 9-15,0 17 19 16,0 13-19-16,0 6-8 16,-1 4 3-16,-7-5-13 15,2-9-192-15,-3-16-378 16</inkml:trace>
  <inkml:trace contextRef="#ctx0" brushRef="#br1" timeOffset="423077.8355">22780 11930 660 0,'-2'-11'86'0,"-2"4"-41"16,1 1 48-16,0 1-42 15,1 0-40-15,0 3-6 16,2 2-7-16,-1-1 6 16,1 1 1-16,0 0-11 15,-2 0 11-15,2 0-3 16,0 0-3-16,0 0 3 15,0 0-4-15,0 0 7 16,0 0-3-16,0 0-4 16,0-3 5-16,0 0-1 31,7-9-1-31,10-5 5 0,7-5 4 0,7-2 2 16,3-5-10-1,-2 1 0-15,-2 9-2 16,-8 5-4-16,-3 6 10 15,-2 4-1-15,-3 4-10 0,-1 0 4 16,0 9 1-16,-2 14 0 16,1 6 2 15,-1 3-9-31,-1 3 12 0,0-1-6 0,2 0-4 0,-3-10 8 16,1-4-3-16,0-8 0 15,-2-4 6-15,2-8-15 0,-1 0 11 16,4 0-2-1,0-6-30-15,0-14-36 0,-2-2-43 16,-1-4 5-16,-5 2-89 16,-5 7-127-16</inkml:trace>
  <inkml:trace contextRef="#ctx0" brushRef="#br1" timeOffset="423468.5085">22866 12310 895 0,'0'-22'13'0,"2"-2"-7"0,14-1 27 16,3 2-18-1,2 1-19-15,3 5 8 0,-1 5-1 0,-4 5-6 16,-1 4 5-16,0 3-6 16,-4 0 4-16,1 20-1 15,-4 9-6-15,2 6 6 16,1 4-2-16,1 1-5 16,1-3-1-16,3-7-2 0,1-10 13 15,1-8 1-15,1-10-6 16,3-2 6-1,-2-9-1-15,-1-16 3 0,1-5-3 16,-6-5-7-16,0 1-21 16,-7-1-101-16,2 3-84 15,-1 0-292-15</inkml:trace>
  <inkml:trace contextRef="#ctx0" brushRef="#br1" timeOffset="423906.6052">23797 11736 787 0,'0'-28'47'0,"5"3"-40"16,18 6 42-16,2 5-3 15,3 11-20-15,-4 3-22 16,-3 0 2-16,-14 12-3 16,-3 12-9-16,-4 5 5 15,-8 4-2-15,-13 2-1 16,-5-3 5-16,4-4-10 16,2-3-15-16,8-3-14 15,6-5 7-15,6-2-9 16,5-1 6-16,15 0 24 15,8-1 9-15,2 3-5 16,2 1 9-16,-2 2-3 16,-8-1-1-16,-4-2 3 15,-9-1-5-15,-9 0 5 16,0-1 10-16,-9-3 44 0,-12 3 30 16,-9 0-33-1,0 0-37-15,-5 3-4 0,4-5-19 16,5-5 10-1,4-3-68-15,11-4-146 0,11 0-96 16</inkml:trace>
  <inkml:trace contextRef="#ctx0" brushRef="#br1" timeOffset="424233.8382">24415 11647 954 0,'12'-24'44'15,"-6"9"-1"1,-6 5 47-16,0 6-31 0,-7 4-60 0,-17 18-7 16,-3 22-3-1,-5 16 12-15,-2 16 3 0,6 11-8 16,11 2 5-16,12-5 4 16,5-11-10-16,17-12 7 15,17-17-3-15,13-16-4 31,3-19 4-31,3-5-5 0,-10-9 4 0,-5-20-3 16,-15-6-10-16,-17-1 16 16,-6-3-3-16,-27 7-11 15,-26 11-14-15,-21 9-29 16,-19 10-60-16,-10 2-135 0</inkml:trace>
  <inkml:trace contextRef="#ctx0" brushRef="#br1" timeOffset="431874.5834">21140 9810 315 0,'9'-26'194'31,"-2"7"-54"-31,-6-1-44 0,-1 6-2 0,0 1-50 16,-13 4-14-16,-12 1-8 15,-16 4-11-15,-14 4-8 0,-17 0-3 16,-22 2-2-16,-19 13-1 0,-16 2 3 16,-15-5-1-16,-8-2 2 15,-6-6-1-15,5-4 3 16,10 0-2 0,9 0 4-16,16 0 0 0,12 0-5 15,20-4 11 1,13 4-8-16,17 0 5 15,15 0-4 1,15 0-1-16,10 0-5 0,6 0 3 0,4 0 0 16,-3 12-4-16,-4 12 1 15,-2 16 2-15,-6 9-3 16,2 16 3-16,-2 12 2 16,3 13-1-1,5 6 1-15,8 9-2 16,5 2 0-16,0 10-1 15,2 1 3-15,14 5-3 0,2 0 1 0,0 5 2 32,4-4 0-32,-3-3 0 0,-1-12 0 15,2-7-3 32,-3-16 2-47,-1-11 0 16,-1-11-2-16,-4-7 0 0,1-8 0 0,-5-9 3 0,1-11-4 0,-1-4 2 0,0-8 0 15,4-4 2-15,2-1-6 0,6-3 4 16,5 0 3-16,6-1 0 16,7 1 0-16,6 2-2 15,8-2 1-15,4 0-3 16,9 2 2-16,11-4-3 16,10-2 2-16,4-3 1 15,13-2-1-15,4 0-2 16,3 0 2-16,5-7 4 15,3-8-5-15,-2-3 0 16,-1 0 2-16,-1 3 1 16,-6 1-2-16,-2 5 0 15,-6 1 1-15,-2 3 0 16,-1 0 1-16,-3 3-4 16,-1-2 2-16,-5 3 3 15,-3 1 41-15,-6-2-19 16,-7 2-15-16,-7-2 1 15,-6 2-6-15,-3 0-3 16,-3-2 0-16,-2 0-3 16,1 0 1-16,4 0 4 15,2-3-6-15,-1 2 3 16,-1 1 0-16,0 0 0 16,-3 1 1-16,-1-2-8 15,1 2 10-15,0-1-3 16,4-2-1-16,2-4 0 0,1 0-1 15,-1-1 1 1,-4-1 5-16,-4 0-11 0,-5 2 8 16,-10 1-3-1,-4 3-1-15,-5 2 7 16,-5-1-12-16,-5 3 10 16,-1 0-1-16,-5 0-5 15,-1 0 4-15,0 0-2 16,-8 0 2-16,0-2 2 0,1 2-8 15,-2 0 8 1,0 0-1 0,0-7-2-16,0-4 5 0,0-11-5 0,0-8 3 15,0-13 1-15,0-15-10 16,0-16 8 0,0-13-5-1,0-8-4-15,0-4-5 0,0-2-2 16,0 1 12-16,-3 7 2 15,-2 6-2-15,-2 4 2 16,1 4 1-16,0 3 3 0,-2 6-4 16,1 5 3-16,0 7-1 15,3 7 0-15,-1 4 3 16,0 5-2-16,3 5-1 16,-4 0-1-16,1 2 0 15,-3-1 0-15,-2 1 4 16,3 4-5-16,-5 2 1 15,2 4 2 48,2 5-1-63,0 7-1 0,-2 0 3 0,1 1 7 0,-1 2-4 0,-1 3 12 16,-5-4-14-1,-4 4-2-15,-2 1-2 16,-5 1-6-1,-11 5 5 1,-6-5-2-16,-11 3 3 0,-12-2-3 0,-14-3-2 16,-11-4 5-16,-11 0-4 15,-16-4 5-15,-17-1-2 16,-14 0-1-16,-16 3-2 0,-11 6 3 16,-9 1 4-1,-4 6-6-15,2 0 5 16,6 0-3-16,6 0-3 0,2 0 2 15,4 0 0-15,6 0 0 16,5-5 3-16,5-6-2 16,10 4 1-16,10 7-10 15,12 0-76-15,3 0-31 16,7 13-116-16,4 6-369 16</inkml:trace>
  <inkml:trace contextRef="#ctx0" brushRef="#br1" timeOffset="454642.8086">18911 3542 458 0,'-52'6'97'16,"-6"0"-95"-16,-5 0 5 15,-3-3-12-15,1 4 4 0,1-6 24 16,-2 3 2-16,-4 1-4 16,0 2-2-1,-3 3-7-15,5 2 2 0,5 0-22 16,10 6 10 0,10 2 2-16,12-1-6 0,7 8 5 15,4 10-7-15,4 9-2 16,1 9 16-16,4 7-15 15,0 9 9-15,3 9-4 16,4 5 8-16,3 8 18 16,1 5-18-16,0 9 1 15,0 9 11 1,0 6-19-16,0 10 7 0,0 7-10 16,-8 8-1-16,-1-1 16 15,5 5-15-15,-1-1 6 16,3 0 9-16,2-3 7 15,0 0 10-15,0 4-26 16,0-2-4-16,5 0 19 16,1-2-19-16,0 0 8 15,-2 1-9-15,-1-1 8 16,1 7 7-16,-4 1-23 16,0 7 9-16,0-3 14 15,-5 4-25-15,-3-2 11 16,1-12-7-16,-1-4 1 15,2-10 19-15,-1-7-19 16,0-4 9-16,0-5 0 0,2-4-11 16,-1 2 19-1,-1 1-18-15,2 0 3 0,-3 1 16 16,2 5-15 0,-2-6 5-16,0 3-7 15,1-9-3-15,2-1 16 16,1-7-28-16,-1-5 20 0,2 1 0 15,1-1-3-15,0 0 19 16,0 7-20-16,1 5-4 16,-2 7 27-1,-2-2-28-15,0-1 14 0,2-6-4 16,1-6-8 0,0-10 23-16,2-9-25 0,0-6 7 15,0-3 17-15,4-2-15 16,4-3 23-1,0 1-13-15,-1 3-18 0,-1 1 26 16,0 3-28-16,3 1 13 16,-2-1-3-16,4-6-30 15,-4-1 1-15,3-7-7 16,-2-10 19-16,0-5 30 16,-5-5-22-16,-1 1 21 15,0-1 0-15,-1 1 1 16,1 1 15-16,0 1-33 15,1-3 7 1,3-4 9-16,1-1-16 0,1-5 12 16,-1-4-15-16,3-2-6 15,0-2 34-15,0 2-33 16,1-3 19-16,-1-3-8 0,1 0-2 16,-1-2 18-1,1-5-29 1,2-4 9-16,-2-1 11 0,4-2-27 15,1-2 27-15,1-1-10 16,0 4-6-16,-1 2 33 0,2-2-35 63,-2 3 19-63,3 3 2 0,2-2 1 0,3 0 10 0,3-3-33 0,6 1 9 0,4 2 23 0,2-4-22 15,3 2 20 1,1-2-7-16,8 3-5 0,-2-4 20 15,6-2-34 1,5-3 12-16,4-3 12 0,3 0-23 16,5 3 16-1,4-3-13-15,0 4-6 16,3 0 42-16,-1 0-2 16,5-1 0-16,-2 1-17 0,1 0-11 15,3-1 17-15,-2-3-35 16,4 0 14-16,-2 0 15 15,-2 0-30 1,0 0 22-16,2 0-7 0,-1 0-10 16,-1 0 34 15,-2-3-29-31,-1-1 7 0,1-3 4 0,-3-1-4 0,3-2 13 62,-2 1-48-62,70 3 12 0,-1-2 34 63,-1 2-25-63,1 0 20 0,0 4 4 0,-2-1-21 0,-64-1 21 16,1 4-12-16,12 0-11 15,0 0 42-15,-3 0-44 16,0 11 35-16,-3 1-31 31,-2 1 32-31,-13-2-28 0,1-4-4 0,2-3 33 0,4-4-47 16,1 0-50 15,-1 0 26-15,-1 0 9-16,9 0 48 0,-2 0-17 0,-2 0 10 0,3 0-5 0,-3 0-90 15,1 0-226 1</inkml:trace>
  <inkml:trace contextRef="#ctx0" brushRef="#br1" timeOffset="456515.0866">18762 3468 296 0,'9'0'18'16,"0"0"12"-1,1 0 21-15,3 0 72 0,0 0-57 16,-2 0-41 0,5 0-9-16,0 0 1 0,3 5-5 15,4 0-6-15,3 1 7 16,5 1-14-16,6-2 8 16,3-1 0-16,3 1 11 15,3-5 9-15,2 0-7 31,2 0-3-31,0 0 1 0,4 0-2 0,1 0-1 16,5 0-15-16,2 0 3 16,7 0 3-16,3 0-8 15,4-5 6-15,1-3-4 16,2 0-5-16,-1 2 15 16,1 3-4-16,1 1 1 15,3 2-6-15,2 0 0 16,6-2 4-16,4 2-5 0,1-3-5 15,1 2 9-15,1-1 0 16,-7-1-3-16,-3 0-4 16,-3 0 4-1,-1 1 5-15,-1 0-10 0,5 0 6 16,2 2 4-16,10-3-8 16,8 3 5-16,2 0-6 15,3 0-3-15,-2 0 15 16,-3 0-12-16,-5 3 4 15,-3 4 0-15,0 1-1 16,4 0 7-16,2-3-13 16,6 1 6-16,3-2 5 15,4 0-10-15,-3-2 4 16,-5-2-4-16,-8 2 4 16,-9 0 5-16,-9 0-7 15,-10-2 3-15,-8 2 0 16,-4 1 3-16,0-3-4 15,-3 0-1-15,0 2 2 16,-1-2 2-16,3 3-4 16,-3 0 0-16,-2 0-1 15,1 1 4-15,-4 1-1 16,-5-1-1-16,-5 1 6 16,-7 0-8-16,-8-2-10 15,-5 0-98-15,-6-3-77 16</inkml:trace>
  <inkml:trace contextRef="#ctx0" brushRef="#br1" timeOffset="474453.3777">12319 5472 763 0,'-112'5'26'31,"-5"17"-9"-31,0 7 38 0,10 2 13 0,11 1-10 16,20-6-5 15,18-6-44-31,21-4 2 0,21 1-4 0,16 5-7 0,26 7-4 31,34 3-1-31,28 3 11 0,31 0-1 16,30-13-11-16,26-13 12 15,18-9-5-15,17-8-6 0,4-21 13 16,-2-6-9-16,-18 1 1 16,-28 5-1-16,-31 3-67 0,-39 8 6 15,-44 7-16-15,-40 6-43 16,-28 5-26-16,-60 0 78 16,-47 0-89-16,-43 7 117 15,-39 13 160-15,-32 9 35 16,-18 8-17 15,-8 5-30-31,6 3-16 0,20 2-34 0,40-9-7 16,45-7-14-16,42-11-14 0,46-7-14 15,50-6-9-15,28-5 0 16,59-2-16-16,36 0 18 16,35-5 1-16,35-19-4 15,22-7 6-15,10-9 0 0,-6-7-17 16,-12 5-4-16,-21-3-19 15,-32 6-24-15,-38 7-24 16,-40 6-56-16,-44 6-42 16,-27 8 27-16,-61 6 69 15,-39 3 79-15,-34 3 13 32,-26 0 100-17,-18 26 70 1,-9 5-43-16,7 2-45 0,17 4-29 15,39-8-27-15,40-6-3 16,46-10-18-16,47-11-6 0,64-2-17 0,42-18-21 16,28-21-70-16,23-19-241 31</inkml:trace>
  <inkml:trace contextRef="#ctx0" brushRef="#br1" timeOffset="475968.2704">19351 2083 541 0,'-45'-6'81'0,"-2"6"-61"0,-3 0 33 15,3 8-8 1,4 13-17-16,2 11-19 0,11 2-6 16,5 7-3-16,10 5 3 15,5 2-9-15,8 1 8 16,2-7-2-16,3-7-6 16,17-12-13-16,7-12-9 15,7-11 9-15,3-5 9 16,2-27 10-16,-3-13-1 15,-6 0 5 1,-5-1 3-16,-7 8 33 0,-8 9 20 16,-7 11 6-16,-1 10 10 15,-2 5-32-15,0 3-27 16,0 7-16-16,0 24-3 16,0 18 4-16,0 10-9 15,0 17 9-15,0 9-1 16,8 4-3-16,9 2 5 15,4-2-7-15,4 0 3 16,1-6-21-16,-1-8-43 16,-1-11-23-16,-6-11 15 15,-4-16 14-15,-7-12 16 16,-7-13 22-16,0-12 21 16,-5 0 30-16,-20-10 18 15,-6-19 5-15,-5-8-12 16,-2-8 13-16,0-5-5 15,4-6-19-15,3 0-3 16,9-2-9-16,6 1-3 0,14 3 2 16,2 0-13-16,9 0 3 15,20 0-5 1,15-2-15-16,10-2 18 0,9 0-21 16,9 4-39-16,0 7-21 15,-2 5-21-15,-9 6-35 16,-8 11-17-16,-16 8 7 15,-10 8 131-15,-16 2 42 16,-11 5 60-16,0 2 46 16,-11 0-10-16,-13 9-97 15,-4 13-23-15,1 7 18 16,-1 9 6-16,8 6-21 16,8-1 1-16,8 1-6 15,4-4-7 1,9-2 5-16,18-10-4 0,10-8 0 15,6-11 3-15,6-9-10 16,-4 0-14-16,-3-17-25 16,-9-12 8-16,-13-6 32 15,-10-2 7-15,-10 2 4 16,-6 2 20-16,-22 4 14 16,-7 7-2-16,-6 4-25 15,0 7-10-15,2 2 4 16,8 7-6-16,10 2 4 15,10 0-1-15,11 0-9 16,0 0-36-16,22 0-24 16,13 6-7-16,13-3-25 0,12-3-95 15,1 0 0 1,5-5 136-16</inkml:trace>
  <inkml:trace contextRef="#ctx0" brushRef="#br1" timeOffset="476265.2116">20175 2238 279 0,'5'0'272'0,"-5"0"-73"0,-4 0-98 15,-14 0-68-15,-5 11-20 16,-5 11-15-16,5 7 17 16,4 7-10-16,9 1-7 15,9 2 4-15,1-2-5 16,8-6 3 0,19-6 2-16,8-8-9 31,4-9-3-31,3-8-25 0,-6 0 10 0,1-8 12 31,-11-15 0-15,-21-29 11-16,-5-3 4 0,-23 3-3 15,-14 4 70-15,-12 3-76 16,-8 12 12-16,14 33-16 16,5 0-16-16,9 6-49 15,12 16-149-15,10 3-155 16</inkml:trace>
  <inkml:trace contextRef="#ctx0" brushRef="#br1" timeOffset="476546.6426">20625 2201 671 0,'-31'-16'60'0,"-6"5"-60"16,-2 6 5-16,2 5-1 0,5 9 35 0,6 20-3 16,5 11-35-16,15 11 3 15,6 5-5-15,0 2 2 16,9 0 3-16,17-6-29 0,7-7-37 16,4-14-21-16,6-15 0 15,1-13 15-15,-4-3-67 16,-3-32 5-1,-5-28 79-15,-6-22-33 0,-9-23 60 16,-6-20-21-16</inkml:trace>
  <inkml:trace contextRef="#ctx0" brushRef="#br1" timeOffset="476750.0384">20720 1585 515 0,'-18'-71'197'0,"-2"24"-120"0,6 14-22 31,3 16-3 0,4 7-4-31,3 10-11 0,4 0-23 0,0 24-18 0,1 22-5 0,11 19 15 0,4 25-11 0,0 16 9 16,3 12-1-16,2 11-10 15,6-2 12-15,0-7-9 16,4-14-66-16,5-18-111 16,1-23-232-16</inkml:trace>
  <inkml:trace contextRef="#ctx0" brushRef="#br1" timeOffset="478046.3703">21630 2254 879 0,'0'0'42'16,"13"0"-54"-16,10 0 17 16,6 0-1-16,5 0-5 15,4 0 2-15,2-3-1 16,-2-12 1-16,-6-8 2 15,-7-5-31 1,-8-5-20-16,-10 1 10 16,-7-1 17-16,-4 2 23 0,-19 4 6 15,-7 7 21-15,-2 7-2 16,0 9-7-16,1 4 1 16,4 0-5-16,3 11-7 15,10 18-3-15,6 6-9 16,8 7 7-16,0 4 0 15,10 2-11-15,14-2 7 0,3-7 0 16,7-6-1-16,2-10 4 16,1-11-12-1,0-12 2-15,-2 0-18 0,1-18 3 16,-5-15 6 0,-2-9 3-16,-2-3 16 0,-4-4 0 15,-4 3-5-15,-5 6 28 16,-4 5 6-16,-2 8-4 15,-5 9 2-15,-1 7-15 16,0 7 8 0,-2 4-7-16,2 0-23 0,-1 23-1 15,-1 14 4-15,2 9 8 16,-1 12 0-16,-1 6-12 16,2-2 3-16,-1-4-9 15,1-7-3-15,1-11 9 16,4-11-18-16,2-11-2 15,4-12-6-15,4-6-4 16,5-13 24-16,5-23-1 31,4-8-10-31,1-7 12 0,-1 3 2 0,-2 5 17 32,-7 11 1-32,-5 6 16 0,-7 13 31 0,-6 6-13 31,-1 4-12-31,-1 3-15 0,-2 3-24 0,0 26 3 15,2 7 12 1,1 6-17-16,1 6-34 16,2-3-39-16,1-6-33 0,7-7 5 15,3-14-12-15,4-10 38 16,5-8 58-16,2 0 24 0,2-8 9 16,0-17 24-1,-3-5 75-15,-3-2 3 16,-8-1 8-16,-3 4-27 15,-5 5-32-15,-3 4 9 16,-5 8-4-16,0 3-20 0,0 5 10 16,0 4-21-1,0 0-24-15,0 7-7 0,0 21-11 16,0 8 18 0,0 9-3-16,0 3-6 0,0 2 6 15,5-6-7-15,9-2 3 16,5-13-12-1,2-6-22-15,4-13 13 32,-1-10 0-32,-1 0 8 0,-2-27 11 0,-4-14-3 0,-6-13 7 15,-7-6 0-15,-4-4-2 16,0 0 5-16,-15 4 0 16,-7 8 3-16,-4 9 15 15,-2 14-22-15,1 10 2 16,-1 12-12-16,3 7-23 15,2 0-30-15,4 14-96 16,6 12-172-16,7 1 69 16</inkml:trace>
  <inkml:trace contextRef="#ctx0" brushRef="#br1" timeOffset="478530.7149">23140 2180 712 0,'2'-31'106'0,"-2"3"-104"16,-4 1-11-16,-13 6-1 0,-6 8 8 15,-1 7 2-15,3 6-8 16,-2 0-5-16,8 2 20 31,0 17-9-31,2 7-3 0,5 0 6 16,5 7-9-16,1 3-15 15,2 2-14 1,0 2-7-16,10 0 15 0,8 6 6 16,1-2 12-16,0 3 3 0,1 1 1 31,-1 2 11-31,-3 1-5 0,-2 0-11 0,0-4 7 16,-1 0 1-16,-6-7 8 15,0-2 24-15,-2-7 12 16,-4-9 0-1,-1 0-24-15,0-11 13 0,-1-1 13 16,-14-6 5-16,-1-4 6 16,0 0-11-16,-4 0-17 15,1-9-2-15,3-15-12 16,2-9-6-16,5-10-3 16,8-12-36-16,1-17-21 15,18-13-67-15,14-14-105 16,10-3-241-16,6-3 418 15</inkml:trace>
  <inkml:trace contextRef="#ctx0" brushRef="#br1" timeOffset="478937.0018">23445 1881 799 0,'10'-9'90'16,"-7"6"-75"-16,0 3-18 0,0 3 10 16,0 26 23-1,-2 12-3-15,0 13-14 0,1 12-3 16,-2 5-12-16,0 5 8 15,0-2-7 1,2-11 1-16,3-5 3 0,3-11-6 16,2-13 0-16,7-12-2 15,4-13-9-15,5-9 8 16,2 0-1-16,3-13 8 16,0-16 1-16,-2 2-8 15,-3 0 9-15,-5 5-2 16,-8 9-2-16,-2 8 5 15,-1 5-6-15,-2 0 7 16,0 5 4-16,2 16-8 16,2 11 10-16,-1 2-7 15,4 3-2-15,-3-1 6 16,2-1-15-16,3-8 12 16,1-7-5-16,2-11-2 15,5-9 5-15,2 0-9 16,1-11-86-16,-7-14-149 15,-1-6-394-15</inkml:trace>
  <inkml:trace contextRef="#ctx0" brushRef="#br1" timeOffset="481952.6864">19722 274 782 0,'5'-11'38'15,"-2"3"0"-15,4 1 33 16,-7 3 8-16,0 2-28 15,0-1-24-15,0 3 3 16,0 0 10-16,-8 0-13 16,-13 5-13-16,-4 18-18 15,-7 10 5-15,-1 9-1 16,0 14-1-16,6 10 5 16,9 4-9-16,3 5 6 15,15 1-2-15,0-1-5 16,22-1 7-16,13-8-9 15,9-6 5-15,4-10-2 16,-2-7-33-16,-4-8-17 16,-5-10-32-16,-12-9-63 15,-9-12-138-15</inkml:trace>
  <inkml:trace contextRef="#ctx0" brushRef="#br1" timeOffset="482562.2418">20165 800 751 0,'3'-24'59'0,"-3"-1"-52"15,0 0 9-15,-10 1 32 16,-8 3-7 15,-7 6-24-31,-5 9-19 0,2 6 3 0,-3 0 0 0,4 17-8 16,3 14 4-1,6 3-18-15,6 2-35 0,12 1 3 16,0-8-35-16,13-6-29 16,13-9 52-16,4-13 7 15,-2-1 34-15,-4 0 24 16,-3-5 2-16,-6-9 52 15,-8 2 30-15,1 5 31 16,-8 1-31-16,1 2-15 16,-1 1-15-16,0 3-45 15,2 0-14-15,2 20-1 16,5 11 2-16,0 13 8 16,7 7 0-16,-5 9-5 15,2 8 4-15,3 2-8 16,-6 0 1-16,0-2-34 0,-5-7 4 15,-2-11 12-15,-3-9 5 16,0-14 9 0,-3-10 8-16,-8-8-2 15,-7-9 7-15,-5 0 15 0,-1-9 19 16,-5-18 12-16,0-4-2 16,2-9-12-1,4-11-2-15,4-3-11 0,3-5-16 16,14-8-8-16,2 0-5 15,4-6-11-15,20 0-50 16,6 4-96-16,6 5-238 16</inkml:trace>
  <inkml:trace contextRef="#ctx0" brushRef="#br1" timeOffset="482937.2007">20312 669 637 0,'3'0'9'0,"-3"2"-2"31,0 14 59-31,0 5-33 0,0 11 21 16,0 6-25-16,0 10-20 0,0 1-5 15,0-3-2-15,6-1 0 16,7-9-2-16,4-7-6 16,2-9 4-16,3-12-17 15,3-8 12-15,-2 0 5 16,1-28-2-16,1-10 9 15,-5-3-3-15,-6-3-3 16,1 5 9-16,-7 6 7 16,-5 8 24-16,-1 9 25 0,-2 6-18 15,0 5-9 1,0 5-14-16,0 0-24 0,1 0 1 16,3 0-11-16,-2 22 4 15,3 7 10 1,0 3-4-16,2 8-4 0,-3 2-53 15,3-10-55-15,-1-7-64 16,1-11-197-16</inkml:trace>
  <inkml:trace contextRef="#ctx0" brushRef="#br1" timeOffset="483311.9759">20678 838 911 0,'1'0'10'0,"5"0"-2"16,0 0-7-16,3 0 4 16,4 0-4-16,2 0-2 15,3 0 6-15,3-2-9 16,0-3 5 0,-3-6-2-16,-2-4-5 0,-2-2-17 15,-7 0-1-15,-6-5 9 16,-1 3 2-16,0 4-1 15,-10 1 6 1,-8 6-2-16,0 4 7 0,-2 4 4 16,0 0-5-16,-1 12 6 15,4 13 3-15,4 4-1 16,4 6 6-16,9 3-7 16,0 1 3-16,2-3 6 15,18 1 1-15,9-11 14 16,3-5-11-16,3-10-3 15,5-11-10-15,-4 0-3 16,-3-7-14-16,-3-22-130 16,-7-6-255-16</inkml:trace>
  <inkml:trace contextRef="#ctx0" brushRef="#br1" timeOffset="483749.5771">21102 685 449 0,'7'-8'88'16,"0"0"-77"-16,-4 3 12 16,0 1 63-16,-2 2-20 15,-1 2-33-15,0-2-12 16,0 2 15-16,0-1 5 16,0 1-23-16,0 0-11 15,0-3 3-15,0 3-8 16,0 0 2-16,0-3 1 15,0 3-4-15,0 0 4 16,-1 0-11-16,-5 9 9 16,-1 9 1-16,0 4-8 15,4 6 7-15,2 1-5 16,1 0 2-16,0 4 3 16,13-2-9-16,6-2 4 15,5-4-6-15,0 0-5 16,-1-5 10-16,-5-5 0 15,-5-6 2-15,-7-1 5 16,-6-3-7-16,0-5 11 16,-13 0 8-16,-13 0-10 15,-6 0-1-15,-1 0-12 0,1-5-29 16,8-10-88 0,13-7-248-16</inkml:trace>
  <inkml:trace contextRef="#ctx0" brushRef="#br1" timeOffset="484077.5834">21509 648 901 0,'-13'-11'6'0,"-13"3"0"31,-3 6 2-31,-3 2 2 0,3 0-6 0,6 17-2 16,6 8-6-16,12 7 3 15,5 1-2-15,2 2 4 16,20-2-2-16,8 3-9 31,6-7-5-31,1-4-10 16,-3-4-10-16,-10-5 17 0,-6-5 9 31,-12-4 8-31,-6-6 3 0,-14 2 3 47,-18-2 23-47,-7-1-28 0,0 3 7 0,1 2 10 16,5 1-9-16,10 1-4 0,14-1-13 0,9 0-91 0,0-4-177 0</inkml:trace>
  <inkml:trace contextRef="#ctx0" brushRef="#br1" timeOffset="484300.0118">21762 1001 740 0,'0'15'19'0,"0"9"-11"47,0 9 12-47,-8 18 55 0,-5 9-17 0,4 7-41 47,0 0-10-47,6-1-7 0,3-16-89 0,0-24-204 0</inkml:trace>
  <inkml:trace contextRef="#ctx0" brushRef="#br1" timeOffset="484827.5948">22316 842 859 0,'0'-18'13'0,"1"5"32"0,1 4 26 0,-2 9-15 0,0 0-37 0,1 3-30 0,-1 23 9 0,0 12 0 16,0 6 3-16,0 9 7 15,0-1-13-15,0-1 7 16,0-9 1-16,0-7-5 0,0-12 5 16,0-8-8-16,0-10 1 15,0-5-8-15,4-2 8 16,7-25 2-16,5-11 0 15,4-8-1-15,4-4 6 16,0 1-6-16,1 5 5 16,-5 9 1-1,-2 8-5-15,-5 11 7 0,-2 9-5 16,-1 7 3-16,-2 0-2 16,0 1-1-16,-2 19 0 15,1 11 3 1,-4 6 1-16,-1 10-4 0,-2 4-1 15,0 4 2 1,0-3 0 0,0-5-68-16,0-13-80 0,4-12-106 15,10-16-149-15</inkml:trace>
  <inkml:trace contextRef="#ctx0" brushRef="#br1" timeOffset="485468.2225">22742 935 889 0,'3'-29'26'0,"-3"10"16"0,2 5 1 16,-2 10-1 0,0 4-28-16,0 0-22 0,0 25-4 15,0 8 11 1,0 11 0-16,0 3 3 0,0-1-18 16,0-5-9-16,0-8-4 15,6-11-19-15,9-9-10 16,2-13 21-16,4 0 29 15,0-13 10-15,2-14-6 0,-4-1 8 16,-3-1 13-16,-5 4 28 16,-4 8-1-1,-4 3-10-15,-1 7-7 16,-2 0-2 0,0 7-14-16,0 0-6 31,0 0-9-31,0 10-7 0,0 9 10 0,0 2-1 0,0 3-4 47,0-1-8-47,0-4-4 0,0-3-3 0,1-6-9 0,8-7 9 0,0-3 15 15,3 0-3-15,3 0 11 16,-3-11-4-16,1-7-7 16,0 1 1-16,-2 2 8 0,1 1-2 15,-6 4 5 1,-1 4-4-16,-2 2-1 0,1 4 0 15,-3 0-7 17,0 0 2-32,-1 0 3 0,2 3 3 0,1 9-2 0,2-3-17 15,3 1-4-15,0-2-14 16,0-1 3-16,2-1 19 16,-1-2 8-1,0 0 11-15,-4-1-3 16,-1-1-6-16,-1 1-38 15,-1-1 3-15,2 3 28 16,-1-1 13 0,0 4-8-16,3 1-4 0,3 1-2 0,-3-2-44 15,6-4-104 1</inkml:trace>
  <inkml:trace contextRef="#ctx0" brushRef="#br1" timeOffset="485905.7117">23330 526 991 0,'-2'-15'6'16,"2"3"-1"-1,-2 10 7-15,0 2 7 0,-1 5-17 16,-3 24-14-1,-4 13 14-15,-1 11 0 16,-1 6-2-16,1 1 1 0,4-3-2 16,4-11-2-16,3-5-15 31,3-12-13-31,20-7 17 0,9-11 8 0,9-6 2 47,4-3 7-47,4-2-4 0,-3 4 2 0,-4 5 4 0,-7 7-7 15,-7 7 6-15,-6 7-8 32,-12 3 4-32,-7-1 4 0,-3-1-8 0,-6 2 9 0,-20-6-5 15,-8-4 6-15,-9-2 11 16,-6-3 18-16,0-2 2 16,1-5-1-1,3-1-26-15,2 0-1 0,3-1-9 16,4-3-8-16,3-4-105 15,5-2-311-15</inkml:trace>
  <inkml:trace contextRef="#ctx0" brushRef="#br1" timeOffset="488843.2603">23934 137 348 0,'0'-4'60'15,"0"2"86"-15,0-2-95 16,0 3-2-16,0-3-1 0,0 4-6 16,0-2-13-1,0 2 3-15,0-2-4 0,0 2 9 16,0 0-9-16,0 0-9 16,0 0-7-16,0 0-15 15,7 0 4-15,7 0 3 16,9 12-1-16,3 5 7 15,6 4-3-15,5 6 0 16,2 4 1-16,3 6-9 16,0 6 6-16,2 6-3 15,-6 4-3-15,-3 7 3 16,-5 3 0-16,-11 6-5 16,-8 2 6-16,-9 7-5 15,-2 4 2-15,-4 8 4 16,-13 5-5-16,-8 0 7 15,2 2-9-15,0-7 5 16,-1-3 1-16,1-9-3 16,2-3 1-16,0-8-3 15,1-5 2-15,6-7 4 16,-3-6-7-16,3-4 3 16,5-10 1-16,-2-10-2 15,4-3 2-15,0-10-3 16,3-4 0-16,0-2 5 15,2-3-5-15,1 0 3 16,1-3-1-16,0 0-2 16,0 0 3-16,0 0-63 15,0-3-149 1</inkml:trace>
  <inkml:trace contextRef="#ctx0" brushRef="#br1" timeOffset="553952.7908">15341 14791 830 0,'-13'-16'24'16,"4"7"-17"-16,2 1 19 16,2 4 50-16,1 4-19 0,4 0-37 15,-2 12-14-15,1 17-8 16,1 8 11-16,0 8-3 15,0 6-9-15,0 1 7 16,0-3-9-16,3-3-40 16,0-6-59-16,-3-11-93 15,0-16-235-15</inkml:trace>
  <inkml:trace contextRef="#ctx0" brushRef="#br1" timeOffset="554312.7739">15227 14212 830 0,'-36'12'0'0,"14"1"6"15,8 5-4-15,11 4 3 16,3 2 0-16,12-5-11 15,15-2 8-15,7-4-4 16,2-12-1-16,-1-1 1 0,-6 0-32 16,-6-21-45-1,-7-2 28-15,-15-5 29 0,-1 3 17 16,-6 0 8 0,-20 8 1-1,-4 5 6-15,-6 7-8 16,2 5 3 15,1 0-7-31,5 11-8 16,7 10-52-16,11 6-86 0,8 3-224 0</inkml:trace>
  <inkml:trace contextRef="#ctx0" brushRef="#br1" timeOffset="555327.6624">15579 14657 750 0,'0'19'5'16,"0"10"-2"-16,1 10 5 0,0 4 15 15,1 5-4-15,1 0-7 16,-1-1-9-16,2-4 2 16,0-11-6-16,-1-8 3 15,1-9 2-15,-1-9-13 16,2-6-8-16,3-8-3 15,1-23 7-15,2-11 15 16,6-11-22-16,-1-2-3 16,-2 3 13-16,1 9 3 15,-4 10 10-15,-3 11-1 16,-4 11 9-16,3 9 15 0,0 2-21 16,1 0 1-16,3 21 20 31,-1 8-6-31,3 9-12 0,0 3-9 15,-2 4 6 1,2-1-2-16,-1-5-7 0,0-3 5 16,0-14-5-1,0-10-13-15,1-8 3 0,-5-4 0 0,4-10 16 16,-1-23 2-16,-3-6-5 16,2-4 6-1,-1-3-4-15,-2 5 11 0,-1 10 5 16,-4 7-1-16,1 8 4 15,-2 10 3-15,0 6-4 16,0 0-9 0,3 8-20-16,0 17 11 0,5 11 3 31,0 8-3-31,4 2 0 0,-1 0-9 0,4-5-49 16,0-10-24-16,3-11-45 15,0-15 19-15,0-5 4 16,-3 0 27-16,0-23 69 15,-2-5 7-15,-2-1 100 16,-5 0 14-16,-3 3 5 16,1 6-24-1,-3 8-43-15,-2 3 10 0,0 7-20 16,1 2-25-16,1 11-4 16,1 23-11-16,-1 14 6 15,6 12 6-15,-1 16-13 16,3 1 5-16,1 6-3 0,1-2-5 15,-2-6 4 1,0-11-6-16,-2-15 8 0,-2-14 0 16,-6-19-12-16,0-16 6 15,0-6-5-15,-8-31-3 16,-6-18 0-16,0-18 4 16,3-16 6-16,4-9 2 15,1-8-7-15,6 2 5 16,0 8-2-16,0 11 4 15,8 15 3-15,8 16-12 16,4 15 12-16,0 15-6 16,3 15-1-16,0 9 4 15,-1 0-10-15,-4 27 10 16,-6 9 1-16,-7 12-7 16,-5 8 7-16,-4 2-6 15,-18 0 5-15,-9-2 5 16,-5-6-13-16,-2-9 12 15,5-13-5-15,7-12-18 16,4-14-40-16,12-2-51 16,10-17-150-16</inkml:trace>
  <inkml:trace contextRef="#ctx0" brushRef="#br1" timeOffset="555593.3092">16527 14742 687 0,'12'24'70'16,"-2"7"-12"-16,1 5-14 16,-2 6 24-16,-3 1-38 15,0 1-22-15,-5-6 1 16,-1-5-13-16,0-7 9 0,0-6-3 16,-7-11 0-16,-3-6 2 15,1-3-4 1,4-16 7-16,5-21-5 15,0-10-8-15,0-11 10 0,11-7-6 79,9-3 0-79,3 2-27 0,3 7-100 0,1 6-143 0</inkml:trace>
  <inkml:trace contextRef="#ctx0" brushRef="#br1" timeOffset="555890.1122">16829 14620 641 0,'0'30'55'0,"0"0"-15"16,-6 9 26-16,3 1-13 16,3-1-28-16,0-2-5 15,0-2-9-15,12-4 0 16,5-8-3 0,2-9-11-16,2-11 7 0,2-3-4 15,-3-1-1-15,-4-24 5 16,-3-8-9-16,-8-6 9 15,-5-2-1-15,-1 1-5 16,-22 0 7-16,-11 8-4 16,-5 4 5-16,-3 6 3 15,1 8-3-15,6 6 2 16,5 6-7-16,11 2-1 16,12 0-7-16,7 12-75 15,4 2-68-15,20-5-222 0</inkml:trace>
  <inkml:trace contextRef="#ctx0" brushRef="#br1" timeOffset="556249.5253">17127 14642 859 0,'2'20'-8'15,"8"13"13"-15,2 9-4 0,0 7 23 16,3 0-14-16,1-1-14 15,0-7 9-15,-1-8-6 16,-3-11 1-16,-1-15 3 16,2-7-8-16,-4-11 8 15,0-28 14-15,0-14 11 16,-5-8-4-16,3-10 9 16,-4 2 6-16,1 2-3 15,-4 5-30 1,4 7-1-16,-1 11-3 0,1 7-4 15,-3 8 5-15,1 12-8 16,-2 5 7-16,1 8-1 16,2 4-12-16,-1 0-2 15,2 0-39-15,0 17 4 16,-1 6-19-16,-1 4-50 16,-2 2-33-16,0 0-229 15</inkml:trace>
  <inkml:trace contextRef="#ctx0" brushRef="#br1" timeOffset="556625.0194">17546 14593 968 0,'9'0'-2'16,"4"0"9"-16,5 0-8 0,3 0 21 0,2 0-10 15,-2-7-9-15,0-7 5 16,-5-4-14-16,-4 1 8 16,-10-3-28-16,-2 1-18 15,-2 4 22-15,-16 3 14 16,-10 5 9-16,-5 7 8 16,-2 0-9-16,1 5 24 15,2 16 6-15,4 6 3 16,8 9 1-16,8 0-20 15,10 5 8-15,2 1-5 16,15 3-9-16,15-4 2 16,11-4-9-1,6-5 6-15,1-6 0 0,-1-9-12 16,-3-7 10-16,-9-8-34 16,-9-2-93-16,-13-5-127 15</inkml:trace>
  <inkml:trace contextRef="#ctx0" brushRef="#br1" timeOffset="558968.2872">23392 14108 592 0,'3'-5'3'0,"-3"-2"73"16,0 1-5-1,0 0 8-15,0 1-7 0,-3-2-34 16,-19 3-5-16,-14 0 4 15,-16 1-31-15,-16-1-3 16,-19 0-29-16,-14-2 22 16,-14-1 11-16,-8-3-13 15,-9-4 11-15,-7-1-3 16,-6-2-4-16,-4-3 11 16,-5 0-12-16,-4-3 7 15,1 4 0-15,-1 0-9 16,-1 2 8-16,0 1-2 15,3 3 0-15,1 5 4 16,4 1-13-16,-5 4 10 16,5 1-3-16,-3 0-1 0,0 2 5 15,5 0-7 1,3 0 8-16,2 0 0 16,5 0-7-16,1 0 8 0,4 0-4 15,7 0 0 1,4 0 0-16,9 0-7 0,9 0 9 15,8-4-3 1,7-4-1-16,1 1 3 16,3-1-6-16,-3 2 8 15,1 3-2-15,1-4-7 0,1 3 9 16,5 2-5 0,7-2 0-16,7-1 5 0,7-2-10 15,13 4 8-15,6-2 1 16,8-2-6-16,7 5 6 15,7 1-7-15,-1 1 6 16,0 0 1-16,3 0-11 16,1 0 12-16,3 3-5 15,2 4-1-15,3-4 7 16,3-1-13-16,3 1 12 16,2-3-2-16,-1 0-5 15,1 0 5-15,0 0-5 16,0 7 7-16,0 0 0 15,0 8-10-15,0 2 11 16,0 8-5-16,0 5-1 16,0 7 6-16,8 4-9 15,-2 7 10-15,4 5 2 16,-1 5-6-16,1 5 5 16,2 5-3-16,0 6 7 15,1 5-1-15,4 4-14 16,-3 3 9-16,0-1-3 15,1 2-4-15,-2-5 7 16,0 0-9-16,-2-6 9 16,2-2 6-16,-2-3 10 15,2 1-12-15,0 3-7 0,2 0 5 16,-1 11 0 0,3 3-14-16,-2 7 11 0,3 2-3 15,-3-3-3-15,-1-4 3 16,0-6-6-16,-2-4 8 15,-2-2 0-15,-1-3-8 16,-1 1 9-16,-1 3-8 16,-2 1 8-16,1 5 1 15,1-1-13-15,-2 2 12 16,-1 0-4-16,1 0-2 16,-4-2 5-16,-1-2-7 15,0 1 8-15,0-2 0 16,0 0-10-16,-1 1 10 15,-7 3-4-15,2-3 0 16,-1 2 6-16,-1-3-15 16,4-2 12-16,0 0-3 15,1-5-4-15,-2-1 6 16,3-6-6-16,2-6 6 16,0-4-1-16,0-8-8 15,0-7 9-15,0-7-6 16,0-7-2-16,2-4 4 15,4-3-11-15,0-5 7 16,-3-3 0-16,0-1 0 16,0-8 7-16,-2-1-8 15,1-2 12-15,-2-1-1 16,0 1-10 0,0-2 11-16,0 0-5 0,0 0 0 0,0 0 5 15,0 0-13-15,0 0 13 16,0 0-5-16,0 0-2 15,2 0 2-15,-2 0-3 16,0 0 6-16,0 0 0 16,0 0-8-16,0 0 9 15,0 0-3-15,0 0-2 16,0 2 6-16,0-2-12 16,2 2 12-16,-1 0-3 15,-1-2-8-15,2 2 11 16,1 2-6-16,0 1 5 15,0 0 2-15,6 0-12 16,0 3 16-16,6 0-7 16,3 0-4-16,7 2 8 15,8-5-13-15,5 1 12 16,9-1 2 0,13-5-5-16,14 0 3 0,11 0-4 15,18 0 7-15,20-9 13 16,20-5-9-16,19 1 3 15,11-1-12-15,9 3-4 16,5 1 5-16,-1 1-8 16,-6 3 3-16,-4 3 0 15,-5 1-12-15,1-4-3 16,2 5-8-16,-3-3 15 16,4 0 11-16,-2 1-10 15,-3 1 11-15,-6 2-8 16,-11 0 2-16,-6 0 4 15,-5 3-6-15,-2 11-18 0,-6 0-41 16,-4 1-14-16,-7-3 26 16,-7 1 14-1,-14-2-40-15,-19-5-2 0,-13-6-122 16</inkml:trace>
  <inkml:trace contextRef="#ctx0" brushRef="#br1" timeOffset="566391.8483">19275 15640 248 0,'48'-6'0'0,"-3"0"7"0,3 3 135 15,-4-2-116-15,-4 2-21 16,2 1-2-16,1 2 27 16,0 0 5-16,3 0 3 15,0 0-2-15,-1 5-24 16,1 6-1-16,1-2-10 16,1 0-3-16,3-2 10 15,-2-1 2-15,4-2 2 16,1-2 5-16,2-1 14 15,5-1-2-15,5 0-28 16,-1 0 40-16,7 0 10 16,1 0-48-16,2 0 3 15,3 0-8-15,0 0-2 16,1-3 14-16,2-5-15 16,0 0 8-16,2-4-2 15,-1 5-3-15,-2-4 6 16,1 4-9-16,-3 2 6 15,-1 2 2-15,-3 3-6 16,-5 0 7-16,1 0-7 16,-5 0 0-16,-1 0 8 0,-1 0-10 15,2 0 8-15,-2 0-3 16,1-1-2-16,2-4 11 16,4 2-16-16,2 1 8 15,1 2 3-15,1 0-8 16,2-3 7-16,-2 3-4 15,0-5-4 1,-1 2 4-16,-2-3-22 0,0-2 9 16,0 1 11-1,-2 2 1-15,-2-1 7 0,2 0-5 16,-7 3 14 0,4-1-4-16,-8 2-12 0,3-1 4 15,-1 0-4 1,-1 1-4-16,3 0 16 0,0 0-14 15,3 2 5-15,0 0 1 16,-2-2-2-16,2 2 6 16,-4 0-13-16,-3 0 6 15,0 0 5-15,-2 0-8 16,-2 0 9-16,-3 0-6 16,3 0-2-16,1 0 11 15,-3 0-16-15,0 0 12 16,3 0-2-1,-2 0-3-15,-3 0 5 0,1 0-10 16,-4 0 3 0,-3 0 11-16,-7 0-14 0,-6 0 12 15,-6 0-8-15,-10 0-1 16,-10 0 8-16,-5-3-10 16,-5-9-62-16,-21 0-180 15</inkml:trace>
  <inkml:trace contextRef="#ctx0" brushRef="#br1" timeOffset="567468.2843">23671 15257 480 0,'-3'-7'275'0,"2"1"-238"15,1 2 17-15,0 0-12 16,-2 1-24-16,2 3-5 15,0 0-13 17,0 0 4-32,0 0 0 0,0 8-4 0,0 18 20 31,0 5-17-31,2 9 0 16,4 2 4-16,0 0-10 0,0-3 7 15,-3-7-6-15,0-6-8 0,-3-12-22 0,0-3-46 16,0-10-16-16,0-1-37 15,0 0 26-15,0-9-58 16,-3-12 60-16,0-7 96 16,3-2 21-16,-2-7 53 15,2 0 21-15,-2 3-19 16,0-2-3-16,1 7 57 16,-2 7-22-16,3 4-14 15,0 7-23-15,0 2-22 16,0 5 5-16,0 4-43 15,0 0-10-15,0 21-4 16,0 11 9-16,3 10 7 16,0 9-9-16,1-1 5 15,-3 2 2-15,1-5-6 16,-2-8 3-16,0-5 0 16,0-11-4-16,0-6-11 15,0-11-39 1,0-6-18-16,0 0 19 0,-2-14-27 15,-3-15-82 1,-2-11 116 0,3-7 41-16,-1-2 11 0,4-2-7 15,-3 9 25-15,4 3 37 0,-2 10 26 0,2 10-11 32,0 6-11-32,0 6-8 0,0 3-11 15,0 4-40-15,0 0-12 0,0 22-16 16,0 10 33-16,0 12-5 15,0 7-7-15,2 6 2 16,-2-1 3-16,0-4-7 16,0-6 5-1,0-8-5-15,0-9-55 16,0-14-118-16,-5-6-331 0,0-9 297 16</inkml:trace>
  <inkml:trace contextRef="#ctx0" brushRef="#br1" timeOffset="569093.3342">23460 14597 651 0,'-5'-8'84'0,"-1"6"-76"15,0 2-6 1,3 0 1-16,2 8 12 0,-1 13-15 16,1 5 10-16,1-2 3 15,-3 1 6-15,3 1 3 16,-2-6-17-16,0-6-5 15,1-1 10-15,1-6-11 16,-2-3 3 0,2-4-5-16,0 0 8 0,0 0 5 15,0 0-7-15,0-11 13 16,0-9-13-16,5-2-11 16,4-2 10-16,0 1-7 15,0 3 3-15,0 7 12 16,-2-1-14-16,0 6 7 15,-1 1-6-15,1 1 4 16,1 3 4-16,-1 0-10 16,-2 1 6-16,0 2 3 15,0 0-4-15,1 0 4 0,-2 0-3 16,2 8 6 0,1 5 8-16,-2 0-17 0,-3 4 9 15,4 2-8-15,-3-2 3 16,-1 2 5-1,0 1-11-15,-2 1 4 0,0-1 4 16,0-3-7-16,0-2 5 16,0-1-5-16,-2-4-40 15,-3-8-93-15,2-2-258 16,3 0 87-16</inkml:trace>
  <inkml:trace contextRef="#ctx0" brushRef="#br1" timeOffset="569546.9942">23683 14632 619 0,'0'-8'161'0,"0"4"-145"16,-2 0 20-1,-1 4-4-15,3 0-36 0,0 4-9 16,0 13 21-16,0 3-9 15,0 3 10-15,0 1-11 16,0-3 5-16,5 0-7 16,0-5-5-16,0-5-15 15,2-4-8-15,-1-1-9 16,3-6 16-16,-3 0-19 0,2-7-38 16,0-8 19-1,-1-5 45-15,-1 3 15 0,-1-1 2 16,0 2 39-16,-3 5 37 15,2 1 14-15,-4 4-22 16,0 2-33-16,0 3 0 16,0-1-11-16,0 2-9 15,0 0-3-15,1 0-11 16,0 10-16 0,0 7 30-16,4 6-18 0,0 2 8 15,3-1 1-15,0-3-11 16,4-5-54-16,0-7-68 15,1-5-89-15,2-4-183 16,-4 0 344-16</inkml:trace>
  <inkml:trace contextRef="#ctx0" brushRef="#br1" timeOffset="570109.4496">23923 14653 633 0,'0'-8'119'16,"0"3"-85"-1,0 1 50-15,0 1-25 0,0 3-50 16,2 0-17-16,1 7-5 16,3 10 21-16,-3 5-5 15,5 4-2-15,-5 2-5 16,1-3 9-16,-1-4-8 16,-1-2 1-16,-1-8 8 0,-1-3-40 15,0-6-22 1,0-2-6-16,0 0-1 15,3-11-28-15,1-10 31 16,4-2 45-16,0-2 11 0,2 1 3 16,2 4 5-16,-2 5-1 15,3 6 20 1,-6 2 16-16,3 7-9 0,-2 0-2 16,0 0-17-1,0 5 14-15,-2 8-2 16,0 5-17-16,-4 2-3 0,1-1 8 15,-3-1-11-15,0-6 7 16,0-2-12-16,1-3 2 16,0-7-22-16,4 0-69 15,3 0 22-15,2-15-5 16,6-2-33 0,1-4 50-16,-5 1 29 0,4 5 33 15,-3 3 34-15,-4 5 12 16,0 4 29-16,0 3-19 15,1 0-4-15,-1 6 33 16,2 10-41-16,-1 5-21 16,4 0-17-16,-2 3 2 15,-2-1 5-15,0-2-15 16,-2-4-2-16,-1-5-49 16,-1-8-251-16</inkml:trace>
  <inkml:trace contextRef="#ctx0" brushRef="#br1" timeOffset="579484.1165">19784 15437 260 0,'3'-11'19'15,"2"1"190"-15,-1-2-157 0,-3 3-15 16,1 1 19 0,-1 0 34-16,1 0-26 0,-2 3 10 15,0-1-15-15,0 0-13 16,0 2-10-16,0 0-22 15,0-2 3 1,0 4 11-16,0-2-14 16,0 3 22-16,0 1-9 0,0-2-8 15,0 2 22-15,0 0-32 16,0 0 10-16,0 0-11 16,0 0-10-16,0 3 7 15,0 20-15-15,0 9 3 16,0 5 16-16,0 12-16 15,5 2 11-15,-1 3-5 16,3 3-10-16,-3 1 28 16,1 0-27-16,0 0 14 15,3-2-8-15,-3-3-2 16,5-5 8-16,-2-8-31 16,-2-4 16-16,1-10 14 15,-3-5-7-15,-2-7 9 16,-2-6-7-16,0-5-9 15,0-3 18-15,0 0-25 16,0-9 15-16,0-22-6 16,0-16-22-16,-1-19 23 15,-4-15-11-15,4-10-18 16,1-5-12-16,0 3-6 0,0 10 40 16,0 10 0-1,0 18 15-15,-6 8 27 16,2 11 0-16,-3 7 20 0,0 5-6 15,3 7-18-15,4 3 7 16,-2 6-11-16,2 7 7 16,0 1-5-16,0 0-27 15,0 0 6-15,0 11-12 16,0 18 12-16,2 12 16 16,6 13-17-16,-1 11 7 15,-4 4-4-15,2 2 1 16,1 7 8-16,-4-2-18 15,0-1 7-15,-1-11 10 16,-1-6-13-16,0-12 6 16,0-12-66-16,0-16-79 15,-11-10-160-15</inkml:trace>
  <inkml:trace contextRef="#ctx0" brushRef="#br1" timeOffset="580578.1126">19894 14295 712 0,'0'-20'21'0,"0"-2"-22"16,-2-4 4-16,-5-1 6 16,0 2-12-16,-6 4 12 15,-1 4-9-15,-5 5 13 16,-4 7 14-16,-4 5-28 15,-6 0 6-15,4 9-9 16,-5 13 6-16,9 10 5 16,2 4-13-16,8 5 4 15,8 6 5-15,7-4-7 16,0-3 5-16,12-5-2 0,14-9-9 16,4-11-11-1,0-12-44-15,0-3-17 0,3-5 8 16,-8-22 17-16,-4-2-7 15,-4-3 36-15,-7 3 25 16,-2 4 41-16,-8 4 64 16,0 4 44-16,0 10-42 15,0 2-9-15,0 3-16 16,0 2-50-16,2 0-12 16,1 2-19-16,2 21-1 15,2 12 11-15,-2 11-8 16,3 8 6-16,3 6 8 15,-4 3-13-15,3 2 5 16,-3 1-7-16,4-2 0 16,-4 0 8-16,0-6-10 15,1-8 5-15,-6-8-3 16,1-8-6-16,-3-8 8 16,0-4-10-16,0-7 3 15,0-1 16-15,-13-1-13 16,-3-6 7-16,0-3-5 15,-8-3-1-15,0-1 10 16,-2 0-14-16,1-12 14 16,-5-11-8-16,3-6-1 15,4-5 20-15,0-4 6 16,8-6-5-16,6 1 15 16,8 1-28-16,1 0 1 15,13 1-12-15,16 0 4 16,17 1 1-16,2 3-5 15,9 0 5-15,2 4-6 0,1 6-38 16,-9 6-27 0,-7 7-63-16,-16 9-210 15</inkml:trace>
  <inkml:trace contextRef="#ctx0" brushRef="#br1" timeOffset="616890.8123">20339 15437 471 0,'-2'-20'165'0,"2"5"-137"0,0 0 18 15,0 6 24-15,0 2 18 16,0 2-23-16,0 2-8 16,0 3-4-16,0 0-14 15,0 0 3-15,-4 0-15 16,1 24-11-16,-5 16-8 15,5 15 8-15,-6 17 25 16,2 11-23-16,3 4-15 16,2 2 2-16,2-4-8 15,0-2 5-15,0-8 5 16,0-8-17-16,0-13 17 16,2-11-8-16,2-14-1 15,-3-10 7-15,-1-9-14 16,0-10 10-16,0 0-10 15,0-20-10-15,0-20-5 16,0-16-29-16,0-20 26 16,0-10 14-16,0-6-29 15,0 3 9-15,0 7 21 16,2 13 12-16,-2 12 5 16,0 13 12-16,0 13 26 15,0 10-10-15,0 3-12 16,0 8 6-16,0 7-5 15,0 3-7-15,0 0-5 16,0 25-21-16,0 20 7 16,0 14 12-16,3 17 0 0,-3 11 3 15,1 10-13-15,-1-2 9 16,0-2-2-16,0-2-11 16,0-5 11-16,0-4-6 15,-7-8 2-15,0-10 5 16,-5-9-14-16,2-8 13 15,-1-10-4-15,4-8-2 16,0-4 3-16,2-6-6 16,2-2 7-16,2-2 0 15,1-4-7-15,0-1 7 16,0-2-3-16,0-5-2 16,0 3 8-16,0-4-15 15,0 0 13-15,0-1-5 16,0 2-1-16,0-3 2 15,0 1-6-15,0-1 8 16,0 0-2-16,0 3-9 16,0-3 11-16,0 0-9 15,0 0-28-15,0 1-6 16,0 1-15-16,-1 5 23 16,-4-2 6-16,-2-1-11 15,0-1-103-15,-2-3-153 16</inkml:trace>
  <inkml:trace contextRef="#ctx0" brushRef="#br1" timeOffset="617517.4117">20257 16827 676 0,'-16'2'8'16,"-2"0"-10"-16,-2 0 45 15,-7 2-10-15,-9 4-6 0,-5-2 9 16,-6 1 5-16,-6-1 15 15,-7 1-18-15,-9 0-8 16,-1-2 8 0,-8 1-6-16,-1 0-8 0,-8-3 10 15,-2 2-18-15,-1-3 8 16,-2 0-14 0,3 0-1-1,-1-2 17-15,3 0-21 0,2 0 0 16,0 0 1-16,0 0-9 0,1 0 10 15,-3-4-7-15,0-1 0 16,1 3 4-16,0-1-13 16,1 3 16-16,0 0-6 15,1 0-2-15,1 0 1 16,-2 0-4-16,1 0 11 16,-1 3-6-16,-3-3-7 15,-2 0 10-15,-5 0-10 16,-9 0 4-16,-8 0 11 0,-15 0-15 15,-11 0 12 1,-6 0-1-16,-8 0-3 16,-2 0 0-16,-3 0-1 0,-1 0 3 15,2 0-3 1,-2 0-16-16,0-9-33 31,5-4-39-31,12-9-115 0,20 3-248 0</inkml:trace>
  <inkml:trace contextRef="#ctx0" brushRef="#br1" timeOffset="619354.7337">15616 13726 491 0,'-5'-5'63'16,"0"0"-19"0,5 3 14-16,0 1-9 0,0 1-42 0,2 0 4 15,14 0 14-15,6 0 28 16,6 0-3-16,4 11-15 16,4 2-9-16,4 3-10 15,3 2-13-15,5-3 4 16,0 0-5-16,8-1 0 15,-1-4 8-15,6-5-13 16,1-1 11-16,-1-1-2 16,0-3-3-16,-1 0 1 15,-2 0-8-15,-5 0 10 0,-1 0-2 16,-5 3-8-16,-2 1 8 16,-5 0-3-16,-1 2 2 15,-4 1 7-15,0-2-8 16,-5 2 10-16,1-1-8 15,-1-1 0-15,1-1 2 16,2 0-8-16,-4 0 7 16,1 0 3-16,-3 0-14 15,1-2 10-15,-2 1-2 16,-1 0-1-16,0-3 3 16,-1 0-7-16,-1 2 12 15,-1-2-3-15,-4 0-10 16,-4 0 8-16,1 0-9 15,-7 0 10-15,0 0-2 16,-3 0-11-16,-1 0 13 16,2 0-7-16,-2 0 4 15,0 0-1-15,0 0-4 16,2 0 4-16,-3 0 2 16,1 0-7-16,-1 0 4 15,2 0-6-15,1 0-29 16,0 0 8-16,-1 0-10 15,-2 0 11-15,-1 0-4 16,-2 0-3-16,0-5-10 16,0-4-28-16,0-8-54 15,-9-7-127-15,-2-1-4 16</inkml:trace>
  <inkml:trace contextRef="#ctx0" brushRef="#br1" timeOffset="619667.2731">17133 13663 706 0,'-6'-3'79'63,"2"-2"-13"-63,2 5 20 0,2 0-7 0,-1 0-38 0,1 0-40 0,0 0 1 0,4 3-8 0,14 14 6 15,7 7 4-15,8 1-6 16,6 4 6-16,5-3-2 15,3-2-7 1,1-2 9 0,-6-5-8-16,-5-4-13 0,-12-2-2 0,-7-4 1 31,-11 0 18-31,-7 5-1 0,-8 4-2 0,-23 5 4 16,-6 8 2-16,-12 10 0 15,-2 1 0-15,-2 2-9 16,-4-4-58-1,-1-5-200-15</inkml:trace>
  <inkml:trace contextRef="#ctx0" brushRef="#br1" timeOffset="620433.081">16210 13058 350 0,'-9'-21'212'16,"-1"1"-175"-16,-2 0-12 16,1-1-20-1,-4 4-5-15,0-1 5 0,-5 5-4 16,0 3 8-16,-3 7 8 15,-4 3-13-15,1 0 7 16,1 7-10-16,5 15 0 16,4 7 1-16,6 2-7 15,9-1 6-15,1-1 3 16,7-8-8-16,13-4 5 16,5-14-3-16,3-3-2 15,-3-1 5-15,-2-21-5 16,-1-1 6-16,-6 2 1 15,-6 3-1-15,-1 3 19 16,-6 8 28-16,0 7-12 16,1 0-32-16,2 0-15 15,-1 20 15-15,1 11-5 0,3 10 2 16,0 9 2 0,0 4-9-16,0 4 9 15,-4 0-4-15,1-4 0 0,-5-4 1 16,-1-13-5-16,0-6 5 15,0-9 1-15,-14-10-9 16,-6-10 12-16,-3-2-3 16,-6 0 3-16,2-24 11 15,-2-8 6-15,3-8 31 16,8-4 1-16,6-4-25 16,4-2-15-16,8-1-12 15,0 9 0 1,9 3-13-16,12 10-89 15,2 8-43-15,2 8-116 0</inkml:trace>
  <inkml:trace contextRef="#ctx0" brushRef="#br1" timeOffset="620651.5998">16438 13172 693 0,'0'0'106'15,"0"0"-105"1,0 12 8 0,0 5-1-16,-7 10-12 0,-6 6 12 0,0 8-7 15,-2 1 1-15,2-2 2 16,4-3-24-16,3-11-93 31,2-11-126-31</inkml:trace>
  <inkml:trace contextRef="#ctx0" brushRef="#br1" timeOffset="621104.9996">16603 12994 612 0,'2'0'68'0,"1"0"-65"0,2 0 1 16,3 21 26-16,-2 7 24 31,2 4-26-31,-1 5-21 0,-1 1 6 0,-1-2-6 32,0-7 0-32,-1-5-4 0,-4-4-7 0,0-8 6 0,1-3-2 15,-1-5-2 1,2-4 2-16,1 0-6 0,1-7 15 15,6-15-10 1,1-5-3 0,2-5 8-16,2-3-8 0,-1 2 8 15,-1 6-2-15,-1 5-6 16,-4 6 11-16,-3 8 6 31,-2 3 22-31,-3 3-6 0,2 2-23 0,2 0 3 0,0 0-11 31,2 14 1-31,2 5 7 0,-2 8-8 0,1 4 8 16,-2 4-5-16,-2 1-3 16,0 2-1-16,0-3 1 15,-1-6-34-15,0-8-113 16,-1-8-115-16</inkml:trace>
  <inkml:trace contextRef="#ctx0" brushRef="#br1" timeOffset="621839.9687">16930 13116 721 0,'0'-13'49'0,"0"4"4"78,0 4 24-78,0 3-30 0,4 16-38 0,4 20-21 15,4 1 4-15,0 3 12 0,4-4-40 16,2-5-9 15,-3-29 15-31,-1 0 4 0,-1-17-5 0,0-5 6 0,-4-2 19 32,-4 4 10-17,-1 4-4-15,-1 3 34 16,-3 6 8-16,0 2-11 0,0 3 3 0,0 0-26 15,2 2-5-15,-1 0-7 16,1 2-12-16,1 12 15 0,0 6-2 16,3 0 5-16,-2 2 1 15,1-6-11-15,3 1-1 16,2-10-24-16,-3-5 5 31,7-2 19-31,-3 0-7 0,2-12 11 0,0-7-1 16,-4 0 3-16,1 2 6 31,-5 0-4-31,-2 8 2 16,-1 3 13-16,-1 4 2 0,1 2-6 0,0 0-13 31,3 0-5-31,-2 6 7 0,2 7-1 0,0 3 3 31,1 0 3-31,-1-4-8 0,-2-3 7 0,1-1-4 31,3-6 2-31,-1-2 4 0,1 0-11 0,3 0 12 0,-2-12-6 16,2 1 2 0,-3-2 2-16,-1 6 2 0,0-1 10 15,-3 5 7-15,0 3-4 16,2 0-5-16,2 0-16 16,1 0 11-16,3 0 3 15,2 0-13-15,0 9 7 16,-2 7-7-16,0 1 1 15,-1 2 3 1,0-2-9-16,-7-1-7 0,1-6-115 16,-4-7-175-16</inkml:trace>
  <inkml:trace contextRef="#ctx0" brushRef="#br2" timeOffset="643511.004">24800 15320 275 0,'-2'-3'7'16,"2"1"-3"-16,-2-2-2 15,1 2 1-15,1-3-2 16,0 1-17-16,0-2-5 16,-2-2 15-16,2 1-7 15,-3-5-24-15,-2 4-98 16</inkml:trace>
  <inkml:trace contextRef="#ctx0" brushRef="#br2" timeOffset="644417.2504">24800 15320 263 0,'-26'-109'160'0,"24"105"-61"0,2-2-22 0,-1 2 3 16,1 0 32-16,0 2-23 16,0 2-36-16,0 0-13 15,-2 20-44-15,2 19-2 16,0 15 19-16,0 11-3 15,0 11 19 1,0-1-16-16,9 1-8 0,-2-9 7 16,1-6-13-16,0-12 7 15,-2-11-11-15,1-13 4 16,-3-10 7 15,-3-7-30 16,-1-8-2-47,0 0 12 0,0-28-1 0,0-13-8 16,-10-13 4-16,-1-14 13 0,-2-4 17 0,6 0-17 0,-2 5 11 0,3 7-7 0,3 7 6 0,0 17 9 15,2 10-10-15,1 9 26 16,0 7 3-16,0 8-10 16,0 2-5-16,0 9-21 15,0 25-8-15,4 14 22 16,5 12-13-16,0 11 11 15,-2 5-9-15,3-4 4 16,-4-9 3-16,-2-12-17 16,0-10-14-16,-2-12-13 15,-2-14-18-15,0-9-7 16,0-6 14-16,-8-9 24 0,-2-24-12 16,-5-16 35-1,-1-17 9-15,1-14 6 0,5-7-7 16,-1-2-1-1,5 7-11-15,3 16 17 0,2 18 30 16,1 16-6-16,0 20 26 16,0 7-39-1,0 5-15-15,0 0 0 0,0 25-20 16,6 18 21-16,5 17 9 16,0 17-8-16,1 10 7 15,-1 8-13-15,-3-2 1 16,0-7 5-16,0-13-13 15,-3-11 9-15,0-18-12 16,-3-15 8-16,2-11 6 16,-4-18-24-16,0 0 0 15,0-35 5-15,0-21-12 16,0-24 12-16,0-24 7 16,-2-16-3-16,2-9 2 15,0 11-61-15,0 13 45 16,0 25 4-16,0 28 21 15,0 20 45-15,0 21 15 16,0 11-19-16,0 6-37 16,0 27-12-16,4 17 15 15,1 16-12-15,1 15 5 16,0 11 8-16,1 1-10 16,-2-6 11-16,0-7-15 15,3-11 5-15,-3-13 4 16,-2-19-67-16,-2-16-139 15,-1-13-388-15</inkml:trace>
  <inkml:trace contextRef="#ctx0" brushRef="#br2" timeOffset="732323.7252">7511 3999 596 0,'0'-3'41'16,"0"3"-18"-1,0 0-11-15,2 0-12 0,-1 20-4 16,5 3 11-16,-5 9-10 15,2 2 6-15,-3-2-1 16,0-6-2-16,0-6 1 16,0-4-3-16,0-8 2 15,0-8 2-15,0 0-3 16,0-8 5-16,0-23 4 16,0-12-12-16,-3-6 6 15,3-4 0-15,0 0-2 16,0 7 5-16,0 5-6 15,0 10 2 1,0 6 1-16,0 8 1 0,0 3 9 16,0 6-9-16,4 3 8 15,0 3 0-15,6 0-16 16,5-1 7-16,11 1-7 16,4-1 6-16,12-1 2 15,7 0-4-15,7-2 10 16,11-1-1-16,3-4-1 15,6-1 7-15,8 1-8 16,4-4-1-16,5 1 6 0,2-1-13 16,3 2 6-16,6-5-5 15,5 3 3-15,2-2 4 16,4 0-11 0,1 0 10-16,-4 5-6 0,-3-1 2 15,-9 4 0-15,-4 2-2 16,-9-2-3-1,-8 0 11-15,-3-2-9 0,-7 0 5 16,-3-2-10-16,-6 0 6 16,-7 2 4-16,-3 1-8 15,-8 5 6 1,-5 2-1-16,-4 2-1 0,-5 1 4 16,-3 0-6-1,-2 0 0-15,-2 0 6 0,-1-4-3 16,0-2 7-16,-1 1-11 15,0-5 7-15,-1 2 0 16,-5 2-7-16,-2-1 7 16,-4 3-3-16,-3 3 2 15,-1 1 17-15,-3 0 6 16,0 0 0-16,0 0-3 16,1 0-14-16,2 0 1 15,0 20-14-15,5 15 9 16,1 15-5-16,3 18 5 15,0 15 2-15,2 10-8 16,-1 10 2-16,-3-4-139 16,-5-9-231-16,-1-13 95 15</inkml:trace>
  <inkml:trace contextRef="#ctx0" brushRef="#br2" timeOffset="792886.0721">10623 4410 141 0,'15'0'1'15,"-1"0"2"-15,-3 0 50 0,-3-5 12 16,-1-4 10-16,-4 4-19 15,-1 0-62-15,-2 0 46 16,0-1 147-16,0 2-150 16,0 0-47-16,0 3-21 15,0-2 23-15,0-1 8 16,0 4-4-16,0-2 5 16,4-1-3-16,1-1 13 15,2 0 15-15,-2 0 10 16,-3 1 0-16,0 2-15 15,0 0 4-15,-2-6 22 0,0-2 22 16,-2-4-3-16,-16-3-49 16,-3 3-16-16,-5 2 6 15,-4 10-14-15,1 1 0 16,-2 12-11-16,5 22 19 16,6 9 3-1,3 4-8-15,13 2 2 16,4 0-2-16,0-8-8 0,11-9-18 15,13-10-1 1,5-12-7-16,5-10 13 0,0-13-12 16,0-25-9-16,-3-14 0 15,-4-5 3-15,-9 2 11 16,-4 2 4-16,-7 11 27 16,-6 13 22-16,1 12 21 15,-2 6 20-15,0 7-4 16,0 4-35-16,0 0-16 15,0 0-14-15,5 0 2 16,1 18-2-16,2 8 10 16,5 4 0-16,2 9-4 15,-1-2 2-15,4-1 0 16,0-7-4-16,-2-5-2 16,-1-11-32-16,2-11-3 15,-3-2 14-15,3-19 16 16,0-17 12-16,1-7 0 15,-2-6-2-15,-1 0 8 16,-1 3 0-16,-3 6 13 16,1 8-6-16,1 6 2 15,0 6 0-15,-1 8-9 0,6 7-7 16,3 5 4-16,4 0-6 16,0 15 5-1,2 14-1-15,2 12-2 0,-5 3 1 16,-6 3-5-16,-3-1 1 15,-8-3 6-15,-7-4-7 16,0-9 1-16,-7-2 1 16,-13-10-2-16,-3-1 11 15,-2-5-9-15,2 1 3 16,3-2 2-16,5-6-7 16,7-5-43-16,6 0-111 15,2-18-325-15</inkml:trace>
  <inkml:trace contextRef="#ctx0" brushRef="#br2" timeOffset="793323.493">11828 3670 810 0,'3'0'-7'0,"-1"0"0"15,1 0-4-15,-1 18 11 16,-2 10 1-16,0 3 0 16,0 7 3-16,0-2-8 15,0-7 1-15,0-8-11 16,0-7-21-16,0-7-7 0,0-7 13 16,0-5 19-1,10-26 13-15,1-9-3 16,2-11 1-16,1-4 2 15,3 2-3-15,-3 8 3 0,-2 8-3 16,-4 14 14-16,-2 5 16 16,-1 11-7-16,-5 5 2 15,1 2-11 1,2 0-6-16,2 17-4 0,4 18-1 16,1 16 5-16,6 10 1 15,-1 13-6-15,3 6-2 16,0 1-4-16,-2-4 3 15,-3-2-3-15,-2-6-76 16,-6-13-47-16,-3-12-136 16</inkml:trace>
  <inkml:trace contextRef="#ctx0" brushRef="#br2" timeOffset="793557.8427">11969 4263 779 0,'4'-8'-9'16,"18"0"13"15,11 0 0 31,5 1-6-62,4-4 11 0,12 4-11 0,3 0 3 0,-4-1 0 16,5-2-15-16,-6 2-14 0,-10 1-11 0</inkml:trace>
  <inkml:trace contextRef="#ctx0" brushRef="#br2" timeOffset="865682.8404">9569 6096 629 0,'-7'53'9'16,"4"10"-13"-16,2 7 14 0,1-2-10 15,0-1 11-15,1-5 4 16,10 3 6-16,4-5-3 16,-2 6-17-1,-2-1 1-15,1 0 5 0,-5 3-13 16,-4 2 14-16,0-4-10 15,-3-4-6-15,0-6 22 16,0-1-14-16,0-8 1 16,0-6 3-16,0-4-4 15,0-4 5-15,0-4-11 16,4-4 7-16,4-6 2 16,-1 1-4-16,4-4 8 15,-2-2-10-15,3-1 0 16,1-2 14-16,0-3-17 0,3-3 10 15,-1 2-3 1,1-3 0-16,-1 0 6 16,0-1-13-16,1 3 6 0,-1-1 2 15,3 0-4 1,1-2 8 0,2 4-12-16,5 0 3 0,0 0 11 0,4 0-10 15,1 0 6-15,1-1-9 16,4 0 3-16,-4 0 11 15,6-4-15 1,-4 1 9-16,4-3-4 0,2 0 1 16,4 0 7-16,4 0-13 15,6 0 3-15,2 0 11 16,6 0-11-16,1 0 4 16,2 0 0-16,2-5-5 15,-3 2 12-15,0-4-16 16,-2 2 11-16,-2 0-3 15,-3 0-1-15,-1 1 8 16,-1 1-11-16,-3-2-1 16,4 3 11-16,2 0-9 15,0 0 3-15,3 2-3 16,2-3-3-16,3 3 17 16,0 0-16-1,4 0 7-15,-2 0-4 0,5 0 3 16,-2 0 4-1,2 0-9-15,5 0 3 0,0 0 7 16,3-3-12-16,2-2 13 16,3-2-11-16,-3 2-1 15,1-1 13-15,-4 0-13 16,-2 5 10-16,-3-3-7 16,-2-3 2-16,2 2 3 15,1-1-8-15,1-1 5 16,1-4 3-16,-2 2-7 0,0 1 8 15,-3 1-7-15,-9 1-5 16,-1 2 19-16,-4 1-14 16,1 2 5-1,0-1-2-15,1-2 0 0,5-1 6 32,2-4-11-32,-2 1 5 0,4-1 3 0,-4 1-7 15,0 2 9-15,-4-1-7 16,-3 1-6-16,-4 2 16 15,-2 2-12 17,-5 1 6-32,-1-2 0 0,0 2-8 0,-3-3 16 0,1 0-19 15,2-2 9-15,-4-2-6 16,0 2-31-16,-2 2 33 16,-2-2-6-16,-2 4 8 15,-5 0 12-15,0-1-16 16,1 3 11-1,-3 0-10-15,2 0 7 0,-2-2 5 16,1 2-13 0,-3-2 9-16,4 2 0 0,-4 0-5 15,2-2 7-15,-5 0-9 16,-2 1-1-16,1-2 14 16,-5 3-11-16,-3 0 4 15,1-1-2-15,-4 1-6 16,-3-4 15-16,2 0-14 15,-2-4 4-15,1-1 1 16,-4-5 0-16,6-6 6 16,-6-5-14-16,6-8 2 0,-5-6 15 15,5-11-12-15,1-14 7 16,1-8 3 0,3-15-9-16,0-11 17 0,0-10-21 15,-1-10 8 1,-2-8-3-16,-2 0 2 0,0 2 8 15,-6 2-7-15,5 7 9 16,-4 5 2-16,2 3-6 16,-1 1 10-16,3-1-14 15,1 1-8-15,-1 1 17 16,3-1-18 0,-5 7 7-16,-2 12-7 0,-3 14 9 15,-5 15 0 1,0 14-5-16,0 15 7 0,0 9 26 15,-3 9-7-15,1 3-3 16,-1 4-15-16,-2 1-9 16,-2 3 14-16,-9 0-23 15,-5 0 11-15,-8 7 8 16,-9 10-8-16,-10 1 5 16,-3 1-7-16,-8 0 2 15,-10-4 7-15,-6-1-9 16,-12-2 5-16,-7-2-6 15,-8-3 1-15,-6 1 15 16,-3 0-20-16,-2-2 17 16,-4-3-10-16,1-1-3 15,-1-2 13-15,-3 0-17 16,-3 0 8-16,-1 0 4 16,-3 0-8-16,-7-2 4 15,-8 1-2-15,-5 1-3 16,-4 0 16-16,-6 0-17 15,-3 1 15-15,0 15-8 0,1 1 7 16,0 5 21 0,3-3-16-16,10-2 0 0,0 0 4 15,10-2-11-15,4-2 1 16,9-4-10-16,2 1 0 16,5 0 8-16,6-1-9 15,3 1 7-15,6 0-10 16,2-1-10-16,6 2-10 15,4-4-8-15,7-1 9 16,3-1 11-16,0-3-2 16,0-2 15-16,1 0-16 15,-1 0 6-15,2 0 10 16,3 0-9-16,4 0 15 16,6 0-7-16,7-2 2 15,7 2 11-15,7 0-21 16,4 0 14-16,6-3-4 15,8 3 1-15,1 0 12 16,4 0-15-16,4 0 1 16,0 0 5-16,2 0-6 15,1 3 7-15,-2 6-7 16,2 2-4-16,-1 0 15 16,1 5-10-16,-4-1 2 15,6-1-1-15,-2-2 0 16,-2 1 6-16,5-1-9 15,-2 0 3-15,6-3 3 16,-2 1-6 0,4 1 3-16,3 1-6 15,-1 4 3-15,2 1 13 16,0 8-13-16,0 4 8 0,0 10-11 16,9 8 9-16,5 13 1 0,2 13-5 15,-3 10 4-15,-4 12 2 16,0 1-7-1,-8 2 0-15,-1-5-190 0</inkml:trace>
  <inkml:trace contextRef="#ctx0" brushRef="#br2" timeOffset="868167.2375">8045 9660 605 0,'-31'-2'-6'15,"-8"2"18"-15,-6-2 2 16,-3 0 37-16,-10 2-21 15,-11 0-26-15,-5-1 1 16,-6 1 0-16,-10 0-6 16,-10 0 13-16,-4 0-13 15,-9 0 1-15,-4 0-8 16,-7 0 3-16,-7 0 13 16,-6 3-13-16,-3 6 7 15,-2 4 1-15,-1-2-8 0,8 1 15 31,7-4-8-31,13-3-1 0,6 4 12 16,13-8-13-16,9 6 23 16,6-2-17-16,7 1-9 0,8-1 10 31,6 1-13-31,8 1 6 0,7-2 5 0,3-5-10 16,5 2 12-16,2 0-14 15,2-2 6-15,3 0 8 16,-1 0-16-16,0 0 16 15,-1 0-9-15,1 0 1 16,-2 2 7 0,2-2-12-16,0 3 7 0,2-1 2 15,3 3 3-15,2-4 2 16,3 1-13 0,0-2 4-16,1 0 5 0,5 0-6 15,0 0 5-15,0 0-3 16,1 0 1-16,-2 2 7 15,-2 1-12-15,-5 2 2 16,-1 2 3-16,-5 3-1 16,-1-1 7-16,2 0-16 15,0-2 11-15,4-3 2 16,2-2-7-16,5-2 8 16,7 0-5-16,1 0-2 15,4 0 27-15,4 0-6 16,1 0-7-16,0 0-14 15,0 0 1-15,0 0 7 16,0 2-13-16,0 8 1 16,0 5 1-16,0 9 2 15,0 7 4-15,0 10-3 0,3 14-2 16,6 7 15 0,2 10-18-16,3 9 12 15,2 7-7-15,2 2 1 0,3 2 10 16,0 6-15-16,2-1 4 15,-3 0 10 1,3 2-12-16,-2-1 11 0,0 4-12 16,1-6 1-16,-5-2 15 31,2-4-17-31,-1-3 13 0,-2-7-10 0,-1-4 3 16,-1-6 3-16,-1-5-6 15,-1-10 0-15,-2-6 7 16,0-9-7-16,0-5 7 15,-3-4-8-15,-1-7-3 16,0-7 21-16,0-3-21 16,-4-1 10-16,2-6-8 15,0-3 4-15,0 0 7 16,0 0-11-16,3-4 5 16,2 3 5-16,6-3-10 15,1 0 14-15,7 0-19 16,6 0 10-16,5 0 10 15,6 0-12-15,7-11 7 16,6 0-7-16,4-3-1 16,2 1 13-16,7 1-13 15,2-2 11-15,5 3-2 16,6-3-6-16,7 1 16 16,7-3-24-16,7-3 7 15,4-2 13-15,2-3-15 16,5-3 7-16,-1 0-5 15,-1 0-2-15,2-2 13 0,0 0-19 16,-4 3 9-16,0 0 2 16,-4-1-3-16,1 3 10 15,-2 1-14-15,-4 2 2 16,-5 1 10-16,-2 1-11 16,-3 6 6-16,-6-5-4 15,-9 5-1 1,1-1 10-16,-9 1-12 0,4 2 9 15,-4-4-9 1,5 2 3-16,-3-3 9 0,5 3-14 16,-1 1 8-16,-3-4 2 31,1 5-8-31,-7 0 8 0,-1 1-4 0,-7 0-9 16,-5 2 25-16,-9 3-21 15,-3 1-9-15,-5 2-3 16,-1 0 15-16,-4 2 9 15,1-2-13-15,-1 2 7 16,1-3 9-16,-2 3-16 16,-2 0 11-16,-3-5-8 15,-3 5-1-15,-4-2 18 16,-6 0-19-16,0 2 9 16,-3-2-3-16,-2 2-6 15,1-1 18-15,-1 1-22 16,0-3 10-16,2-2 6 15,0-4-10-15,-1-3 13 16,4-5-15-16,1-9-4 16,-5-6 28-16,5-8-29 15,-3-8 15-15,-1-9-4 16,3-4-4-16,-2-11 14 0,-1-6-17 16,1-2 2-16,-2-8 12 15,-2-5-25-15,-2-1 13 16,0 1-19-16,0 1 10 15,-3 9 28-15,-9 4-21 16,-1 9 21-16,0 7-7 31,0 3 4-31,2 2 11 0,1 7-21 0,2 4 7 32,2 7 10-32,1 4-15 0,0 6 14 0,2 1-14 15,-4 4-3-15,1 1 8 16,0 1-13-16,-4-1 9 15,0 0-8-15,-3 1 5 16,3-1 6-16,1 3-14 16,-3 2 5-16,3 1 5 15,3 2-4 1,-4 3 12-16,2-3-15 0,-1 1 0 16,0 4 11-16,0-5-10 15,-4 3 5-15,-2 2-5 16,0 0-3-16,0 4 15 15,-5-4-16-15,-3 8 6 16,-4-1 1-16,-6 4-1 16,-8 0 8-16,-10 0-19 15,-13 0 11-15,-15 0 4 16,-17 7-6-16,-20-2 3 16,-19 2-5-16,-17 3-17 15,-9 4 15-15,-7 3-11 0,-3 3-3 16,-3 1-87-1,7-2-166-15</inkml:trace>
  <inkml:trace contextRef="#ctx0" brushRef="#br2" timeOffset="943604.722">478 12787 421 0,'3'-3'20'0,"3"2"-16"16,2-1 8-16,6 0 76 15,8 0-13-15,4-3-46 16,6 1 42-16,9-1-28 15,10 1 7-15,7 3-10 16,9-2-32-16,8 3 21 16,8 0-25-16,6 0 5 15,8 0 5-15,3 3-21 16,7 2 32-16,7 2-27 0,4-4 26 16,3-1 15-16,2 0-31 15,2 0 8-15,3 0-14 16,-2 4-13-1,3 1 32-15,2 3-33 0,3 0 15 16,5-3 2-16,2-2-13 16,-2-1 21-16,0-4-23 15,-5 0 7-15,-7 0 13 16,-6 0-19-16,-7 0 19 16,-10 2-17-16,-3 1-3 15,0-1 28-15,-3 0-23 16,1-2 7-16,-1 0 2 15,3 0-8-15,-3 0 19 16,0 0-29-16,-1-2 11 16,1-3 7-16,-5-1-9 15,0 1 16-15,-3 0-19 16,-1 1-2-16,-2 0 29 16,-1 2-31-16,-4 0 15 15,2 1 0-15,0-1-13 16,2 0 28-16,1 0-30 15,3 2 12-15,-1-5 2 16,5 4-1-16,0-3 12 16,4-2-25-16,-4 2 5 15,6-1 18-15,-1-2-19 16,-4 1 11-16,1 1-5 0,-2-3-10 16,2-2 35-1,-4 0-36-15,2-2 13 0,7-5 4 16,-2 3-8-1,1-1 15-15,2-2-19 16,-1 2 7-16,-4 1 14 16,-3 1-25-16,4 1 25 0,-1-2-26 15,-2 3 2-15,1-1 33 16,0 0-35-16,1 5 17 16,0 3-5-16,-1 0-6 15,3 4 23-15,-2 0-24 16,-1 0 4-16,1 0 6 15,-1 0-2 1,-4 0 13-16,-7 0-24 0,-3 0 5 16,-3 0 21-16,-4 0-26 15,-1 0 16-15,0-3-10 16,3-4-7-16,-1 2 32 16,3-1-32-16,0 0 15 15,1-1-2-15,-1-1-7 16,-3 2 19-16,-2 0-23 15,-1 0 8-15,-4 1 14 16,1-1-23-16,-4-1 19 16,1 6-15-16,1-5-5 15,1 2 34-15,2 1-30 16,2-2 8-16,-2 2 2 16,4-1-10-16,-2-2 12 15,-3 2-43-15,-1-3 26 16,0 2 13-16,-2-2-5 15,1 1 21-15,-5 0-32 16,5 3 7-16,-2 1 30 16,3-1-32-16,0 1 14 15,3 2-2-15,-2 0-16 16,1-2 37-16,-2 1-33 0,-2-3 11 16,-2 1 3-1,-1 0-6-15,-4 1 14 0,0 0-19 16,-6 0 4-16,-3 0 18 15,-13 2-26-15,-7 0 21 16,-12 0-14-16,-7 0-12 16,-12 0 45-16,-2-3-49 15,-27-4-130-15,-13-3-252 16</inkml:trace>
  <inkml:trace contextRef="#ctx0" brushRef="#br2" timeOffset="957354.8303">8623 14727 789 0,'-5'-10'35'16,"-1"1"-5"-16,3 1 35 15,1 1 3-15,1 4-4 16,1 1-54-16,-2 0-4 16,2 2 10-16,0 0-26 15,0 0 19-15,0 0-12 16,0 27-5-16,0 14 30 16,0 13-30-16,0 10 13 15,2 11-9-15,4-2 4 0,3-2 12 16,-2-9-27-16,1-8 16 15,1-8 4 1,-3-8-14-16,0-14 10 0,-2-5-38 16,-1-9 5-16,-1-10 24 15,-2-2-15-15,0-29 20 16,0-18-21-16,0-14 1 16,-5-12 35-16,-5-9-22 15,4 3 12-15,-4 5-2 16,2 10-3-16,-1 13 18 15,2 8-3-15,0 12 25 16,2 9 13-16,0 12-43 16,2 2 16-16,3 3-22 15,0 6-8-15,0 1 38 16,0 4-43-16,0 26 17 16,10 17-5-16,0 15 8 15,2 14 22-15,-2 13-34 16,2 4 8-16,-5 1 2 15,2-5-9-15,-3-5 17 16,-3-13-25-16,-3-9-9 16,0-17-38-16,0-19-75 15,-11-21-23-15,-5-5-325 16</inkml:trace>
  <inkml:trace contextRef="#ctx0" brushRef="#br2" timeOffset="958043.1428">8315 13801 617 0,'0'-1'83'15,"0"1"-81"-15,0 0 28 0,0 0 12 16,6 13 2-16,5 11-16 16,-2 10-28-16,-2 7 13 15,-4 2 19-15,-2 1-26 16,-1 0 12-16,0-3-25 15,0-8-3-15,0-6 34 16,0-10-33-16,-1-5 13 16,1-6-6-16,0-6-5 15,0-2 24-15,0-25-25 0,0-10 3 16,11-12 6 0,2-2-5-16,2 0 15 0,-1 6-28 15,-3 11 10-15,0 10 19 16,-2 11-19-1,-2 4 10-15,2 6-5 16,-3 1-10-16,4 2 31 0,-2 0-29 16,0 0 13-1,0 0-8-15,1 19 0 0,-2 9 17 16,0 5-15 0,1 8 2-16,-2 1 15 15,1 3-24-15,-2-3 15 0,1-9-102 16,-1-8-117-1,-2-11-184-15</inkml:trace>
  <inkml:trace contextRef="#ctx0" brushRef="#br2" timeOffset="959057.9863">8648 13753 726 0,'0'-3'24'47,"0"0"20"-47,0 3 22 0,0 0-57 0,0 17-6 0,1 16-6 0,4 4 0 0,3 9 16 0,0 0-24 16,2-2 12-16,1-10 5 16,2-6-38-1,3-13-14-15,-1-12-12 16,2-3 2-16,0 0 27 0,-1-22-7 31,-1-9 31 0,-6-2 6-31,-3 0-3 0,-3 2 39 0,-3 6 8 0,0 4 21 0,0 4-13 0,0 9-9 0,0 4 7 16,0 0-36-16,0 4-17 16,0 0 10-16,0 0-24 15,0 16 10 1,0 10 2-16,0 6-7 0,0 2 32 15,0 3-34 1,10-4 11-16,5-8-33 0,1-6-20 31,1-7 9-31,1-10-25 0,-1-2 7 0,0-7 4 16,-2-21 12-16,-4-3 43 16,1-7 1-16,-5-1 4 15,0 2 32-15,-4 4-3 16,-1 6 38-16,0 6-7 15,-2 4-8-15,0 9-5 16,0 3-24-16,0 3 1 16,1 2-14-16,1 0-23 15,1 8 13-15,4 16-11 16,-3 5 9-16,1 7 19 16,-2 3-26-16,2-2 13 15,0-4-8-15,-2-6-19 16,2-8 14-16,0-9-29 15,3-8-4-15,-2-2-10 16,8-4 24 0,-4-19 30-16,5-5-11 15,1-4 7-15,-1-1 11 0,-2 2-13 16,-2 8 20-16,-5 3 13 16,-1 8 2-16,0 7 21 0,0 5-40 15,-2 0-8-15,2 4-16 16,2 15 13-16,1 4 13 15,-4 2-21-15,5 2 9 16,-2-3 3 0,-2-8-5-16,5-1 7 0,-2-10-19 15,4-5 3-15,-2 0 16 16,4-7-12 0,-1-17 10-16,-1-3-8 0,1 0-1 15,-1-2 19-15,-3 5-18 16,-1 4 15-16,-1 6 18 15,-1 4-19-15,0 7 13 16,1 3-34-16,3 0 6 16,-2 3 20-16,3 19-18 15,-1 5 13-15,-1 4-14 16,0 4-7-16,-3-4 30 16,-1-8-26-16,-1-6 3 15,0-9-33-15,3-8-28 16,-3 0-3-16,1-23-60 15,2-12-207-15</inkml:trace>
  <inkml:trace contextRef="#ctx0" brushRef="#br2" timeOffset="960808.0225">8540 15100 507 0,'0'0'60'16,"0"-2"-6"-16,0 2 15 0,0 0 9 15,-5 0-45-15,-8 0-18 16,-5 0-7-16,-9-1 20 16,-6 1 1-16,-9-2-30 15,-9 0 15-15,-10 2-9 16,-9 0-9-16,-6 0 18 16,-9 0-27-16,-6 0 11 15,-7 0 17-15,-10 0-17 16,-9 0 16-16,-10 0 4 15,-6 0-7-15,-8 0 19 16,-3 0-29-16,-2 5 8 16,4-1 1-16,1 0-6 15,5-2 30-15,7-2-29 16,6 0 5-16,4 0 16 16,3 0-23-16,1-10 6 15,-1-2-10-15,0-1-15 16,2 2 41-16,-1-1-39 15,2 2 17-15,-4 7-3 16,3 0-5-16,0 3 17 16,-4 0-21-16,2 0 9 15,-2 0 11-15,5 10-14 16,0 0 17-16,5-2-24 16,5 1 1-16,6 0 29 15,5-1-26 1,5-1 8-16,1-4-3 0,2 3-2 15,2-2 35-15,-2 0-39 16,-2 0 13-16,-2 2 0 16,2 1-9-16,0 2 16 15,6 2-27-15,1 1 14 0,11 2 12 16,2-2-19 0,8 0 16-16,5 1-14 0,-2-1-6 15,4 2 35-15,2-2-36 16,-5 0 18-16,-4 2-8 15,-2 1-1-15,1-2 12 16,-4 0-17-16,0 1 3 16,3-1 14-16,0 1-17 15,6-3 21-15,-1 3-22 16,3-2-1-16,-2-1 29 16,0-1-32-16,0-2 20 15,-2 0-12-15,-2-2-1 16,-2 1 23-1,0-1-29-15,1 0 16 0,-3 1-2 16,3 2-9 0,-1 0 19-16,0 2-20 0,1 3 6 15,-3-1 14-15,4 3-21 16,3-2 14-16,6-2-6 16,5-5-16-16,9-1 39 15,8-6-32-15,8 0-10 16,10 0-53-16,9-20-97 15,0-15-187-15</inkml:trace>
  <inkml:trace contextRef="#ctx0" brushRef="#br2" timeOffset="962683.7119">8541 15112 388 0,'0'-4'18'15,"0"-4"0"-15,1 1-26 16,5 1 22-16,-3-2-7 15,0 2-11-15,-3 2 23 16,2 3 3-16,-2-1 6 16,0 2 8-16,0 0-18 15,0 0 13-15,2-3-6 16,-1 2 1-16,3-2-6 16,0 2-13-16,1-3 15 15,4-2-9-15,4 2 7 16,4 0 5-16,2 1-17 15,5-1 13-15,5-2-16 16,2 1-2-16,4 0 22 16,4-1-24-16,3 0 10 15,6 3 0-15,2-3-5 16,5 1 18-16,4-4-30 16,-1 3 10-16,3-3 13 15,-1 1-26-15,-2-1 17 16,-2-3-9-16,0 0-6 15,2-2 35-15,-1 1-30 16,-1-3 21-16,3 1-8 16,-3 0-4-16,-1 1 14 15,1 2-35-15,-2 4 17 16,-1 4 4-16,1 1-7 16,-2-1 18-16,0 2-26 15,0 0 1-15,-2-2 31 16,2-1-28-16,-1-2 12 15,2 2-4-15,2-3-12 0,3-1 34 16,4 1-30-16,1-2 16 16,2 2-3-16,4 1-14 15,-2-1 21 1,4 2-23-16,-2 2 2 0,1 2 21 16,-1 0-28-16,-1 0 20 15,0 2-11-15,-2 0-13 16,-3-1 38-16,2-2-34 15,2-1 17-15,0 3-4 16,3-4-7-16,1 1 20 16,1 3-24-16,-5 1 5 15,4 0 9-15,-8 0-7 16,-1 0 17 0,-1 0-26-16,-3 0 6 0,0 0 23 15,0 0-29 1,-1 0 19-16,1 0-9 0,0 0-10 15,2 0 30-15,0 1-27 16,-2 1 14-16,-3 5-2 16,1-6-11-1,-1 3 24-15,-4-1-28 0,1-3 8 16,-4 0 15 0,4 0-23-1,-2 0 17-15,2 0-9 0,-1 0-6 0,1 0 31 16,3 0-31-16,-2 0 12 31,0 0 2 0,1-3-13-31,-3 2 13 0,-4-2-49 0,-5 2 20 0,-3-1 22 0,-9 2 0 16,0 0 15-16,-6 0-27 0,0 0 8 16,-2 0 25-16,1 0-29 15,0 0 17-15,-2 0-5 16,-6 0-13-16,-3 0 28 15,-7 0-25-15,-5 0-79 0,-11-19-301 16</inkml:trace>
  <inkml:trace contextRef="#ctx0" brushRef="#br2" timeOffset="966230.6312">2692 15019 702 0,'0'-4'58'15,"-3"0"-6"16,1 1 19-31,2 0 20 0,0 2-44 0,0 1-14 0,0 0-29 0,0 0 1 16,0 0 17-16,0 0-26 16,0 26 9-16,0 17-14 15,0 16-3-15,0 13 32 16,7 15-29-16,4 2 12 16,-1 1-1-16,4-6-5 15,0-11 16-15,-2-9-26 16,3-11 8-16,-5-11 16 15,-2-15-22-15,-2-7 15 16,-2-11-18-16,-3-9-31 16,-1 0 39-16,0-38-5 15,-1-21 13-15,-9-24-13 16,-6-17-6-16,-2-9-7 16,0-2-29-16,-1 10 42 15,3 13 15-15,0 14-5 0,1 10 19 16,4 11-14-16,2 3 18 15,-2 6 13-15,5 9-29 16,0 8 17-16,2 9-18 16,3 7-11-16,-1 7 32 15,2 4-34 1,0 4 5-16,3 27 0 0,7 14 5 16,6 17 15-1,-3 14-23-15,2 8 5 0,-1 5 23 16,0 0-31-16,-5-5 17 15,-3-6-15 1,-1-9-5-16,-1-11 33 16,-4-9-62-16,0-15-71 0,0-15-106 15,0-11-266-15</inkml:trace>
  <inkml:trace contextRef="#ctx0" brushRef="#br2" timeOffset="967370.688">2829 16266 458 0,'0'-2'125'16,"0"-4"-66"15,0-2 14-31,0-4-30 0,0 1-12 0,0-5-7 0,0-1 0 16,0 0 20-1,0-2-24-15,0 1-6 16,-12 1-8-16,0 3-8 31,-3 5 18-31,-3 6-22 0,-1 3-3 0,-2 0 22 0,1 12-24 16,0 12 16-16,2 6-12 15,4 7-10 1,5 0 31-16,3 4-41 16,4-3 12-16,2-1 4 15,0-4-5-15,8-4 25 0,8-6-24 16,4-8 7-16,1-6-13 16,1-9-9-16,2 0 8 15,-1-13-16-15,-2-12-18 16,-2-5 6-1,-5-3-3-15,-2 1 52 16,-4 0 3 0,-3 5 6-16,-3 6 55 0,0 5 0 0,-2 3-12 31,0 6-8-31,0 3-9 0,0 1 9 0,0 1-29 0,0 2 2 16,0 0 16-16,0 0-24 15,0 0 21 1,0 0-7-16,0 0-31 0,0 16 25 15,0 8-29-15,3 10 16 32,3 8 1-32,1 6-10 0,5 7 18 0,1-1-23 15,1 2 11 1,3 2 14-16,0 0-24 0,1-2 15 16,-3-3-13-16,0-5-1 15,0-5 28-15,-2-6-32 16,-2-7 18-16,-4-6-15 15,-2-6 4-15,-3-2 16 16,-2-3-19-16,0-2 10 16,-7-2 4-16,-14-3-9 15,-4-3 15-15,-3 0-16 16,-5-3 3-16,-2 0 17 16,0-12-21-16,-1-8 19 15,1-9-6-15,6-7-10 16,0 0 26-16,11-3-17 15,6 3 4-15,7-4-6 16,5 0-8-16,13-1 13 16,20-2-20-16,9 1 7 15,7 1 8-15,5 10-25 16,-1 9-67-16,-5 11-103 16,-6 11-276-16</inkml:trace>
  <inkml:trace contextRef="#ctx0" brushRef="#br2" timeOffset="969432.8423">5909 14208 578 0,'0'-6'84'0,"-7"-1"-68"16,2 5 48-16,2-1-11 15,2 1-6-15,-2 2-26 32,3 0-3-32,-2 0 13 0,2 0-23 0,0 0 0 15,0 0-1-15,0 0-8 16,0 2 21 31,0 14-32-47,0 24 14 15,0 5 17-15,0-1-24 0,0-3-146 0,0-4-302 16</inkml:trace>
  <inkml:trace contextRef="#ctx0" brushRef="#br2" timeOffset="970089.0892">5980 14630 881 0,'0'12'17'0,"0"7"-21"0,0 2 11 0,0 6-1 0,0 6-51 16,-2 2-86-16,-1-12-132 15</inkml:trace>
  <inkml:trace contextRef="#ctx0" brushRef="#br2" timeOffset="970245.9859">6025 14979 690 0,'3'7'38'0,"-3"0"-2"0,0 4 22 0,0 4 3 0,0 3-51 0,0 7 7 0,2 0-23 0,-2 5 6 0,0 2 4 0,0-1-97 0,0-2-125 0,0-2-232 16</inkml:trace>
  <inkml:trace contextRef="#ctx0" brushRef="#br2" timeOffset="970385.9652">6063 15449 744 0,'0'6'27'0,"3"1"49"0,0 6 4 16,-2 5-39-16,2 2-39 31,-3 5 21-31,2 4-33 0,-2 0 14 0,0-2-135 16,0 0-148-16</inkml:trace>
  <inkml:trace contextRef="#ctx0" brushRef="#br2" timeOffset="970419.0102">6119 15912 690 0,'2'11'89'0,"1"4"-31"31,0 3-16-31,2 5-27 0,-2 5-17 0,1 3 12 0,0 4-101 47,-4-3-162-47,1 1-3 0</inkml:trace>
  <inkml:trace contextRef="#ctx0" brushRef="#br2" timeOffset="970558.5552">6200 16391 656 0,'1'22'20'0,"-1"1"-10"0,0-1 3 16,0 1-30-16,0-8-215 15</inkml:trace>
  <inkml:trace contextRef="#ctx0" brushRef="#br2" timeOffset="1.00537E6">2612 14357 156 0,'3'0'5'0,"2"0"-6"15,-2 0 4-15,-3 0-14 16,0 0-50 15</inkml:trace>
  <inkml:trace contextRef="#ctx0" brushRef="#br2" timeOffset="1.00628E6">2612 14357 159 0,'4'0'48'31,"-8"0"-39"-31,1 2-27 0,0 0-4 0,-1-1 10 0,3-1 14 16,1 0 50-16,0 0 0 16,0 0-3-16,0 0-46 15,0 0 8-15,0 0 236 16,0 0-143-16,0 0-45 16,0 0 2-1,0 0-40-15,0 0-4 16,0 0-6-16,0 0-11 0,0 0 8 15,0 2-7-15,0 0 0 0,0 1 8 16,0 0-8 0,0 0 1-16,0 1 1 15,0-4-2 1,0 0 4-16,0 0-8 0,0 0 9 16,0-8-4-16,0-16-8 0,0-5 30 15,0 0-25 1,0-2 2-16,1 4 6 15,8 5-12-15,-4 6 9 16,8 2-7-16,-1 1 3 16,1 5 3-16,3 0-8 0,1 0 10 15,-2 3-8-15,2 5 6 16,-1 0-2-16,-1 0-6 16,2 0 7-16,-3 7-3 31,3 8 2-31,0 1 6 0,3 2-13 15,-2-3 4-15,4-4 9 0,-3-3-10 16,-1-6 7-16,-1-2-10 16,-1 0 5-16,-2 0 5 15,-3-15-11-15,1-6 12 16,-2-1-5-16,1-3 0 16,-2-4 2-16,1-2-7 15,-2 0 6-15,2 4 2 16,-3 0-5-16,-4 10 7 15,1 3-9-15,-3 6 6 16,1 8 4-16,-2 0-12 16,3 0 9-16,0 0-8 15,1 0 3-15,4 6 6 16,5 10-8-16,0 4 6 16,-2 4 1-16,5 1-3 15,-2-2 2-15,0 1-5 16,1-7-1-16,2-5 10 0,0-7-10 15,2-5 5-15,1 0-7 32,-1-4-3-17,0-18 0-15,-1-2-18 0,-2-3 16 0,-2 0 0 0,-4 1 11 16,-2 6 6 0,-2 8-12-16,-2 0 3 15,-1 7 16-15,1 3-10 0,-2-1 12 16,1 3-6-1,5 0-8-15,0 0 14 0,4 12-11 16,2 10 17-16,3 10-9 16,0 2-7-16,-2 4 8 15,0 0-18 1,-4 2 11 0,-4-6-9-16,-6-5-79 0,-1-10-110 0,0-7-307 15</inkml:trace>
  <inkml:trace contextRef="#ctx0" brushRef="#br2" timeOffset="1.00684E6">2730 13406 605 0,'-8'0'46'0,"-2"0"-12"16,3 10 2-16,-1 11 1 15,7 3-31-15,1 5-1 16,0 0-3-16,0 2 1 16,16-4 8-16,4-4-8 15,-2-2-6 1,5-7 11 15,-2-3-13-31,2-7 7 0,-5-4-5 16,-2 0 3-16,-3-9 2 0,-6-13-4 0,-2-2 6 0,-5-5-1 15,0 5-2 1,0-1 7-16,-5 4-2 0,-8 1 36 16,1 3-11-16,-5 1-16 15,1 3-8-15,2 4-10 16,0 4 2-16,2 5 22 15,4 0-16-15,-2 0 2 16,5 14-18-16,0 6-27 16,1 2-34-16,4-3-94 15,0-2-161-15</inkml:trace>
  <inkml:trace contextRef="#ctx0" brushRef="#br2" timeOffset="1.00714E6">3050 13493 627 0,'3'0'2'0,"-3"0"7"16,1 0-9-16,0 0 19 15,4 0-20-15,-4 0 1 47,3 4 8-47,-2 0-11 0,1-4-94 0,0 0-274 0</inkml:trace>
  <inkml:trace contextRef="#ctx0" brushRef="#br2" timeOffset="1.00796E6">3179 13263 816 0,'0'-2'36'0,"0"2"14"0,0 0-5 16,0 0-22-16,5 10-27 0,4 13 8 0,3 9-10 15,5 8 8-15,1 7 2 32,2 2-6-32,0 2 8 0,-2-3-14 46,-4-1 6-14,2-5 10-32,-5-3-15 0,-5-14 7 0,-3-11-36 0</inkml:trace>
  <inkml:trace contextRef="#ctx0" brushRef="#br2" timeOffset="1.00884E6">3187 13186 164 0,'-1'-2'20'0,"-3"-1"-36"16,-2 3-37-16</inkml:trace>
  <inkml:trace contextRef="#ctx0" brushRef="#br2" timeOffset="1.01037E6">3598 15178 240 0,'0'-16'8'0,"0"0"10"15,0-1 16-15,0-3 3 16,0 2-4-16,0-2 73 15,0 3-25-15,0 0-32 16,0 0-16-16,0 2 27 16,0 3-21-16,0 3-14 15,0 1 12-15,-3 3-17 16,3 5 23-16,0 0 0 16,0 0-32-16,0 11-1 15,0 20-20-15,0 15 15 16,5 12 8-16,5 15-13 15,2 2 7-15,0 2-8 16,0-3-4-16,0-8 19 16,1-8-17-16,-3-10 3 15,-3-13 1-15,1-12-8 0,-3-7 16 16,-5-12-19 0,0-4 7-16,0-6 2 15,0-27-17-15,0-19 18 0,-13-16-5 16,-2-17-2-16,-5-8 17 15,3-3-16 1,-3 1 9-16,4 19-1 16,3 10-10-16,6 15 24 0,0 17-25 15,1 13 17-15,6 8 11 16,0 8 3-16,0 3 8 16,0 2-19-16,0 0-11 15,0 16 2-15,0 20-20 16,10 15 24-16,3 16-6 15,2 10-1-15,1 5 16 16,-1-1-24-16,-1-4 15 16,-1-14-8-16,-2-13 0 15,-1-11 7-15,-2-15-11 16,-3-7-7-16,-1-16-9 16,-4-1-11-16,0-18 33 15,0-29-9-15,-9-17 6 16,-7-16 11-16,1-9-15 15,-1 2 9-15,3 7 2 16,2 13-13-16,5 21 27 16,0 17-24-16,5 13 17 15,1 12 5-15,0 4-11 16,0 0-2-16,0 26-13 16,8 17 4-16,3 18 19 15,2 17-13-15,-1 9 11 16,-1 2-18-16,-1-4 3 15,-2-12 17-15,-1-15-19 16,-1-17 11-16,-3-15-6 0,1-12-8 16,-4-11 21-1,0-3-20-15,0-10-20 0,0-21-49 16,-4-6-102 0,-5-3-77-16</inkml:trace>
  <inkml:trace contextRef="#ctx0" brushRef="#br3" timeOffset="1.06632E6">5653 13597 394 0,'0'0'186'0,"1"0"-129"16,-1 0-25-16,0-2-6 16,2-1-7 15,-2 3-5-31,0-2-7 0,0 0 19 0,0 0 26 0,0-1-5 15,0-3-16-15,0-8-20 16,-2 1-1-16,-5-5-7 16,-5-4-2-16,0 5 0 15,-2 3-3-15,-2 1 3 16,0 6 1-16,-1 3-5 16,1 4 7-16,2 0-3 15,-1 0 1-15,4 9 2 16,1 13-11-16,6 7 8 15,0 6-2-15,4 1 0 16,0 4 1-16,4-6-6 16,8-5 5-16,4-8-4 15,1-10-27-15,2-8 12 16,-1-3 5-16,1-3-8 0,-1-26 12 16,0-3 1-1,-3-9 12-15,-3-1 0 0,1-3-2 16,-7 3 4-1,2 5-7-15,-4 8 5 16,-1 9-2-16,0 7 4 0,-3 9 15 16,2 1-6-16,-2 3 0 15,3 0-12-15,0 11-6 16,2 12 12 0,3 4-3-16,0 7 0 15,1 0 5-15,0-3-11 0,1 0 5 16,-4-9-4-16,2 0-1 15,-1-8 1-15,-3-6-42 16,-2-6-37-16,3-2-80 16,-1 0-41-16</inkml:trace>
  <inkml:trace contextRef="#ctx0" brushRef="#br3" timeOffset="1.06679E6">5893 13381 509 0,'0'-11'153'62,"0"4"-70"-62,0 4-27 0,0 1 0 0,0 2-16 0,0 0-27 0,-9 14-10 0,2 13-5 0,0 7 0 0,1 5 7 0,2 2-8 0,4 0 4 0,0-9-2 0,2-3-2 0,11-9-4 0,6-11-43 0,2-9 8 0,3 0 4 16,1-23-21-16,-1-19-29 16,0-9-9 15,-4-5 58-31,-1-6 37 0,-3 0-1 0,-3 4 31 16,-5 7 22-1,-3 9 11-15,-2 7 12 0,-3 14-16 16,0 6-7-1,0 5 9-15,0 6-21 0,0 4 3 16,0 0-23-16,0 14-15 31,0 21-7-31,0 12 4 0,-3 11 4 16,3 5-5-16,0 5 2 0,0-4 0 0,0-4-9 16,10-6-53-16,1-12-43 15,0-9-74 1,-1-11-115-16</inkml:trace>
  <inkml:trace contextRef="#ctx0" brushRef="#br3" timeOffset="1.06779E6">6046 13470 726 0,'-5'-6'21'0,"5"1"21"0,0-4-19 0,10 2-28 16,9-1 10-16,2-1-8 16,3 1 7-16,3 4-7 0,-7 3 2 15,2 1 4 1,-9 0-10-16,2 1-4 16,-7 17 4-16,-1 5 0 15,-1 1 9-15,-1 5-6 16,2-3 3-16,-3-3-10 0,1-3-19 31,4-7-6-31,-3-6-7 31,-2-4 25-31,5-3 7 0,-3 0-4 0,0-21 17 0,3-7 1 0,-4-1-2 78,-1-2 2-78,2 2-6 0,-2 6 9 0,-3 8 22 0,4 7 17 16,0 8-1 0,2 0-6-16,1 5-31 0,3 16-4 15,2-1-3-15,6-1 4 16,-1-3-4-16,5-5-1 16,0-6 3-16,-1-5-6 15,-2 0 0-15,2-5-3 16,-6-17-3-16,-6 0 9 15,-4-3 0 1,-6 2 1-16,0 2 2 0,-2 5-4 16,-12 9 5-16,-3 3-3 62,-1 4-3-62,0 0 5 0,3 9-3 0,3 9 1 0,3 3 2 0,7 0-7 0,2-1 1 47,0-3-3-47,2-5 9 0,11-5-7 0,-2-4 5 0,3-3-1 0,-4 0-3 16,-2 0 7-16,3-10-2 0,-6 0 0 15,1-2 2-15,-3 5-4 16,0 0 4-16,2 4-1 16,0 3-3-16,0 0 4 15,3 0-8-15,2 0 4 16,0 3 0-16,2 13-2 15,-1-3 6-15,4-1-5 47,-3-6-13-47,5-6-46 0,-4 0 6 0,0-7 5 16,-2-21 17-16,-3-6 25 0,-2-10 10 0,-6-7 17 16,0-3 43-16,0-4-27 15,0 5-17 16,-6 8 0-31,0 9 6 0,1 12 15 0,0 11 8 0,3 7-8 16,1 6 12-16,-2 8-38 16,3 24-17-16,0 16 10 15,0 11-7-15,0 13 7 16,0 4-6 0,4-1 4-16,9-1-3 15,4-11-13-15,2-8-77 0,4-13-65 16,-1-11-144-16</inkml:trace>
  <inkml:trace contextRef="#ctx0" brushRef="#br3" timeOffset="1.07112E6">7265 14690 598 0,'-9'-14'104'15,"5"2"-35"-15,-1 5 23 16,4 1-26-16,-1 2-11 16,-1 4-19-16,3 0-7 15,0 0-10-15,0 0-16 16,0 25 2-16,0 22-5 0,6 20 3 15,5 15 6-15,1 15-3 16,1 9 4 0,-2 1-3-16,5-9-10 0,-3-12 6 15,-2-16-2-15,0-18 0 16,-6-17 1-16,-3-14-7 16,2-19 2 15,-4-2-13-31,0-38 6 0,0-22 6 15,0-22-9-15,-1-18 20 0,-5-11-8 0,-4 2-1 16,3 11 6-16,-4 15-7 16,1 13 6-16,6 18 2 15,-4 14-6-15,3 13 16 16,5 10 5 0,-2 5 3-16,2 10 4 0,0 0-26 15,0 20-4-15,0 26-9 16,0 17 13-16,2 19 3 15,8 13-9 1,-7 5 7-16,0-6 0 0,-1-9-5 16,3-16 6-16,1-12-7 15,-4-21 0 17,1-10-19-32,-3-18-12 15,0-8 17-15,0-17 15 0,0-32 1 16,-3-21 7-16,-10-19-11 0,-1-16 10 15,0-1-5-15,-1 5 0 0,-2 14 3 16,4 21-3-16,3 19 6 0,3 21 2 16,3 12 15-16,2 9 12 15,2 5-28-15,0 7-10 16,0 34-4-16,2 20-3 16,8 25 18-1,-2 24-7-15,2 15-1 16,-4 6 1-16,-4-9-1 15,5-11 0-15,-4-19 0 32,-2-24-40-32,-1-20-3 0,0-22-67 0,0-21-100 0,0-5-384 15</inkml:trace>
  <inkml:trace contextRef="#ctx0" brushRef="#br3" timeOffset="1.07242E6">8472 15875 754 0,'-13'-10'84'16,"2"2"-59"-16,2 1 26 16,5 1-8-16,2 2-3 0,2 0-21 31,0 1-14-31,0 1 10 0,0-5-11 31,5-1-7-31,9 1 0 0,4-3 1 16,3 1 7-16,3 3-5 0,-3 4-3 15,-3 2 3-15,-2 0-6 0,-6 4 9 16,-7 12-2-16,-3 2-11 16,0 4 5-16,-8 1 5 15,-7-2 1 1,-3-1 1-16,1-3-8 0,3-3 8 16,0-4-6-16,8-5-13 15,3 1-4-15,3-2-3 16,0-3-8-16,3 4 1 0,15-3 23 15,5 1 9 1,4-1-6-16,2 2-1 0,0 3-9 16,-3 0-9-1,-3 2 14-15,-8 4 6 16,-5-1 0-16,-4 2 8 0,-6 3-7 16,0 1 25-16,-6 1 14 15,-12 2-3 1,-3 3-4-16,-4-2-11 0,-1-5-1 15,-2-2-13 1,6-3-6-16,-2-5 2 16,2-7-2-16,5 0-32 0,2 0-37 31,4-19-45-31,6-6-121 0</inkml:trace>
  <inkml:trace contextRef="#ctx0" brushRef="#br3" timeOffset="1.07279E6">8967 15700 675 0,'2'-3'86'47,"-2"-1"-74"-47,0 2 21 0,0 2 12 0,0 0-12 0,0 0-8 0,-6 16 8 0,-5 10-5 0,4 7-15 0,-2 5-5 16,3 8-1-16,3-2-12 47,3 3 8-47,0-1-1 0,0-4-3 0,8-3 3 0,9-3-6 0,4-9 5 31,3-5 0-31,6-8-4 0,0-6 3 31,3-6 1-31,-2-2 0 0,-4 0-2 0,-5-8-14 0,-5-9 8 16,-10-2 4-16,-3-3-1 0,-4 2 9 15,-4-1-5 1,-13 4 7-16,-9 2 8 16,-1 6 6-16,-7 4 0 31,0 5-15-16,-1 0-4-15,1 0 0 0,-2 13-35 0,3 6-47 0,3 1-100 16,1-1-294-16</inkml:trace>
  <inkml:trace contextRef="#ctx0" brushRef="#br3" timeOffset="1.07512E6">2972 16268 265 0,'-2'0'43'0,"2"0"-32"16,0 0-1-16,0 0 206 16,0 0-78-16,0 0-77 15,0 0 13-15,0 0-18 16,0-4-22-16,0 0-17 16,2 0-16-16,8-2 11 15,4 3 7 1,4 0-19-16,0 3 5 0,4 0-2 0,1 0 1 15,1 0 1-15,-4 6-10 16,-5 4 8-16,0 3-4 16,-6 3-1-1,-6 0 5-15,-3 1-10 16,0 1 1-16,0 0 9 16,-2 0-4-16,-6-3 3 0,1-1-4 15,0-3 2-15,1-1 4 16,3-3-9-16,2-4 7 31,1-1-3-31,0 0-3 0,2-2-1 0,16 0-4 16,7 0 13-16,6-14-3 15,1-5-3-15,5-2 5 16,-2-3-8-16,-1 3 9 16,-7 4-5-16,-4 4-9 15,-8 4 1-15,-4 7-3 16,-6-3 10-16,-5 5 6 15,0 0-8-15,0 0 9 16,0 0-3-16,0 0 4 16,0 0 3-16,0 0-13 15,0 5-10-15,0 0-29 16,0 2-17-16,-3-3-23 16,-3 0-104-1,-3-4-183-15</inkml:trace>
  <inkml:trace contextRef="#ctx0" brushRef="#br3" timeOffset="1.07629E6">3574 15923 337 0,'13'0'54'15,"5"0"23"-15,-1 0-51 16,1 0-3-16,-2 0-16 16,1 6-5-16,-6 6 1 15,-5 1-6-15,-4 4 3 16,-2 3-38-16,0-1-21 16,-7 2 37-16,-5-1 8 15,-1-1 16-15,3-5 13 16,3-4 35-1,0-2 1-15,5-5-16 0,2-3-9 16,0 0-11-16,0 0-12 16,5 0 18-16,8 0 36 15,2-8-10-15,3-2-18 16,0-1-13-16,0 1-3 16,2-1-9-16,-1 1-8 15,-2 1 8-15,0-1-6 16,-5 0-1-16,-1 2-85 15,-6 2-155-15</inkml:trace>
  <inkml:trace contextRef="#ctx0" brushRef="#br3" timeOffset="1.07648E6">3916 15929 474 0,'0'-2'-156'0,"2"-2"64"0,0 1 67 15,-1 3-69-15</inkml:trace>
  <inkml:trace contextRef="#ctx0" brushRef="#br3" timeOffset="1.07676E6">4094 15731 757 0,'1'0'19'0,"5"0"-16"15,1 0 22-15,2 16 30 0,2 7-1 16,1 9-28-16,1 2-24 16,2 3 4-1,-3 2-9-15,2-2 6 0,-1-5-22 16,-4-5-96-16,0-6-77 16,-5-6-199-16</inkml:trace>
  <inkml:trace contextRef="#ctx0" brushRef="#br3" timeOffset="1.07857E6">6035 16793 203 0,'5'0'61'0,"-2"0"-3"15,-1 0 115-15,-1 0-62 16,1 0-45-16,-2 0 1 15,0 0-19-15,0 0 5 16,0 0-1-16,0 0-9 16,0 0 13-16,0 0-5 15,-12 13-34-15,-1 8-12 16,-2 8-9-16,-2 10 7 16,6 7-2-16,3 5-3 15,6 2 4-15,2-5-5 16,2-1 5-16,20-9 2 15,11-7-7-15,3-13 4 16,10-5-3-16,1-13 1 16,3 0 9-16,-7-6-17 15,-5-17 8-15,-13-1-25 16,-9-1 3-16,-14 3 16 16,-2-2-2-16,-12 6 15 15,-15 2 1-15,-6 8-7 16,-3 3 12-16,-2 5-9 15,3 0-15-15,5 5-17 16,5 14-38-16,8-4-39 16,6 4-82-16,6-4-206 0</inkml:trace>
  <inkml:trace contextRef="#ctx0" brushRef="#br3" timeOffset="1.07989E6">7153 15780 304 0</inkml:trace>
  <inkml:trace contextRef="#ctx0" brushRef="#br3" timeOffset="1.08048E6">7390 16124 799 0,'0'5'0'16,"0"0"-5"-16,0-1 5 0,0 3 3 0,0-2-3 0,-10 7 5 0,-21-12-5 0,-1-4 6 0,6-16-10 0,4-5 30 0,5-8-24 31,6-2-2-31,11 16 1 0,17 1 0 0,4 3 2 0,-2 1-2 16,0 1-1-16,-1 1 2 0,2 2-7 62,-5 3 10-62,0 1-3 0,-7 0-6 0,3 1 6 0,-5 5-2 0,-3-5-1 0,-1 2 6 0,1-3-6 0,-2 0 16 110,3-3 26-110,-1 0-32 31,-1-2-5-31,-2-5-6 0,-10 3 8 0,-8 2-3 0,-5 0-6 0,-2 4-5 0,2 1 1 16,9 6 5-16,3 0 3 0,-2 0 0 15,-1 0-3 1,3 2 3 0,-3 5-5-16,1-1-18 0,0 0 11 0,1-1 2 0,4-2 13 15,-3-1-5-15,5-2 2 16,1 0 3-16,1 0 7 15,0 0-3 1,1 0-5-16,3 0-4 0,-2 0 2 16,1 0-5-16,-3 2 6 15,1 2 0 1,-1 0-11 0,-2 3-16-16,2 0-72 0,-3-2-146 0</inkml:trace>
  <inkml:trace contextRef="#ctx0" brushRef="#br3">7390 16158 316 0,'0'0'145'16,"0"0"-92"-16,0 0-40 16,0 0 2-16,0 0-3 15,0 0 5-15,0 0 17 0,0 0 8 16,0 0-17-16,0 0 14 15,0 0-18-15,0 0-5 16,0 0-7-16,0 0-6 16,2 0 3-16,1 0-11 15,2 0 13-15,0 4-5 16,1-3-6-16,-2-1 7 16,2 0-3-16,-1 2-1 15,-1-2 5-15,-2 0-10 16,1 0 10-16,3 0-2 15,-1-5-3-15,-2-3 4 16,-2-2-7-16,0 2 7 16,-1 0-1-16,0 1-7 15,0 1 8-15,0-2-5 16,-2 3 2-16,-4-1 1 16,-5-2-8-16,2 0 6 15,-3 0-3-15,-2 0-9 16,4 1 5-16,-2-1 1 15,2-1 9-15,-3 4-2 16,6-1-5-16,-4 1 7 16,4 3-7-16,-4 0 6 15,2 0 1-15,-4 2-7 16,6 0 8-16,-4 0-7 16,1 0 3-16,-3-1 0 15,4-2-8-15,-1-1 9 16,2 3 0-16,0-4-3 0,1 1 3 15,4 1-3-15,-1 1 4 16,-2 0-1-16,-1-2-6 16,5 3 8-16,-3 1-3 15,-1-3 2-15,1 1 0 16,0 0-10-16,0 1 8 16,-2-2-5-16,3-1 3 15,0 1 4-15,-1-2-6 16,2 2 7-16</inkml:trace>
  <inkml:trace contextRef="#ctx0" brushRef="#br3" timeOffset="1.09712E6">7610 14698 232 0,'-3'-23'4'0,"0"3"-6"16,1 2 242-16,2 5-165 15,-3 2-39-15,1 2-3 0,2 2 36 16,-3 1 1-1,3 2-37-15,0 3-3 16,0-3 2-16,0-1-9 0,0 3 9 16,-2-3-28-1,2 1 0-15,-2 0 23 0,1 0-31 16,-1 3 9-16,2-3-2 16,-3 2-7-16,3 2 17 15,-1-5-17-15,-2 2 4 16,0-3 5-16,-2 1-12 15,3-2 21-15,-2 1-21 16,2 4 8-16,0 1 14 16,0 1-8-16,2 0 1 15,0 0 5-15,0 1-14 16,0 27 11-16,2 13-25 16,6 15 24-16,5 13-7 15,-2 8-4-15,6 3 13 16,-3-1-14-16,-4-1 6 15,2-5 12-15,-4-7-16 16,0-4 18-16,-1-6-21 16,-2-9-1-1,3-8 23-15,-4-10-25 0,1-6 12 16,-2-6-3-16,1-5-6 16,-2-3 17-16,0-3-21 15,-1-2 11-15,-1-4-2 16,0 0-4-16,1 0 16 15,-1 0-19-15,0 0 7 16,0 0 15-16,0 0-22 16,0 0 13-16,0 0-8 15,0-2-6-15,0-13 20 16,-1-12-55-16,-13-8-72 16,-6-10-259-16</inkml:trace>
  <inkml:trace contextRef="#ctx0" brushRef="#br3" timeOffset="1.09845E6">7214 13762 454 0,'7'-12'113'16,"-2"1"-56"-16,-5 11 8 16,0 0-17-16,0 0-16 0,0 0 11 15,0 0-31 1,-4 4-11-16,-4 12 9 0,5 4-16 125,-2 2 5-125,3 3-1 0,2 4-6 0,0 0 20 0,0 1-26 0,3-3-7 0,8 0-11 0,6-2 10 0,1-2 13 0,3-4-26 0,3 1-5 0,-3-3-16 0,-1-3-7 0,-7 0-81 47,0-3 77-47,-8 3 60 0,-5-2 7 0,0-3 5 0,0 0 37 0,0 2-10 47,-3-2-15-47,-8-1 5 0,2-3-1 0,-1 2-12 0,1 0 8 0,-2-1-10 15,3-2 1-15,-3 0 15 16,4-1-14-16,0-3 5 16,-1 0-1-16,3 0-5 15,-1 0 18-15,0-7-28 16,1-7 5-16,3-1-2 0,-1-4-2 15,3-1 11-15,0 1-3 32,0-1-4-32,0-1 15 0,0 3-18 15,0-1 12-15,0 4-12 0,3-1-7 16,3 2 21 0,2 1-17 15,2 3 3-31,3 1-1 0,-1-3 1 0,3 2 10 15,1-1-15 1,1 0 9-16,-1-3-4 0,-4 2-3 31,1 2 16-31,-3 0-21 0,-5 1 5 0,0 1 13 0,-4 0-12 16,-1 1 9-16,0-4-5 16,0 3-5-16,0-4 25 0,0 3-9 15,0-6 16-15,-6 1-18 16,-4 1-12-1,1 0 11-15,0 2-19 16,0 1 9-16,-2 2 10 0,4 2 6 16,2 2 14-1,-5 3-10-15,7-2-21 16,-6-1 20-16,-3 4-22 16,2-2 2-1,0 0-3-15,-5 2-3 0,4 0 17 47,-2 0-20-31,2 0 5-16,2 2-7 0,-2 8-58 0,1 0-52 0,5-1-43 0,0 1-92 0,5-3 227 0</inkml:trace>
  <inkml:trace contextRef="#ctx0" brushRef="#br3" timeOffset="1.09892E6">7570 13989 271 0,'0'0'82'94,"0"0"84"-94,0 0-113 0,0 0-35 0,0 0 11 0,0 4-9 16,1 5-1-16,0 2 0 0,1 0-11 0,1 2 4 0,0 0-20 0,0-4 8 0,1-2 2 0,-2-5-11 0,1-2-24 0,-1 0-29 0,3 0 24 0,-2-7 19 15,0-4-7 1,-3-4 30-16,0 6-2 0,0-1 7 16,0 5 36-16,0 0-3 15,0 1-2 17,0 4-8-32,-1 0-26 0,-4 0 0 0,-2 0-4 0,2 0-2 0,-2 0 0 15,-1 11-26 1,5-2-20-16,-2-3-57 15,3-1-102-15,2-3 89 0</inkml:trace>
  <inkml:trace contextRef="#ctx0" brushRef="#br3" timeOffset="1.09937E6">7746 13580 254 0,'0'-5'10'32,"0"1"204"-32,0 1-139 0,0 3-15 0,0 0-30 15,0 0 8-15,0 0-5 16,0 0-20-1,0 0 21-15,2 0-16 0,1 20-11 16,3 9 4-16,3 9 1 16,-2 6 7-1,6 7-25-15,-3 2 7 0,1 1 11 16,0 1-17 0,0-1 7-16,-2-2-4 0,-3-2-3 0,-1-3 19 15,-1-3-20 1,2-5 11-16,-3-4-4 31,-1-6-7-31,-1-7 19 0,3-5-26 0,-3-5 10 0,-1-7 2 16,1-1-21-16,-1-4-5 15,0 0-22 1,0 0-14-16,0 0 4 16,0 0-29-16,0 0-55 15,0 0-215-15</inkml:trace>
  <inkml:trace contextRef="#ctx0" brushRef="#br3" timeOffset="1.2037E6">5806 15340 320 0,'18'-2'2'15,"2"-3"127"-15,8-3-78 16,1-2-31-16,2-3-14 16,1-5 0-16,-2 1-2 15,-1 1-5-15,-3 1 4 16,-5 3-3-16,-4 3 9 16,-8 3 1-16,-1 1-6 15,-6 2 10-15,0 1 20 16,-2 2 8-16,0-2-2 15,0 0-4-15,-2-2 3 16,-13 0-27-16,-4 1-9 16,-5-1 7-16,-3-1 2 15,-3 5-7-15,2 0 7 0,0 0 1 16,5 0 2 0,4 0-8-16,6 7 2 15,5 1 4-15,6-1-13 0,2 5 1 16,3-2-2-16,20-1-2 15,10-1 3-15,7-6-3 16,5-2 0 0,4 0-4-16,2-2-14 0,-4-10 19 15,-7 3-2-15,-8 1-2 16,-9 5-15-16,-7 3-25 16,-13 0 27-16,-3 0 17 15,-3 0 7-15,-18 0 24 16,-10 3-25-16,-5 5-4 15,-5 1 11-15,-5 0-1 16,2-2 8-16,5-2 4 16,2 3 0-16,9-4-11 15,9 1-13-15,9-2 6 16,10 5-4-16,0 1-7 16,26 0 4-16,8-4-2 15,11-1-13-15,3-4-1 16,1 0-13-16,-4 0-3 15,-6-4-17-15,-13-6-42 16,-10 0 35-16,-11 1 2 16,-5 4 24-16,-8-2 40 15,-22 5 48 17,-6 2 18-32,-7 0 2 31,-2 0-10-31,0 0-16 0,4 2 3 0,9 16-15 0,13 3-24 0,16 2-10 15,3 6-11-15,19-4-9 16,19-7-111-16,3-5-116 16</inkml:trace>
  <inkml:trace contextRef="#ctx0" brushRef="#br3" timeOffset="1.64923E6">12100 319 367 0,'-17'-22'191'15,"3"3"-174"-15,4 6 22 0,3 3 26 16,5 4-9-16,-2 2 20 16,4 3-25-16,0 1-18 15,-1 0-18-15,1 0-9 16,-2 0-7-16,-3 5-4 16,-3 24-17-16,0 13 26 15,-4 19 8-15,-1 13-8 16,3 15-2-16,-2 7-2 15,4 8 2-15,0 3 0 16,1 9-1-16,0 7 0 16,-1 3 1-16,1 2-3 15,1-1 6-15,-4-3-1 0,3-5-4 16,1-4-3-16,-4-6 3 16,5-9-1-16,-3-11 2 15,1-6-1-15,2-8 0 16,1-12 0-16,1-9 3 15,0-9-2-15,3-7-1 16,0-7-5-16,0-9 4 16,0-6 2-16,0-5-2 15,0 0 5-15,4-2-11 16,7-4 5-16,2 3 3 16,4-1-2-1,4 0 4-15,5-2 0 0,3-1-2 47,9 2 5-47,10-4-8 0,5-2 6 0,15 0 1 0,9 0 17 16,12 0 3-16,10 0-13 0,10-2 4 15,4-4-1-15,9-1-4 16,6 0-2 15,4 3-7-31,4-1-1 0,4-1 0 31,3-1-2-15,3 0 3-16,-1 0 1 0,23-1-3 0,-2 4 2 0,-3-1-3 16,-5-2 7-16,-7 2-8 0,1-3 4 15,-28-4-3 1,-6-1 1-16,2 0 7 0,-5-5-15 31,-7 0 12-31,-5 1-4 0,-5 0 1 0,-2 3-4 16,-7 3 5-16,-3-3 0 15,-2 2 2-15,-7 2-8 0,-3 3 6 63,-7 0 2-63,-6 0-6 16,-6 1 5-16,-6 2-7 0,-4 2 4 0,-5 2 2 0,-4 0-5 0,-3 0 4 0,-4 0-2 15,-2 0 2-15,-3 0 1 0,-3 0-8 16,-1 0 10 15,-1 0-1-31,0 0-6 0,-2 0 8 0,0 0-9 31,-2 0 4-31,-2 0 3 0,-3 0-7 0,-5 2 7 0,1-2-3 16,-5 2 0 0,1-2 4-1,-1 0-5-15,-1 0 4 0,0 0 7 0,0 0 15 16,0-15 2-16,3-6-5 31,-1-10-16-31,3-13-4 0,2-12-7 31,1-9 10-31,1-10-6 0,1-12 1 0,1-10 3 0,2-8-7 16,-2-1 3 0,2-2 2-16,-4-4-8 0,-4 1 7 15,1 0-3 16,-3 3 1-31,-1 0 2 0,-2 3-7 0,1 5 6 0,2 6 3 16,-3 9-6 0,0 8 8-16,0 6-8 0,0 3 4 15,-4 3 3 1,-7 3-4-16,1 3 1 0,-2 2 1 16,3 13 1-16,-5 10 0 15,7 7-2-15,-3 14-1 31,2 7 4-31,2-3-3 0,-1 9 2 16,1 0-3-16,-8 0-6 0,-11 0-90 31,-17 0-135-31,-23 0-287 16</inkml:trace>
  <inkml:trace contextRef="#ctx0" brushRef="#br3" timeOffset="1.65087E6">12977 493 464 0,'0'-9'47'0,"2"-2"-29"16,0 4 31-16,-1 0 11 15,0 3 2-15,-1 0-6 16,0 2-5-16,0 2-4 16,0 0-4-16,0 0-13 15,0 0-24-15,-4 0-21 16,-4 7 3-16,0 10 15 15,1 1 4 1,1 6-7-16,6 1-1 0,0 0-6 16,0 0 2-16,8 3 5 15,5-2 0-15,5 1-4 16,3 0 1-16,-2-1-2 16,-1-1 2-16,1-3-10 15,-6-3-4-15,-3-2 10 16,-6-4 0-16,1-2 5 15,-5 2 3-15,0-4-3 16,0 1 1-16,-5 2-4 16,-6 0 0-16,-3 1 10 15,-4 0 1-15,2 1-4 16,-4-1-2-16,4-2 4 16,0-2-5-16,-1-2 1 15,5-1 1-15,0 0 4 16,-1-1-9-16,2-4 3 15,0-1 1-15,3 0 3 16,0 0-1-16,1 0-6 16,3-6-21-16,2-7-32 0,-1-8-18 15,3-1-25-15,-2-5-68 16,2-2-166-16</inkml:trace>
  <inkml:trace contextRef="#ctx0" brushRef="#br3" timeOffset="1.65125E6">12969 376 439 0,'0'-4'84'0,"0"4"-68"0,5-5-7 0,3 4-2 0,2-3 6 0,6 0 15 0,5-2-4 15,3-2-10-15,3 1 3 16,1-1-5-16,-1 2-5 15,-1-2-5-15,-3 1-1 16,-4 1 1-16,-1-2 1 16,-7 4-3-16,1 0 1 15,-8 4-3-15,1 0-23 16,-2 0-57-16,-3 0-39 0,0 12-42 16</inkml:trace>
  <inkml:trace contextRef="#ctx0" brushRef="#br3" timeOffset="1.65162E6">13416 937 595 0,'0'-6'60'0,"0"4"15"0,0 2-15 0,0 0-22 31,0 0-30-31,0 11-19 0,-3 11 19 0,-5 11-6 0,-4 3 7 16,5 7-3-16,-5 0-4 16,4 0-1-16,1-5-4 15,3-5-2-15,2-8-79 16,2-10-45-16,0-12-148 0</inkml:trace>
  <inkml:trace contextRef="#ctx0" brushRef="#br3" timeOffset="1.65373E6">14175 427 282 0,'0'-3'235'0,"0"1"-100"16,0-2-73-16,0 1 32 15,0 3-31-15,0-2-18 16,0 2-12-16,0-3-13 16,0 1-9-16,0 0-3 15,4-3-8-15,10-1 0 16,3 0 2-16,7 1 0 15,4-1-3-15,1 5 3 16,0 1 0-16,-5 0-5 16,-3 1 2-16,-5 12-3 15,-7 4 4-15,-9 6-3 16,0 6-2-16,-12 2-8 16,-12 2 7-16,-4-2-1 0,-1-2 11 15,4-5-6-15,4-6 2 16,6-9 2-1,5-2-1-15,7-2-3 0,1-5-5 16,2 0-19-16,0 0-18 16,15 0 8-1,7-9 19-15,7-2 14 0,5-3 2 16,2 1 1 0,-5 5-2-16,-2 5 0 0,-5 3 2 15,-7 0-2-15,-4 1-1 16,-5 17 0-1,-4 1-3-15,-4 3 2 0,0 5 4 16,0-1 0-16,-14 2-3 16,-4 1-5-16,-2-3 7 15,-3 0 4-15,-1-6 6 16,-2 2-25-16,2-6 43 16,2-3-19-16,4-5-5 15,2-2 1-15,3-4 0 16,0-2-1-16,3 0 0 15,1 0-4-15,0-16 5 16,3-3-21-16,5-2-45 16,1-2-35-16,0-3-38 15,0 2-132-15,3-1 130 16</inkml:trace>
  <inkml:trace contextRef="#ctx0" brushRef="#br3" timeOffset="1.65426E6">14845 255 514 0,'0'-7'120'16,"0"3"-90"-16,-4 4 21 0,-8 0-8 0,-2 0-22 15,-2 9-12-15,-4 15 6 16,1 7-8-16,0 5 10 15,2 6-12 1,1 5-1-16,5 2-6 0,4 0 4 16,7 4 4-16,0-2-10 31,4-2 3-31,16-7 0 0,10-8 1 0,2-9 1 16,6-10 1-1,-3-8-2-15,1-7 3 0,-6 0-2 16,-4-7 0-16,-10-11-1 15,-6-4 3-15,-7 2 4 16,-3-2-1-16,-7 0 12 16,-18 4 22-16,-9 7-30 15,-5 6-20-15,-2 5 3 0,1 0-3 16,4 9 20-16,9 15-29 16,8-1-76-1,7 1-45-15,8-6-143 0</inkml:trace>
  <inkml:trace contextRef="#ctx0" brushRef="#br3" timeOffset="1.66989E6">12917 1707 450 0,'-3'0'122'0,"2"0"-73"16,-1 0 16-16,2 0 8 16,0-2-23-16,0 2-32 15,0-2-3-15,0 1-6 16,10 1-10-16,3 0 19 15,3 0-6-15,3 7-6 16,1 17-2-16,-1 8-5 16,-1 7 4-16,-3 8-5 15,-4 0-1-15,-4 2 8 16,-7 2-10-16,0-3 2 16,-4-2 0-16,-17-3-1 15,-5-4 6-15,-1-8-45 16,-2-9-11-16,1-10 18 15,4-7-6-15,4-5 7 16,5-8 4-16,2-18-22 0,6-3 30 16,5-1 17-1,2 0 9-15,0 5 21 0,4 2 8 16,11 4 5 0,6 3 6-16,2 5-10 15,0 1-9-15,3 7-23 0,-4 3 2 16,-1 0-2-16,-5 7-4 15,1 12 11 1,-3 4-13-16,3 3 9 0,-5 1-3 16,1 0-1-16,-2-3 4 15,-2 5-7-15,-2-3 3 16,-1-1 3-16,-5-3-7 16,-1-6-11-16,0-11-94 15,0-5-204-15</inkml:trace>
  <inkml:trace contextRef="#ctx0" brushRef="#br3" timeOffset="1.67031E6">13277 1867 290 0,'0'0'233'0,"0"0"-218"16,-5 0-5-16,-1 11 23 0,-1 9-17 16,4 4-12-16,2 1 1 15,1 2-3-15,0 1 5 16,0-1-10-16,10-5 1 16,4 2 7-16,3-5-7 15,4-1 9-15,-1-7-8 16,1 1 0-16,-5-4 11 0,-1 0-13 15,-2-4 7 1,-7 1 1-16,-1-1-2 0,-4 1 4 16,-1 2-1-1,0 1-3-15,0 4 14 0,-6-1 2 16,-6 2-2-16,-1 1-4 16,-4-3 1-16,-1 0 0 15,-1-2-13 1,1-3-1-16,0-3 2 0,4-3-19 15,0 0-85 1,1-18-66-16,6-11-182 0</inkml:trace>
  <inkml:trace contextRef="#ctx0" brushRef="#br3" timeOffset="1.67061E6">13308 1669 643 0,'11'-13'28'16,"2"1"-13"-16,5-5 37 0,3 4-7 16,4 0-2-16,3-1-21 31,1 3-13-31,1-1 13 0,-3 4-22 0,-2 0 8 15,-4 0-11-15,-5 6 2 16,-2-1 7-16,-7 3-14 16,-4 0-66-16,-3 0-34 15,0 4-52-15,-12 8-168 0</inkml:trace>
  <inkml:trace contextRef="#ctx0" brushRef="#br3" timeOffset="1.67175E6">13810 1951 363 0,'-3'0'302'16,"1"0"-280"-16,-1 0 59 15,3 0-12-15,0-2-25 16,0 2-14-16,0-2-16 0,0 2-8 16,6-2 13-16,10 1-7 15,5-1 30-15,13-2-5 16,10 4-13-16,11-3 6 15,12 0-10-15,12 1 2 16,11-1 0-16,10 3-13 16,4-3-2-16,1 3-5 15,-1-2-7-15,-1 0 14 16,-9 0-15-16,-14 2 5 16,-12 0 2-16,-16 0-3 15,-17 0 10-15,-12 0-13 16,-14 0 3-1,-4 0 9-15,-5 0-9 0,0 0 6 16,0 0 1-16,0 0-7 16,0 0 10-16,0 0-14 15,0 0 1-15,0 0-51 16,0-4-66-16,0-12-128 16,0-8-285-16</inkml:trace>
  <inkml:trace contextRef="#ctx0" brushRef="#br3" timeOffset="1.67245E6">15238 1529 314 0,'2'-2'300'16,"-1"2"-230"-16,1-1-3 15,-1 1-1-15,3 0-24 0,4-3-8 16,1 3-28-16,6 0 6 15,1 0-8 1,1 0-5-16,3 0 8 0,-5 15-12 16,-1 3 4-16,-7 6 2 31,-7 1-10-31,0 5 13 31,-3 2-13-31,-15 1-1 0,-9-2 15 0,-3-4-20 0,1-3-52 16,0-2 4-16,8-8 33 0,7-3 19 15,9-5-1-15,5-6-11 16,0 0-3-16,19 0 18 16,9 0 12-16,0 0-4 15,7-2-6-15,-5 2 12 16,1 0-4-16,-6 0 7 16,-4 16-5-1,-3 2-5-15,-4 4 12 0,-4 2-5 16,-2-2 3-16,-4 4 6 15,-4-2-4-15,0 2 13 0,0-1 6 16,-6-1-22-16,-11 1 8 16,-2-4-13-1,-2-1 0-15,-1-3 4 0,-1-4-5 16,0-2 8 0,3 0-17-16,3-5 7 0,1-5 5 15,1-1-6-15,1 0 0 16,3-9-64-16,-2-16-60 15,6-6-60-15,4-6-90 16,3-6 171-16</inkml:trace>
  <inkml:trace contextRef="#ctx0" brushRef="#br3" timeOffset="1.67289E6">15758 1429 679 0,'12'-26'98'0,"-5"3"-56"0,-2 7 39 0,-5 3-27 31,0 6 10-31,0 7-27 0,0 0-22 0,-18 5-10 16,-4 24-11-1,-1 12 6-15,-6 11-2 0,3 8-3 32,1 7 12-32,6-1-12 0,5 4 5 0,7-6-1 31,7 0 2-31,0-6 5 0,12-5-14 0,15-9 5 16,7-10 7-1,6-8-9-15,0-11 7 0,-2-11-1 0,-3-4-1 31,-9 0 7-31,-6-16-10 0,-11-10 6 0,-9-3 8 16,0 0-10 0,-19 0 6-16,-13 1-5 0,-7 7-9 15,-4 8 8-15,0 9-24 16,0 4-67 0,3 0-84-16,5 8-151 15</inkml:trace>
  <inkml:trace contextRef="#ctx0" brushRef="#br3" timeOffset="1.77992E6">3408 2160 255 0,'0'0'0'0,"0"0"3"16,-2 0 154-16,-1 0-109 0,-2 0-10 0,2 0-10 15,-1 0 20-15,3 0 17 0,-1 0-32 16,0 0-14-16,1 0-8 16,-5 0-2-16,-3 0 25 15,-3 7-7-15,-6 0 1 16,-6 4 16-16,-5 0-10 16,-2-4 10-16,-3 0-14 15,-2 1-6 1,-2-1 9-16,1-2-29 15,-1 1 6-15,1-3-1 32,1 2-6-32,-1-2 9 0,0-1-13 15,2 0-3-15,1 1 13 16,2-3-8-16,1 0 0 0,3 0 1 0,-2 2-5 16,4-2 11-1,1 0-13-15,0 3 5 0,1-1 4 16,0 0-9-16,1-2 13 15,4 0-16-15,2 2 2 16,0-2 19-16,9 0-19 16,-3 0 9-16,5 0-3 15,-3 0-3-15,2 0 13 16,0 0-20-16,-1 0 10 16,0 0 9-16,-4 0-18 15,2 0 13-15,-4 0-4 16,4 0-9-16,-1 0 24 15,1-2-23-15,2 2 10 0,3-2 0 16,2 2-6 0,-2 0 15-16,5 0-18 0,0 0 5 15,0 0 9-15,0 0-13 16,0 0 6-16,0 0 0 16,0 0-5-16,0 0 16 15,0 0-20-15,0 0 7 16,0 0 6-16,0 0-10 15,0 0 18-15,0 0-22 16,0-5 3-16,0-7 12 16,6-14-21-16,6-5 16 15,5-7-4-15,7-9-1 16,3-7 9-16,7-1-9 16,0 1 5-16,2 0 3 15,-1 2-9-15,-5 6 10 16,-6 5-8-16,-4 9-3 15,-7 3 22-15,-7 13-22 16,0 3 9-16,-4 4-2 16,0 4-2-16,-2 2 12 15,0 3-12-15,0 0 2 16,0 0 22-16,0 0-17 16,-11 3 4-16,-5 16-13 15,-9 10-6-15,-6 14 17 16,-2 9-10-16,-5 8-1 15,0 4 5-15,1 0-6 16,4-5 13-16,0-6-17 16,6-9 3-16,6-11 12 15,3-8-21-15,6-7 5 0,4-9 4 16,2-5-6-16,4-4 23 16,2 0-17-1,0 0 5-15,0 0 5 0,0 0-4 16,0 0 7-1,0 0-13-15,0 0-1 16,0 0 23-16,0 0-26 16,0 0 12-16,0 4-2 0,0 6-6 15,8 2 8-15,7 3-8 16,4 6 6-16,7 2 10 16,5 3-12-16,2 1 10 15,6 0-8-15,3-1-3 16,2 3 23-16,-1-3-25 15,-3-2 9 1,-1-2-6-16,-5-2 4 16,0-3 3-1,-11-1-10-15,-3-3 0 0,-4-1 13 0,-6-4-12 16,-1-4 7-16,-6-1-2 16,-1-3-9-16,-2 2 17 15,0-2-13 1,0 0 3-16,0 0 4 0,0 0-5 15,0 0 11-15,0 0-19 16,0 0 6-16,0 0 16 16,0 0-14-16,0 0 6 15,0 0 3-15,-10-3-7 16,-3-9 7-16,-9-4-17 16,2-2 9-16,-8 0 9 15,-2 0-15-15,-3 1 10 16,-1-1-9-16,0 3-1 15,1 4 21-15,6-3-24 0,2 4 15 16,4 1-8-16,6-1 0 16,0 0 11-16,3 2-14 15,3-1 6-15,0 0 4 16,3 2-13-16,2 1 14 16,1 1-5-16,-1-1-8 15,2-2 19-15,1-2-18 16,1-7 2-1,0-8 4-15,0-6-6 0,5-9 12 16,9-11-10-16,5-9 1 16,8-6 13-16,1 3-14 15,4-4 6-15,-2 4 0 16,1 4-7-16,-1 5 13 16,-4 4-12-16,-4 5 9 15,-7 3-2-15,-2 6-7 16,-3 5 14-16,-5 7-17 15,-5 8 5-15,3 7 17 16,-3 2-15-16,0 7 6 16,0 0 6-16,0 0-8 15,0 0 5-15,-5 16-17 16,-11 7 7-16,-1 8 5 16,-7 10-11-16,-4 5 15 15,-3 8-10-15,-5 4-5 16,-3 0 19-16,2 0-22 15,0 2 8-15,4-9 5 16,2-2-11-16,7-9 17 16,3-5-18-16,6-8 6 15,6-5 10-15,3-6-15 16,3-5 9-16,3-4-7 0,0-3 3 16,0 3 10 15,0-2-15-31,0-1 10 0,9 4-1 15,3 1 2 1,3 3 3-16,4 3-12 0,4 1 0 16,6 4 21-1,0 2-19-15,4 5 6 0,0 1 2 0,0 1-8 0,3 0 13 16,-2 0-12-16,-3-4 3 16,-6 0 7-16,-2-6-11 15,-11-5 6-15,1-2-4 16,-9-5-3-16,-1-2 20 15,-1-2-22-15,-2-1 11 16,0-2 0-16,0 0-9 16,0 0 14-1,0 0-12-15,0 0 9 0,0 0 7 16,-2 0-8-16,-8-6 1 16,-5-10-6-16,-3-5-9 15,-4-1 23-15,-1-10-24 31,-1-2 5-31,-5-5-1 0,2-1-7 16,0 0 9 0,1 5-20-16,7 4 18 0,0 11 16 15,5 2-12-15,3 7 7 0,3 2 3 16,3 3-8-16,2 3 11 16,1 1-13-16,2 0 6 15,0 0 2-15,0 2-7 0,0 0 7 16,0 0-14-16,20 0 1 15,7 0 22 1,14-5-21-16,7-2 13 0,11-1-7 16,0-1 1-16,4-1 9 15,-2 4-17-15,-3-1 6 16,-4 5 14-16,-8 0-19 16,-5 0 12-16,-3 0-9 15,-5-1-1 1,-7 3 17-16,-2-3-17 0,-6 1 9 15,-1 2-4-15,-1-2-2 16,-6 2 8-16,-2 0-12 16,-3 0 4-16,0 0 9 15,-4 0-13-15,0 0 8 16,-1 0 1-16,0 0-13 16,0 0 21-16,0 0-17 15,0 0 6-15,0 0 3 16,0 0-25-16,0-6-101 15,0-1-97-15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4:38:15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3015 4816 536 0,'0'3'46'0,"0"-3"-27"15,0 0 4-15,0 0 9 16,0 0 9-16,0 0-25 16,6 0-5-16,5 2-8 15,7 3 15-15,7 3 25 0,5 1-20 16,7-2-1-16,9 4-2 16,5-1-2-1,9-4-6-15,7-1-4 0,3 1 0 31,8-6-4-31,4 0-7 0,4 0 12 0,7 0-6 32,4-8-4-32,7-7 4 0,0 0-6 0,-2 3 7 15,-3 2-2-15,-10 3-6 16,-6 2 7-16,-5 3-2 16,-5 0 0-1,0 0-1-15,-2 2-3 0,1 0 7 16,2-1-4-1,-5 1 0-15,1 0 2 0,-8-2-7 16,0 0 11 0,-6 0-6-16,-4-2-2 0,-5 0 3 15,-3 1 0-15,-4-1-5 16,0 1 8-16,-6 1-10 16,-4 1 12-16,-4-1-7 15,4 0 0-15,-6 2 3 16,-2-3-8-16,-4 2 11 15,-3 1-4-15,-6 0-3 16,-2 0 3-16,-6 0 0 31,-1-2-5-31,0-4 3 32,-23-7-140-32,-13-16-346 0</inkml:trace>
  <inkml:trace contextRef="#ctx0" brushRef="#br0" timeOffset="6890.8002">19764 6113 724 0,'-5'-5'6'0,"1"3"-10"0,2 2 11 32,1 0-31-32,0 7 56 0,-2 13 40 0,1 4-32 15,2 10-9-15,0 4-18 0,0 8-7 16,0 1 19 0,0 6-12-16,0 3-10 15,0 4 4-15,2-2-8 16,5 6 13-16,0 2-4 15,1 0-2-15,0 7 4 16,0 1-10-16,1 5 12 16,0 3 15-16,2-1-2 15,2 0-20-15,0-5-1 32,1-3-7-32,-2-5 7 0,3-5-9 0,0-2 10 0,-2 1-6 31,-2-3 0-31,1 0 4 0,-4 3-10 0,-2 0 16 31,1 2-8-31,-2 1-4 0,-1-3 7 0,3-2-2 16,-1-1-4-16,3-3 6 15,-2-5-9-15,-1 0 9 16,-1 2-1-16,3-3-1 16,-4 1 0-16,0 0-4 15,2 0 16-15,-1 3-9 16,2-4-4-16,-3 2 4 15,2-1-6 1,1 3 6-16,1 0 0 0,-3-4-5 16,2 3 10-16,-1 3-4 15,1-1 2-15,-4-1-3 16,0 2-10-16,0 4 13 16,-1 0-9-16,0 4 2 15,2 0 4-15,-2-3-10 16,-1 1 12-16,-1-2-6 15,0-2-2-15,0-1 9 0,0-1-4 16,0 2-3-16,0-5 3 16,5 5-10-16,-3-5 12 15,2 1-8-15,-2 3 1 16,-2-3 7-16,0 2-15 16,0 0 18-16,0 2-7 15,0 0-4-15,0 0 5 16,0 5 0-16,0-1-7 15,0 4 9-15,0-3-8 16,0 3 9 0,0-2-5-16,0-3-2 0,0-8 4 15,0-6-10 1,0-12 13-16,0-12-5 0,0-14-5 16,0-9-22-16,0-25-93 15,0-41-136-15,-8-32-250 16</inkml:trace>
  <inkml:trace contextRef="#ctx0" brushRef="#br0" timeOffset="8375.9862">20001 6220 382 0,'-3'-5'12'16,"3"-2"30"-16,-2 3 17 16,0 0-1-1,1 1-8-15,0 1 10 16,1 2-4-16,-3-2-25 15,3 2 7-15,0 0-6 0,0 0-1 16,0 0-1 0,0 0-19-16,0 0 7 0,0 0-9 15,0 0-2-15,9 0-1 16,8 0 4-16,8 0 23 16,10 0-4-16,13 4-25 15,11 2 19-15,11-3-7 16,15-1-2-16,12-2-4 15,8 0-13-15,9 0 13 16,3-2-7-16,3-7-6 16,-1 0 7-16,-2 0-3 15,0 0 2-15,-3 3 9 0,6 1-9 16,-1 3 12-16,2 2-6 16,1 0-3-16,6 0-5 15,-4 0-9 1,1 2 17-16,-5 7-11 0,-3 0-1 15,-5 0 7 1,-9 0-8-16,-2 2 8 16,-4-1-2-16,-1 2-5 0,-3 1 5 15,4-1-1-15,6-1 1 16,-1 0-2-16,3 2-5 16,-3 1 10-16,0-3-5 15,-8 2-1-15,-5-1 4 16,-4-2-10-16,-6-1 10 15,-1-1-2-15,-4 0-5 16,-1-2 7-16,-4-3-5 16,-3 1 1-16,-9 1 4 15,-3-2-7-15,-12-1 8 16,-4-2-3-16,-4 0-2 16,-7 0 4-16,0 0-12 15,-3 0 18-15,-5 0-11 16,-5 0 3-16,-5 0 2 15,-4 0-1-15,-3 0-4 16,-2 0 6-16,0 0-10 16,0 0 11-16,0 0-8 15,0 0-9-15,0 0-59 16,0 0-66-16,-7 0-99 16,-6 0-218-16</inkml:trace>
  <inkml:trace contextRef="#ctx0" brushRef="#br0" timeOffset="10312.7231">24645 6394 864 0,'0'0'-22'0,"0"5"17"32,0 7 10-32,0 8 0 0,0 6 31 15,4 8 7-15,1 11-14 0,4 7-2 16,-3 6 1-16,4 4 5 15,0 8-15-15,2 1-17 16,-1 7 15-16,2-3-13 16,1 9 4-16,-2-4-3 15,0 7-6-15,-2-3 9 16,0-1-4-16,-4-1-5 16,-2-2 6-16,0-4-5 15,2-2 1-15,-2-4 4 16,2 2-4-16,-2-1 10 15,2-1-2-15,0 3-5 32,-3 3 6-32,-3 0-13 0,0-1 11 0,0 0-6 15,0 0-2-15,0-5 3 16,0 1 2-16,0-8-7 16,0 1 8-16,0-3-10 15,0 3 13-15,0-2-5 16,0 3 3-1,0-1 3-15,0 1-14 0,0 3 14 16,0-1-6-16,0-4-3 16,0-2 2-16,6-3 1 0,-2 0-3 15,3-7 9 1,1 2-8-16,-1-3 8 16,4 1 7-16,-2 4 11 0,6 2 27 15,-3-2-46-15,3 2 18 16,1 1-15-16,-1 2-11 15,-2-2 2-15,3-2 0 16,-3-1-2-16,0-4 3 16,-3-2-7-16,0-2 8 15,-3-5-4-15,-6-1 3 16,-1 0-3-16,0-3-6 31,0-1 16-31,0-1-11 0,0 3-2 0,-4-2 7 16,0 1-9-16,0 1 10 15,0 2-2-15,1-4-7 16,1 1 7-16,0-1-1 16,-1-2-3-16,2 2 2 15,1-1-9 1,0 3 16 0,0 0-9-16,-1 1-1 15,1 2 6 1,0-3-12-16,0 1 15 15,0 1-6-15,0 1-5 0,0-1 6 0,0-4 1 16,0-1-7 0,0-2 8-16,0-8-11 0,0 0 12 15,0-6-7-15,0-2-1 0,0-2 7 16,2-3-12-16,3 1 15 16,-2-4-6-16,-1-3-5 15,-1-3 8-15,-1 1-2 16,0-5-6-16,0 0 10 15,0 0-12-15,0 0 4 16,-4 0-11-16,-13 0 4 16,-6 0 4-16,-8 0-27 0,-10 0 28 15,-7 0-10 1,-4-11 2-16,-6 1 0 0,-4-3 4 16,-2 0 5-16,-1-1 7 15,-5 0-13-15,-3 2 14 16,-6-2-3-1,-6-1-3-15,-1 1-23 0,-6-1 13 16,3-3 24-16,1-1-15 16,4 1-5-16,-2 0 3 15,8 3-1-15,0 1 7 16,1 3-2-16,-3 0-8 16,0 2 12-16,1 4-2 15,3-3 0-15,2-1-2 16,3 6-8-16,2-3 14 15,5 4-6-15,1-2-2 16,-1 3 5-16,2-3-10 16,-6 0 12-16,-1-1-5 15,-1 5-2-15,-2-5 4 16,-4 3-2-16,5 2 0 16,3-2 4-16,2 2-10 15,2 0 12-15,8 0-6 16,3-2-2-16,-2 1 9 15,1 1-19-15,-2-3 20 0,-3 3-8 16,2 0-6 0,-4 0 8-16,3 0-2 15,0 0-5-15,5 0 9 16,2 0-10-16,5 3 11 0,-3 0-5 16,3 3 0-1,-4-3 1-15,-2 4-9 0,-1-1 16 16,-3-1-5-16,4-1-6 15,0-2 5-15,7 0 0 16,6-2-5-16,7 0 7 16,-2 0-12-16,5 0 13 15,-1 0-2-15,1 0-3 16,-2 0 0-16,-1 3-9 16,4 4 19-16,2-3-12 15,-2-1 1-15,4 0 3 16,-2 0-4-16,-1-1 2 15,-4 0 3-15,1 0-9 16,-3 0 10-16,1 0-3 16,4 2 2-16,-5 1-3 15,5-1-8-15,2 2 19 16,0-2-10-16,3 0-2 16,3-1 5-16,1 3-11 15,-1-5 12-15,5 0-3 16,-1-1-7-16,1 0 8 15,1 3-1-15,1-1-4 16,4-2 4 0,1 2-9-16,7-2 14 0,1 2-4 15,0-2-2-15,0 0 8 16,0 0-10-16,0 0 14 16,0 0-9-16,0 0-4 0,0 0 8 15,0 0 1-15,0 0-9 16,0 0 9-1,0 0-13-15,0 0 12 0,0 0-3 32,0-9-4-32,0-2 5 0,1-3-12 0,1-3 13 15,2-7-8-15,-2-2-2 16,1-3 5-16,-2-5 1 16,2-2-8-1,-1-4 10-15,2-2-13 0,-4 0 10 16,0-1-4-1,0-1-23 1,0-2-20-16,0-5-64 0,-13-1-127 16,-5-6-427-16</inkml:trace>
  <inkml:trace contextRef="#ctx0" brushRef="#br0" timeOffset="11453.2349">19753 6229 332 0,'0'0'84'0,"0"0"-23"0,0 0-9 47,0 0-22-47,0 0-5 0,0-1-1 0,0 1-4 0,0 0 3 0,0 0 8 15,2 0-1-15,4 0 1 16,3 0-11-16,2 0 6 16,11 9 4-16,5 3-13 15,8-2-5-15,7 1-6 16,5 1-6-16,4-4 3 15,6-3-7-15,-5-1 1 16,-8-4-61-16,-7 0-131 0,-12 0-392 16</inkml:trace>
  <inkml:trace contextRef="#ctx0" brushRef="#br0" timeOffset="45343.7053">20449 5682 348 0,'0'-2'-10'16,"0"0"9"-16,0 2 2 16,0-3 87-16,0 3-68 15,0-5-16-15,3 1 31 16,2 2 48-16,-4-1-2 16,0 1-16-16,-1 0-8 15,0 2-3-15,0 0 4 16,0 0-9-16,0 0-17 15,0 0 2-15,0 0-9 0,4 0-14 16,1 11-4 0,3 14-4-1,-1 10-2-15,-1 7 1 0,1 1-2 16,-2 1 0-16,-3-6-5 0,0-9-20 16,-2-7-4-16,0-9-2 15,0-8 11-15,0-5 1 16,0 0 9-16,0-18-6 15,-7-16 2-15,-2-16 10 16,0-11 6-16,5-10-2 16,2 0 5-16,2 0-2 15,0 11 11-15,0 11 6 16,0 11-7-16,0 18 7 16,3 6-10-16,-1 4 0 15,2 10-4 1,-2 0-3-16,6 0-4 0,1 14 0 15,1 18 2-15,2 11 1 16,4 10 2-16,-3 3-2 16,-1-2-4-16,-2-6-1 15,-1-9-5-15,-2-12-14 16,0-11-1-16,1-9 1 16,-1-7 7-16,3 0 4 15,0-27 10-15,4-11 0 31,-3-15 1-31,6-9-1 0,-8-7 3 0,6 2 1 16,-3 0-5 0,-2 10 7-16,-1 15 4 0,0 13 15 15,-5 13 9 1,-3 7-1-16,1 7-5 0,-2 2-8 16,0 0-3-16,4 19-4 0,-1 22-10 15,1 15 20 1,0 21 7-16,0 10-21 15,1 2-1-15,-3-2-2 0,3-5-5 16,-1-11-1-16,2-11-7 16,1-18-45-16,3-18-66 15,-1-15-102 1,2-9-284-16</inkml:trace>
  <inkml:trace contextRef="#ctx0" brushRef="#br0" timeOffset="47203.1175">20951 5835 736 0,'5'7'31'16,"3"-1"-28"-16,6 0-2 0,8-3 4 15,0-3 13-15,3 0-13 16,1 0-2-16,-1-7-3 15,-3-13 1-15,-9 1-2 16,-4-2-10-16,-7 1 0 16,-2 5 13-1,0 1-1-15,-8 3 5 0,-8 7 9 16,-6 2 3-16,-1 2 0 16,-2 2-1-16,4 20 3 15,2 7-6-15,5 5-9 16,5 5-2-16,7-3-6 15,2 2 2-15,4-9-4 16,17-7 3-16,7-5 0 0,0-12-4 16,6-5-6-16,1 0-17 15,3-17-9 1,-8-12-4-16,2-2 6 16,-5-3 26-16,-4-2 10 0,-5 7-1 15,-6 4 3-15,-2 6 8 16,-6 5 18-16,-1 6 15 15,-3 5 3-15,0 1-4 16,0 2 2-16,0 0-16 31,0 0-6-31,2 2-15 0,3 18-9 0,-3 7 5 16,4 7-6-16,-3 1 6 16,2 1-2-16,1-3-4 15,0-7-2-15,-1-9-16 16,-3-5-5-16,5-9 5 15,-3-3-3-15,3 0 9 16,0-13 1-16,5-12 10 16,2-3 1-16,1-4 0 15,0 3 6-15,0 3-1 16,-1 7-3-16,-4 4 2 16,0 6-2-16,-2 6 4 15,0 3-1-15,-4 0-4 16,3 10 3-16,-1 12 2 15,1 0-1-15,-4 5-2 16,3-1-1-16,-3-3 3 0,0-5-5 16,1-5-11-1,1-9-9-15,2-4 4 0,6 0 13 16,-1-8 4-16,4-13 1 16,3-7 2-1,-2 1 0-15,-2 0 1 0,0 5 8 16,-5 4 7-16,-3 7 15 15,-6 4-8-15,1 5-1 16,0 2 1-16,0 0-21 16,2 9-2-16,-2 11 2 15,4 6-3-15,0 0 1 16,-2 2 0-16,0-3-5 16,1-3-16-16,1-9-31 15,1-4-9 1,4-7-28-16,-1-2-42 15,7 0-16 1,0-15-27-16,4-6 132 0,2-7 31 16,2 1 21-1,-6 5 78-15,1-2 32 0,-4 4-13 0,-3 6-16 16,-6 5-30-16,-3 5 5 16,-4 4 0-16,0 0 3 15,0 8-33-15,0 14-28 16,-1 7-3-16,-6 7-5 15,0 5 0-15,3-2 1 16,3-3-3-16,1-7 1 16,0-5-2-16,0-9-2 15,3-10-5-15,10-5 0 16,5 0 0 0,0-11 0-16,4-15 3 0,-2-3 6 15,-6-5-11-15,-4 3 1 16,-6 0 5-16,-4 9-4 15,0 2 13-15,-8 8 3 16,-8 3 11-16,-3 6 7 16,2 3-9-16,2 0-12 0,2 0-3 15,6 3-5-15,0 9 0 16,6 2-16-16,1-2-5 16,0 0-1-16,6-4 3 15,7-7 14-15,9-1 2 16,0 0 5-16,7-4 0 15,0-15-3-15,2-3-6 16,-5 2 7-16,-1-3 0 16,-9-1 7-16,-1 4 6 15,-8 1 8-15,-3 4 13 16,-4 1 6-16,0 2-1 16,0 4-17-16,0 3-14 15,0 3 1-15,0 2-4 16,0 0-4-16,0 0-1 15,0 7-5-15,4 11 13 16,3 4-5-16,1 4-7 16,3-2-4-16,-1-2 2 15,3-3 0-15,2-6-14 16,-4-2 4-16,1 0 2 16,-3-4 9-16,0-1 9 15,-1-1 1-15,-2 2-2 16,4-3 2-16,-2-3 0 15,1 2-3-15,1-3-11 16,0 0-4-16,1 0 15 16,0 0 0-16,1 0 2 15,4 0 1-15,-3 0-4 0,3 0-18 16,2 0-104 0,0-4-31-16,0-9-79 0,-2-5 131 15,1-5 44 1,0-3 124-16,4-5 17 0,-3 0 101 15,-1-5-75-15,-2 3-56 16,-3 6-16-16,-4 3-21 16,-6 9 46-16,-2 5 23 15,0 10 20-15,0 0-35 16,0 10-38-16,-8 22-25 16,-6 11-1-16,2 15-4 15,-2 15 9-15,1 5 2 16,3 8-5-1,2-5 1-15,1 0-3 0,5-7 1 16,2-12-4-16,0-16-19 16,0-20-30-16,6-23-108 15,4-3-285-15</inkml:trace>
  <inkml:trace contextRef="#ctx0" brushRef="#br0" timeOffset="48187.4555">21359 4901 735 0,'2'0'104'15,"-2"0"-61"-15,4 0 23 16,3 0-15-16,0 15-26 16,1 11-2-16,0 11-12 15,2 5-2-15,-4 3-8 16,-1 0 1-16,-3-6-1 16,0-8-2-16,1-11-2 15,-3-4-26-15,2-10-16 16,-2-6 1-16,0 0 22 15,0-24 9-15,0-10 10 16,0-8 1-16,0-9 6 16,0 0 2-16,1 1 10 0,2 6 5 15,1 3-4 1,-1 12 8-16,-1 6-5 16,0 10-10-16,0 4 4 0,-2 6-3 15,3 3-5-15,3 0-6 16,2 15-6-16,0 16 3 15,3 10 5-15,3 9-1 16,-2 4-1-16,4 2-18 16,-5-8-12-1,4-9-7-15,1-12-32 0,2-13-6 16,-2-14 11 0,2 0 16-16,0-34 15 0,-2-13 20 15,0-13 15-15,-5-12 1 16,0-3 19-16,-4 0 17 15,-1 4-1-15,-6 7 29 16,1 15-7-16,-1 12-3 16,0 14-24-16,0 7 37 15,0 10-16-15,4 6-22 16,0 2-24-16,2 31-10 16,1 14 2-16,0 14 2 15,2 13 1-15,0 9-5 16,-2 0 5-1,1-1-13-15,-1-3-67 0,-3-8-57 16,3-9-120-16,-1-13-187 16</inkml:trace>
  <inkml:trace contextRef="#ctx0" brushRef="#br0" timeOffset="48656.2387">22063 5181 367 0,'6'-26'281'0,"-6"7"-250"16,0 0-3 0,0 5 23-16,-2 4 15 15,-14 7-18 1,-2 3-4-16,-2 0-35 0,-2 5-4 0,0 17-5 16,0 4 2-16,2 8-9 15,6 2-7-15,4-1-22 16,8-4 7-16,2-4-7 15,0-8-8 1,19-7-1-16,6-10 4 0,3-2 7 16,2 0 12-1,2-14 17-15,-5-7 5 0,-1-6 0 16,-6 0 12 0,-4-2 29-16,-3 0 0 0,-6 7 8 15,-2 4 6-15,-4 7 3 16,-1 2-7-16,0 7-11 15,0 2-9-15,0 0-8 16,0 4-19-16,0 19-13 16,0 10 13-16,0 4-9 15,0 6 3 1,3 1-15-16,4-5-14 0,3-6-3 16,2-12-26-16,-2-7-7 15,-1-12 6-15,-2-2-11 16,-5-11-28-16,-2-18-204 15,0-8 133-15</inkml:trace>
  <inkml:trace contextRef="#ctx0" brushRef="#br0" timeOffset="49046.8331">22232 4941 778 0,'0'0'15'31,"0"0"-13"-31,0 0-3 0,0 13 18 0,0 3 6 0,0-1-21 16,0 3-3-16,0-1 3 0,0-3-1 16,0-2 5-16,4 1-5 15,2-4 2-15,-5-3-3 16,2-5 0-16,-3 2 0 15,0-3-3-15,0 0 10 16,0 0 19-16,0 1 27 16,2 5-13-16,2 4-27 15,-2 2-3-15,2 2 7 16,2 1-9-16,-2 1-7 16,-2-3 1-16,2-3-1 15,-2-1-2-15,1-3-23 16,-1 0-27-16,-2-4-43 15,0-1-67-15,0-1-219 16,0 0 108-16</inkml:trace>
  <inkml:trace contextRef="#ctx0" brushRef="#br0" timeOffset="49531.2055">22358 5179 628 0,'-6'9'139'0,"-4"2"-146"16,4 6-8-16,0-1 16 16,1 6 13-16,3-1-2 15,2 0-8-15,0 0 0 16,0-4-2-16,5-5 0 15,3-4-2 1,3-3 1-16,0-5-2 0,-2 0-1 16,-2 0 0-16,-3-10 1 15,-4-5 8-15,0-2 22 16,0 3 12-16,-4-1 2 16,-6 2-17-16,-2 4-19 15,1 2-7-15,0 4-23 0,3 3-84 16,0 0-77-1,6 0-243-15,-1 0 297 16</inkml:trace>
  <inkml:trace contextRef="#ctx0" brushRef="#br0" timeOffset="49937.4803">22520 5223 702 0,'0'-2'126'0,"0"2"-108"0,0 0 7 0,0 16 7 0,0 6 5 0,0 7-21 15,0 7-13-15,0-3-2 16,1-2 1 0,5-7-4-16,2-6-1 0,6-10-34 15,2-8-12-15,3 0 6 16,4-10 21-16,1-17 13 15,-4-2 2-15,2-4 8 16,-8 4 2-16,0 4 19 16,-7 7 27-16,-2 7 15 15,-4 3-21-15,4 6-4 16,-3 2-17-16,4 0-14 16,1 15-11-16,2 12 8 15,0 5-1-15,0 7-6 16,-2-1 6-16,-1-1-7 15,1-8-31-15,0-8-37 16,-4-11-71-16,0-10-138 16</inkml:trace>
  <inkml:trace contextRef="#ctx0" brushRef="#br0" timeOffset="51078.6128">22653 3921 984 0,'6'0'65'0,"-4"0"-54"31,5 0 1-31,2 7 16 0,1 24 9 0,4 9 18 16,-5 13-28-16,4 9-22 16,-2 4 0-16,-2-5-2 15,-3-9-7-15,-1-11 8 16,4-12-37-16,-4-11-26 16,-4-13-1-16,-1-5-3 15,0-23 40-15,0-21 7 16,0-18 19-16,-4-14-2 15,2-9 9-15,2-2 7 16,0 4 10-16,6 6-21 16,13 9 13-16,6 12-6 0,0 12 0 15,2 13 3-15,-1 15-3 16,0 10-8 46,-7 6-5-62,-3 2 3 0,-8 25-6 0,-6 8 4 0,-2 7-4 16,-4 5-13-16,-14 1-27 0,-5 1 5 0,-2-3 15 16,5-6 23-16,2-5 1 15,7-7 0-15,2-8-1 0,9-4-1 16,0-4 3-16,4-4-3 16,14 1 5-16,8 2 5 0,3 2 4 15,4 0 2-15,0 1-1 16,-2-1-2-16,-2 1-10 15,-4-3 0-15,-5 0-1 16,0-6-37-16,-7-3-67 16,0-2-107-16,-5 0-246 15,6-7 232-15</inkml:trace>
  <inkml:trace contextRef="#ctx0" brushRef="#br0" timeOffset="51484.9113">23363 3972 817 0,'2'0'48'16,"-2"0"-42"-16,0 9 4 16,0 20 22-16,0 13 18 15,0 9-28-15,-8 2-21 16,0 0 3-16,3-7-3 16,4-13 0-16,-1-10-9 15,2-13-23-15,0-10-18 16,0-2 14-1,2-33 10-15,8-14 15 32,2-11 6-32,0-24 0 0,2-2 6 0,-2 5 5 15,-4 7 41-15,1 15-9 0,-4 10 0 16,-3 30 3 0,-2 6 2-16,2 8-10 0,-2 5-16 15,4 0-10-15,0 4-7 16,2 21-5-16,3 9 10 15,1 14 0-15,3 6 0 16,1 6 2-16,0 2-6 16,2-4 0-1,3-8-1-15,0-7-45 0,-3-11-60 16,-4-10-73-16,-5-12-183 16,-7-10 14-16</inkml:trace>
  <inkml:trace contextRef="#ctx0" brushRef="#br0" timeOffset="52281.347">23407 4110 834 0,'-3'-7'103'15,"2"4"-115"-15,1 3-1 16,6 0 19-16,21 0 5 16,8 0-9-16,11 0 1 15,9 0-14-15,1 0-53 16,-4-8-17-16,-5-1 29 15,-8 0 31-15,-8-6 18 16,-6 2 6-16,-9-1 14 16,-6 3 49-16,-2-1 3 15,-6 2-3-15,0 4-11 16,1 3-13-16,-3 0-19 0,0 3-7 16,0 0 1-1,0 0-4-15,1 0-7 0,-1 16-8 16,0 11 0-16,0 5 3 15,0 2 5-15,0 2-9 16,0-10 6-16,0-4-2 16,0-10-2-1,0-5-20-15,0-7-13 0,0 0 10 16,0-16 9-16,0-18-2 16,5-15 18-16,2-6-1 15,0-6 5-15,-1 1 2 16,-2 6 13-16,1 9 5 15,-3 8-1 1,-2 12 5-16,0 7-2 0,0 5-8 16,1 8 5-16,-1 3-11 15,1 2-11-15,4 0-5 16,-1 14-7-16,2 18 10 16,4 11 0-16,0 9-3 15,5 3 5-15,1 4-3 16,2-9-5-16,-3-9-19 15,5-12-7-15,-4-13 6 16,2-12 7-16,-6-4 6 16,4-17 9-16,0-23-4 15,0-13 14-15,-2-7-3 16,0-1-2-16,2-1 2 16,-7 10 9-16,0 7 4 15,-1 13 16-15,-4 10-5 0,-1 10 1 16,-2 7 0-1,-1 3 3-15,1 2-7 16,4 0-17-16,-3 31-5 0,2 17-7 16,2 16 8-1,1 14 2-15,0 8-5 0,-1 7-1 16,1-4 1-16,2-9-7 16,-3-10-69-16,-6-12-46 15,0-17-128-15,0-16-390 16</inkml:trace>
  <inkml:trace contextRef="#ctx0" brushRef="#br0" timeOffset="52766.2973">22845 4434 676 0,'0'0'78'15,"13"0"-73"-15,11 0 12 16,11 0 49-16,14 0 7 16,17 3-37-16,23 9-10 0,17-3 6 15,16 1 12-15,15-4-16 16,7-2-15-1,-2-4-14-15,-5 0-1 0,-8 0-40 16,-15 0-17-16,-13 0 9 16,-19-3-13-16,-17 0 28 15,-21-1 13-15,-17 2 11 16,-14-1 2-16,-13 1-11 16,0 2-43-16,-20 0-70 15,-8 0-213-15,-6 0 258 16</inkml:trace>
  <inkml:trace contextRef="#ctx0" brushRef="#br0" timeOffset="74421.8919">21261 11397 207 0,'7'0'56'0,"-2"0"-38"15,1 0-14-15,-4 0 236 16,0 0-152-16,-2 0-31 16,0 0 2-16,0 0-2 15,0 0-15-15,0 0-13 16,0 0 3-16,0 0 0 16,0 0-5-16,0 0-6 15,0 0-8-15,0 1 14 16,0 4 0-16,0 6-7 15,0 5-8-15,0 8 19 16,0 2-14-16,0 13 0 16,2 5-12-16,1 5 3 15,4 7-3-15,-6 6-2 0,2 4 0 16,-3-1-7-16,0 7 9 16,0-2-4-16,0-1 1 15,0-3-4-15,0-3 3 16,0-5-2-16,0-10 5 15,0-9-6-15,0-10 4 16,0-8-1-16,0-5 1 16,0-9-5-1,0-3 0-15,0-2 7 16,0-1-5-16,0-1 2 0,0 0 1 16,0 0-6-16,0 0 9 15,0 0-4-15,0 0-2 16,0 0-3-16,-2 0-40 15,-7 0-58-15,-5-5-100 16,1-2-449-16</inkml:trace>
  <inkml:trace contextRef="#ctx0" brushRef="#br0" timeOffset="74921.9675">21144 12228 633 0,'0'0'104'15,"0"0"-70"-15,5 0 19 0,-1 0 11 16,1 0-21 15,4 11 12-31,1 2-24 0,1 7-12 16,0 5 2-1,0 3 1-15,-2-2-7 0,2 8-6 16,-2-2-10-16,-1-3 7 16,4-2-5-16,-3-1-1 0,0-6 0 47,-1-4 0-47,10-8 0 0,1-8 0 0,7 0-3 15,5-13 3-15,4-11 2 16,2-7 5-1,-7 2-8-15,0 2 4 16,-5 5-3-16,-6 8-3 16,-6 3 6-16,-3 5-5 0,-6 5 0 15,2-1 4-15,-6 2 1 16,0 0 0 0,0 0-3-16,0 0-4 0,1 0 6 31,1 0-18-31,0-4-92 0,-2 2-66 15,0 0-144 1</inkml:trace>
  <inkml:trace contextRef="#ctx0" brushRef="#br0" timeOffset="77984.3299">22300 12765 577 0,'3'-3'89'16,"-3"-1"-20"-16,0 0 23 16,0 2-15-16,-7-2-33 15,-10 0-13-15,-8 3-7 16,-8 1-20-16,-11-2-4 16,-11 2-1 15,-12 0 4-31,-10 0-4 0,-8 0 0 0,-3 0-6 31,-7 0 1-31,-5 0 4 0,1 0 2 0,-4 0-1 0,2 0 3 16,4 0-2-1,0-5 3-15,5-2-5 0,5 1-5 32,10 0 1-32,7 4-10 0,7 1-2 0,12-4 9 15,9 3-1-15,6-1 7 16,10-1 1-16,8-2 4 15,10 2 0 1,0 0 1-16,4 2 6 16,2 1 9-1,2 1-4-15,0 0-4 0,0 0-3 16,0 0 2-16,0 0-4 16,0 0-7-1,0 0 6-15,0 0-2 0,0 0-3 0,0 9 3 16,2 8 14-16,10 3-7 0,-6 6 0 15,2 3-7-15,2 5 5 16,1 0-4-16,0 5-2 16,-5 6 3-1,0 3-7-15,2 5 7 16,-2 1-4-16,-5 5 1 16,0-1-1-16,4 2 2 0,-5 3-4 15,1 1 5-15,3-2-5 16,-2-2 3-16,0 0 1 15,-2-4 1-15,1 0-7 16,-1-3 0-16,0-5 8 16,0-1-5-16,0-4-1 15,0-2 3-15,0-4-1 16,0-6 0-16,-1-4 1 16,-3-3-2-16,2-5 2 15,0-4-1-15,2-7 3 16,0 0-5-16,0-5-1 15,0 0 7-15,0-3-6 16,0 0 2-16,0 0 0 16,0 0-5-16,0 0 8 15,0 0-5-15,0 0-2 16,0 0 2-16,8 0 8 0,3 0 0 16,8 0 16-16,7 0-9 15,7 0-4-15,4 0-7 16,3 0 1-16,9 0-1 15,-3 0-5-15,7 0 8 16,4 0-5-16,4 0 1 16,2 0-1-16,6 0 0 15,5 0-1-15,5 0 4 16,2 0-4-16,4 0 6 16,-3 0 2-16,-3 0 2 15,-2 1 5-15,-4 5-8 16,-1-1 7-16,-2 0-10 15,1-1 0-15,6-1-1 16,1-3-4-16,1 2 1 16,3-2 3-1,0 3-7-15,-2-3 7 16,-1 1-2-16,-9-1 4 16,-1 3-5-16,-7-3-5 0,-2 0 11 15,1 0-6-15,-1 0 4 16,0 0-3-16,1 0-1 15,0 0 2-15,3 0 2 16,-8 0-6-16,0 0 2 16,-2 0 4-1,-1 3-3-15,-2-1-3 16,0 1 2-16,2 0 6 0,0 1-6 16,2-2 2-16,2 2-1 15,-3 0-2-15,0-3 5 31,2 5-4 1,-5-1-2-32,-1 0 3 0,-4 1-2 0,-2-3 5 0,0 1-4 0,0-1-1 47,0 0 5-47,-2-3-6 0,1 0 7 0,-4 3-5 0,-6-3-3 0,-5 2 9 0,-7-2-5 0,-5 3-4 15,-5-1 5 1,-5 0 0-16,-4 0-3 15,1-2 2-15,-3 0-1 16,0 0 4-16,0 0-5 16,0 0 5-16,0 0-1 15,0 0-4-15,0 0 9 16,0 0-4 0,0 0 1-16,0 0 1 0,-6-11 9 15,-3-7-14 1,1-3 2-16,0-8-2 0,1-5 5 0,0-4-4 15,1-2 1-15,-2-9-2 16,2-1-3 0,0-3 14 31,1 0-10-47,-1 4 0 0,3-4-1 0,1 5 1 0,0-2-2 0,2 1 1 0,0 0-1 15,0 1-1-15,0-4 3 0,0-3 0 16,0 2-1-16,0-1-5 15,0 2 6-15,0 1-1 16,0 7 1-16,0 5-1 16,0 3 0-16,0 2-1 15,2 5 3-15,1 0-1 16,-3 4-3-16,2 2 3 16,-2 3 0-16,0 4-2 15,0 3 1-15,0 2 2 0,1 3-3 16,-1 0 2-1,0 2-2-15,0 1-1 0,0-3 6 16,0 0-5 0,0-2 0-16,0-1 1 0,0-1-1 15,0 1 0 1,0-2 0-16,0 6 0 0,0 2 3 16,0 0 0-16,0 3-1 15,0 2 0-15,0 0-8 16,0 0 12-16,0 0-8 15,0 0 1-15,0 0-8 16,0 0 4-16,0 0-4 16,-8 0 5-16,-10 0-8 15,-7 12 14-15,-4-1-3 16,-7 2-3-16,-6-1-1 16,2-2-13-16,-3-3 10 15,1-4-9-15,-5 1 15 16,0-4-5-16,-7 0-9 15,0 0-3-15,-7 0 7 16,-2 0 6-16,-4 0 4 16,-2 0-1-16,-1-2 4 15,1-2 0 1,0 3-6-16,5-1 11 0,2 0-6 16,6 2 2-16,0 0 0 15,3 0-4-15,4 0 4 16,0 0 1-1,1 0-4-15,6 0 2 0,2 0 2 0,7 0 2 16,2 0-6 0,5-5-1-16,1 1 6 15,1 3-4-15,-2-2 3 16,-2 3-2-16,0 0-3 0,-5 0 6 16,0-1-4-16,-1 1 0 15,2-2 2 1,0-2-3-16,5 2 5 0,-1-1-2 15,0 1-4-15,2 0 6 16,0-1-6 0,0 3 6-16,-3 0-3 15,4 0-5-15,-1 0 9 0,2 0-4 16,2 0 1-16,0 0-3 16,2 0 3-16,-2 0-1 15,0 0 2-15,-2 0-4 16,1 0 4-16,1 0-3 15,-7 0 2-15,4 0 1 16,-3 0-7-16,2 0 10 16,-1 0-6-16,-2 0 1 15,3-3 0-15,-4-4 2 16,0 2-7 0,-1-7-134-16,3-3-262 0</inkml:trace>
  <inkml:trace contextRef="#ctx0" brushRef="#br0" timeOffset="111656.4107">21315 11358 256 0,'2'0'207'0,"-2"-2"-71"16,2 0-72 0,-2 2-12-16,0 0-15 0,0 0-11 15,0 0-1-15,0 0-11 16,0 0 7-16,0 0 10 16,0 0 4-16,0 0-2 15,0 0-8-15,0 0-7 16,0 0-3-16,0 4-9 15,0 16-2-15,0 9 0 16,0 1 5-16,0 9 2 16,0 4-10-16,0-7 1 15,0-5-1-15,0-3-4 16,0-5 5-16,0-6-2 16,0-7-1-16,0-4 2 15,-2-6-41-15,-2 0-88 16,-2-14-130-16,0-9-177 15</inkml:trace>
  <inkml:trace contextRef="#ctx0" brushRef="#br0" timeOffset="148234.3884">22806 12694 211 0,'0'-6'66'15,"0"2"-76"-15,0 0 74 16,0 4 168-16,0 0-172 16,0 0-13-16,0 0 22 15,0 0-14-15,-1 0-21 16,-1 0-10-16,2 0 0 16,0 0 11-16,-2 0 9 15,0 0-15-15,2 0-5 16,0 0-10-16,0 0-8 15,-3 0-9-15,2 8 6 0,1 8-5 16,-4 5 3 0,1 8 2-16,2 9-3 15,-5 7 1-15,4-1-5 16,-5 5 8-16,6-3-3 0,-2-1-1 16,0-3 3-1,1-6-7-15,1-7 7 0,0 0-3 16,1-7 1-1,0 0 0-15,-2-1-3 0,0-1 3 16,-1 4 1-16,2-6-4 16,-3 3 2-16,1 3 0 15,2-5 3 1,-3 1-5-16,2-4-1 0,0-1 5 16,2-1-2-16,0-3 0 15,0 0 1-15,0 1-2 16,-1 0 0-16,1-1 3 15,-2-2-2-15,2-2 2 16,0-3-5-16,0-3 5 16,0 4-2-16,0-5-5 15,0 0 8-15,0 1-6 16,0 1 2-16,0-2 1 16,0 2 2-16,0 2-4 15,0-1 5-15,0-1-5 16,0-2 4-16,0 3-3 15,0-3 1-15,0 0 1 16,0 0-7-16,0 0 12 16,0 0-9-16,0 2 3 15,11 2-5-15,-2-1 8 0,8 1-2 16,0 2 1 0,4-1-3-16,2-5 2 0,3 2-1 15,3 1 0-15,1-3 1 16,-3 0-1-16,2 0 2 15,-3 0-3-15,-3 0 4 16,2 0-5-16,0 0 2 16,0 0 6-16,2 0 2 15,1 0-2-15,4 0-1 16,2 0-5-16,2 0 5 16,-3 0-5-16,-2 0-1 15,0 0 5-15,2 0-5 16,-6 0 1-16,1 0 3 15,2 0-6-15,-2 0 9 16,-1 0-7-16,6 0 2 16,-3 0-2-16,2 0 2 15,1 0-2-15,-3 0 2 16,-2-5-2-16,-4 2 2 16,-2 1-2-16,0 2-1 15,-1-2 5 1,-2 0-2-16,1 2 9 0,0 0-11 15,-2 0 2-15,1 0 1 16,3 0-5-16,-2 0 4 16,1 0 0-16,2 0-2 15,-1 0 4-15,-1 0-5 16,-2 0 3-16,1 0 0 16,0 2-4-16,-2 0 8 15,-2 0-8-15,0 1 4 16,3-1-1-16,1 1 2 15,-1-1-3-15,1 2 3 16,1-2-5-16,1-1 5 0,-3 3-2 16,-3-2 1-1,1 0-2-15,1-2-2 16,-5 2 8-16,2 0-5 0,-1 1 2 31,0-3-3-31,-2 0 1 0,-2 2 0 16,2 1 3-16,2-1-4 0,-6 0 4 15,2 0 1-15,-8-2 4 16,2 2-8-16,-4-2 0 16,0 0 6-16,0 0-5 15,0 0 3-15,0 0-6 16,-2 0-54-16,-12 0-58 16,-4 0-241-1,-10 0-217-15</inkml:trace>
  <inkml:trace contextRef="#ctx0" brushRef="#br0" timeOffset="162890.904">23680 12388 204 0,'8'-5'84'0,"-3"-2"-57"15,0 3-27 1,2-2 241-16,-2-1-163 0,-1-4-51 16,3 0-2-16,-1 2 12 15,-1-2 1-15,0 4-24 16,-2 4-5-16,0 1 0 15,-3 2 17-15,0 0 23 16,0 0 3-16,-7 2-25 16,-13 17-13-16,-2 3 4 15,-2 6-18-15,-1 3 0 16,3 3 1-16,-1-5 2 16,4 0-4-16,2 0 3 15,3 2-2-15,1-2-1 16,1-5 3-1,4 3-1 1,2-7-4-16,1-3 2 0,1-3 4 0,-2-3-2 16,3-5 0-16,1-1-4 15,-4-2 7-15,1-1-5 16,0 0-1-16,-3-2-19 16,-4 0-49-16,0 0-32 15,0 0-65-15,1-10-116 16,0-5 125-16,2 1-26 0</inkml:trace>
  <inkml:trace contextRef="#ctx0" brushRef="#br0" timeOffset="163249.9539">23413 12601 271 0,'7'-10'31'0,"-1"0"193"16,-3 3-106-16,-1 3-35 16,0 0-32-16,-2 2-3 15,0 2-9-15,0 0-13 16,0 0-17-16,0 0-5 15,0 10-12-15,0 7 16 16,0 2-4 0,-2 5-3-16,-2-3 3 0,3 0-4 15,1-5-1 1,0-3 4-16,0-3-2 16,0-2-5-1,0-2 4-15,0-5-5 0,5-1 9 0,7 0-6 16,7 0 5-1,3 0 2-15,5-9-3 0,2-3 1 16,3 0-2-16,-3 3-1 16,-4 4-1-16,-3 2 4 15,-9 3-6-15,-2 0-28 16,-9 0-59-16,-2 0-64 16,0 0-148-16,-11 6 34 15</inkml:trace>
  <inkml:trace contextRef="#ctx0" brushRef="#br0" timeOffset="168140.5767">23425 11819 626 0,'0'-10'138'0,"0"6"-124"15,0 2 11 1,0 2 29-16,0 0-28 0,0 16-15 15,0 8-9-15,0 8 2 16,0 3 3-16,2 2-6 16,-2-3 0-16,0 3-1 15,0-4 3-15,0-1-4 16,0-10 4 0,-1-2-7-16,-4-9 9 0,4-6-3 15,-4-5 1-15,1 0 0 16,0-16 2-16,0-17-15 15,-1-8 7-15,5-11 7 16,0-6-3-16,0-2 4 16,0 8 0-16,5 1-5 15,7 10-1-15,2 12 10 16,4 9-4-16,-2 8 9 31,1 6-6-31,0 6 2 0,-1 0-8 0,0 0-2 16,-7 6-3-16,-1 14 3 15,-8 1 0-15,0 5-2 16,-2 5-2-16,-20 2-22 16,-4-2-26-16,1-2 23 15,-1-3 19-15,7-7 7 16,4-3 2-16,7-9 4 16,4 1-3-16,4-7-4 15,0 3-5-15,4 0-8 16,13 0 20-16,2 2 8 15,4 0-1-15,0 2 16 16,3 1 13-16,-4 3-10 16,0-1-14-16,-2 3-3 0,-1 0 0 15,-3-2-10-15,0 3-3 16,-1-6 2 0,-6 2-37-16,-1-6-73 0,-5-5-104 15,-1 0-250 1,-2 0 335-16</inkml:trace>
  <inkml:trace contextRef="#ctx0" brushRef="#br0" timeOffset="169203.7256">23758 12005 594 0,'2'0'91'46,"1"0"-71"-46,4-2 19 0,3 2-15 0,2 0 7 0,3 0-14 0,3 0-6 16,-1 0 4-16,1-2-6 16,0-2-8-16,-5-4 3 15,3-2-6-15,-8-1 6 16,1-3-4-16,-6-3 1 16,-3 2 0-16,0 1-1 15,0 0 5-15,0 3-4 16,-7 3 1-16,-6 5 0 15,1 3 4-15,-1 0 4 16,0 0-8-16,0 5-10 16,4 8 9-16,0 3 1 15,3 3-1-15,0 0-3 16,5 1-1-16,1-1 5 0,0 1-4 16,0-1 1-16,0-4 0 15,13-1-5-15,5 0 0 16,-1-4 4-16,5-5-4 15,5-2 0-15,0-3 8 16,1 0 2-16,1 0-5 16,0-5-1-16,0-7 8 15,1 0-7-15,-5-5 8 16,-2-1-1-16,-6 2-8 16,-8-2-3-16,-3 3 1 15,-6-1-1-15,0 3-1 16,0 2-8-16,-13 4 3 15,-6 3-5-15,-2 4 0 16,-1 0 8-16,2 0 1 16,2 0 15-16,7 9-5 15,4-2-5-15,5 2 5 16,2-1-6-16,0 2 1 16,0 1-1-16,9 1 0 15,0 0 3-15,4 1 8 16,-2 3 2-16,5 4-6 15,-5 0 1-15,4 4-3 16,-1 1 0-16,-1 3-4 16,0-1 4-16,-3 1-1 15,1-1 0-15,-4 0-3 16,1-3 3-16,-4-1-2 16,-4-4 0-16,0-3 1 15,0-3-3-15,0-3-3 16,-3-2 5-16,-7-2 4 15,-1-2-5-15,-2-3 5 16,2-1-3-16,-3 0 5 0,6 0 2 16,0-5-3-1,6-12 4-15,2-7 0 16,0-1-8-16,2-7 1 0,14-2-2 16,4 1 2-16,2 2 0 15,-2 4-3-15,3 2 3 31,1 6-3-31,-2 1 3 0,0 7-3 0,-5 1 2 16,1 2 2-16,-5 6-1 16,1 2-2-1,-5 0 0-15,4 0 3 16,-7 0 4-16,3 4-3 0,-2 5-2 16,-1 6 8-16,-2 2-1 15,2 0 4 16,-2 4-5-31,-2-1-10 16,1 1 10-16,-2-2-7 0,-1-1-2 0,0-4 2 0,0-1-21 16,0-5-52-16,0-7-81 15,-1-1-119-15,-2 0 33 16</inkml:trace>
  <inkml:trace contextRef="#ctx0" brushRef="#br0" timeOffset="169390.5777">24470 11923 391 0,'0'-15'228'15,"1"3"-216"-15,-1 3-8 16,0 3 18-16,0 2-10 0,0 4-46 16,0 0-99-1,-3 0-124-15,-1 10 66 16</inkml:trace>
  <inkml:trace contextRef="#ctx0" brushRef="#br0" timeOffset="169751.5316">24619 11959 326 0,'1'0'342'16,"-1"0"-260"-16,0 0-22 31,0 3 12-31,-1 3-24 0,-6 2-34 0,-3 4-14 15,5 3 2-15,0 1-2 16,4 4-6-16,1 2 4 0,0-3-7 16,1 1-6-16,14-3-23 15,1-2 5-15,0-1 12 16,-3-5 14-16,0-1 4 16,-2-1 0-1,-7-5 4-15,1-2 4 0,-5 0-7 16,0 0 24-16,0 3 20 15,0 1-3-15,-6 0 2 32,-10 3-23-32,-2 1-18 0,-2 4 1 0,2-3-4 15,1 0-17-15,2-2-47 16,3-7-43-16,8 0-124 16,4-5-158-16,0-21 342 15</inkml:trace>
  <inkml:trace contextRef="#ctx0" brushRef="#br0" timeOffset="169986.9194">24831 11846 728 0,'0'0'89'0,"0"0"-47"0,0 0 22 16,0 0-15-1,0 15-30 32,0 13-13-47,0 6-2 0,0 7 0 0,0 2-1 0,0-2-5 0,0-1-7 0,0-7-76 0,0-6-47 16,0-10-97-16,0-7-105 15,0-6 246-15</inkml:trace>
  <inkml:trace contextRef="#ctx0" brushRef="#br0" timeOffset="170687.4577">24816 12096 282 0,'-5'-4'260'16,"1"4"-125"-16,0-2-98 0,-1 2 5 15,5 0-2-15,0 0-17 16,0 0-25-16,0 0 1 16,0 4 0-16,0 6-4 15,11-2 4-15,0-3 1 16,2-1 12-16,3-2 0 15,-1-2-6-15,3 0-2 16,-1 0-7-16,1 0 3 16,0-11 1-16,0-4-3 15,-3 1-2-15,-2-4-2 0,-2-1-2 16,-4 1 7 0,-4 2-1-16,-3 3 4 15,0 3-2-15,0 2 5 0,-10 6 0 16,-1 1 8-16,-1 1 2 15,0 0-25-15,1 0 12 16,1 10 1-16,0 3-3 16,4 4-3-16,3 2 3 15,3 1-3-15,0-1 1 16,0 1-1-16,3-4 2 16,12-3-15-1,0-6-13-15,4-5 6 0,0-2 6 16,5 0-2-1,-6 0 17-15,2-8-1 0,-2-3 2 16,-6 0 7-16,-2 1 4 16,-2 2 21-16,-3 5-2 15,-1-4-2-15,-3 6-10 16,1 1-10-16,-2 0-3 16,2 0-5-16,2 0-4 15,-2 5 3-15,3 9 4 16,-2 2-3-16,3 3 14 15,-2-2-13-15,2-2 4 16,-3-1-5-16,0-6 3 16,-1-2-4-16,-2-5 5 15,0-1-4-15,2 0 5 16,4 0-2-16,1-11-3 16,5-8 3-16,0-5-3 15,4 0 0-15,0 2 1 16,-1 3-2-16,-3 5 1 0,0 4-5 15,-1 9 0 1,-4 1-41-16,-4 0-41 0,-3 9-131 16,0 11-208-1</inkml:trace>
  <inkml:trace contextRef="#ctx0" brushRef="#br0" timeOffset="171265.1526">25247 12392 280 0,'-10'-6'376'0,"-5"0"-316"16,-1 2-54-16,-5 0 18 15,-2 0 23-15,-5 2-11 16,-10 2-5-16,-8 0 10 16,-5 0 4-16,-6 0-10 15,-6 0-4-15,0 0 11 16,0 0-13 0,-1 0-12 46,7 0-14-62,4 0-4 0,0 0 4 0,7 0-4 0,-7 0 4 0,6 0-4 16,1 0 2-16,0 0-90 15,7 5 61-15,2 2 20 16,17 3 2 0,2-2 0-16,5 0-16 0,4 0-64 0,7-6-76 15,2-1-230 1,0 1 242-16</inkml:trace>
  <inkml:trace contextRef="#ctx0" brushRef="#br0" timeOffset="217520.945">7157 4623 222 0,'-2'2'9'31,"-1"3"-13"-31,-4 5 3 0,-3 2-10 0,-6 3-12 16,3-1-45-16</inkml:trace>
  <inkml:trace contextRef="#ctx0" brushRef="#br0" timeOffset="218203.0796">7157 4623 329 0,'-104'102'30'0,"104"-100"206"0,0 1-189 0,0-3 2 0,0 0 4 0,0 0-6 0,0 0-13 0,4 0-4 16,8 0 18-16,5 0-14 16,7 2-6-16,5 1-6 15,11 1-2-15,12-4-4 16,12 0 1-16,14 0 1 15,13 0-5-15,8-12-1 16,6-1-11-16,2-3 1 16,-2 3 4-16,-4 3-5 15,-5 2 0 1,-9 4 2-16,1 4-6 16,-5 0 7-16,2 0-2 15,-4 0-3 16,3 4 2-31,44 10 2 32,-5 0-1-17,-7-1-2-15,-2-1-3 0,-8 0 5 0,-2-3-2 16,-49-7-4-16,-3 1 5 0,2-3-2 16,-3 0-2-16,-5 0 1 15,-4 0-4-15,-8 0 7 16,-6 0-1-16,-6 0-2 15,-8 0 3 1,1 0-4-16,-8 0 7 0,-1 0-4 16,-2 0 0-1,-1 0-1-15,0 0 2 0,0 0-1 16,-2 0 2 0,1 0-4-16,0 0 3 0,-2 0 1 15,2 0 0 1,0 0 0-16,0 0-6 0,4 0 11 62,2 0-6-62,3 0-1 0,11 0-1 0,1 0 3 0,-2 0-4 16,-1 0 26-16,-2 0-21 16,-2 0-4-16,-10 0 0 15,-4 0 4-15,-2 0-1 16,0 0-1-16,0 0 2 15,0 0 0-15,0 0-13 16,-15 0-26-16,-9 4-64 16,-8 2-132-16,-10 2-409 15</inkml:trace>
  <inkml:trace contextRef="#ctx0" brushRef="#br0" timeOffset="232219.0774">10887 3802 290 0,'1'3'158'15,"1"4"-146"-15,0 1-10 16,-2 1 31-16,3 5 17 15,-1-3-5-15,-2 1-28 16,0-4-10-16,4-2-2 16,-4-5 0-16,2-1-3 15,-2 0 11-15,0 0 59 0,2-6-3 16,-1-13-31 0,2-3-33-16,2-7-3 0,2-1 3 15,-3 5 1-15,3 2 1 16,0 5 0-1,1 1-4-15,1 5 0 0,1 4 0 16,2 0 0-16,6 3-4 16,3-2 0-16,4 5 4 15,6-1 4-15,7 1-3 16,5 2-4-16,3 0 1 16,5 0 0-16,0 0-1 15,8 0 2 1,-3 0-1-16,5 0 0 0,4 0-1 15,-1 0 1-15,0 0 0 16,-1 0 0-16,-2 0-2 16,-1 0 1-16,0 0 2 15,0 0-2-15,-2 0 0 16,2 0 2-16,-2 0 0 16,-2 0-1-16,0 0-1 15,4 0 2-15,-2 0 0 16,-1 0 3-16,-1 0 4 15,-2 0-5-15,3 0-2 16,-5 0 2-16,6 0 0 16,-4 0 12-16,4 0-1 0,-2 0-6 15,2 0 0 1,1 0-8-16,1 0 2 16,0 0-3-16,-3 0 0 15,2 0 3-15,0 0-4 16,1 0 0-16,0 0 2 15,-2 0-1-15,0 0 2 16,2-4-2-16,-3 2-1 16,1-3 4-16,-1 1-4 0,1-2 1 15,-1 3-1-15,1-2 2 16,-3-1 0 0,-1 2-1-16,-4 3 1 15,4-1-2-15,-4 2 3 0,2 0-2 16,0 0 0-1,1 0-2-15,-2 0 4 0,-1-2-2 16,-6 2 1-16,-3-2-2 16,-3 0 1-16,-2 0 2 15,2-1-4-15,-2 3 0 16,-1-5 3 0,-2 3-3-1,-2 0 6 1,1 2-8-1,-2-2 5-15,-3 2-1 0,-6 0-1 0,1 0 2 0,-4 0 0 16,-2 0-2-16,-2 0 1 16,2 0-1-16,0 0 1 15,0 0 0-15,3 0 0 0,-2 0 2 16,5 0-3-16,-2 0 0 16,-2 0 1-16,-1 0 1 15,0 0 2 1,1 0-3-16,-1 0 0 0,-1 0 2 15,0 0 3-15,2-1 11 63,0 1-4-47,-2-3 4-16,10 1-6 78,-2 1-7-78,14 1 0 15,6-3 0-15,-2 2-3 0,-2-1 0 0,-10 2 2 16,-5 0-1-16,-9-2-3 16,-14 2 3-16,4 0 0 15,-4 0-2-15,-1 0 8 16,0 0-1-1,2 0-2-15,-3 0 4 0,0 0 1 16,0 0 3-16,0-3-5 16,2 3 1-16,-2 0 2 15,0 0-3-15,0 0-1 32,2 0 1-32,-2 0-5 0,0 0 2 0,0 0-5 31,0 0 2-31,1 0 0 0,2 0-1 0,2 0 1 15,-1 11 1-15,6 2-3 16,-4 9 4-16,0 7-3 16,-5 9-1-16,-1 7-20 15,0-1-142-15,-10 3-324 16</inkml:trace>
  <inkml:trace contextRef="#ctx0" brushRef="#br0" timeOffset="239984.9578">16359 3957 280 0,'0'-12'189'16,"0"5"-128"-16,0-1-12 0,0 2 29 16,0 3-8-16,0 3-23 15,0 0-26-15,0 0-14 16,0 0-1-16,0 5-3 15,0 12-9-15,0 4 17 16,0 3-20-16,0 4 17 16,0-7-1-16,0-2-4 15,0-7-1-15,0-4-3 0,0-3 3 16,0-5-3 0,4 0-1-16,0-13-7 15,4-13 8-15,-2-7 10 16,2-6-6-16,-2 1-3 15,-3 3 7-15,0 4-5 16,0 8 7-16,-1 3-3 0,-1 5 2 16,1 3 2-1,0 3-7-15,0 3-4 0,0 1 2 16,2 4-3 0,1 1 2-16,10-1-5 15,3 1 3 1,7-3 7-16,3 3-5 0,8 0 3 0,5 0-4 15,4 0 0 48,6 0 5-63,4 0-5 0,5 0 1 0,6-6 3 0,-2 3-4 0,3-3 8 0,0 2 0 0,2-1-4 0,1 4 1 16,-1 0 0-16,-1 1-1 15,0 0-1-15,-2 0-4 16,-1 0 6-16,1 0-3 15,-4 0-1-15,4 0 2 16,-1 1-4-16,-2 0 21 0,1 4-9 16,-2-3 1-1,1-2-4-15,1 0-3 0,-2 0-6 16,6 0 5-16,-2 0-5 16,5 0 4-1,-1 0-3-15,0 0 0 0,-1 0 1 16,0 0-3-16,-2 0 6 15,-1 0-3-15,1 0-1 16,-1 0 2 15,3 0 0-15,-3 0-2-16,1 0 3 0,0 0-5 0,-2 0 6 0,-3 0-2 0,0 0-2 16,-5 0 1-16,3 0-3 15,0 0 8-15,-2 0-4 16,1 0-4-16,5 0 3 15,0 0 3 1,0-2-6-16,2 0 7 0,-1 2-8 16,0-3 6-16,-4 3 0 15,1 0-3-15,-2-1-1 16,-2 1-1-16,2 0 5 16,-5 0-3-16,2 0 1 15,-4 0 0-15,2-1 0 16,-1 1-1-16,1 0 4 15,-2 0-8-15,4-3 8 16,-3 3-3-16,1 0 2 16,-6-3-2-16,-1 3-4 15,-4 0 7-15,-6-1-3 16,2-1 0-16,-10 0 2 0,2-2-3 16,-4 1 0-1,-2-1 3-15,-2-1-3 16,-2 4 1-1,-6 0 2-15,-2-2 0 0,-7 0 4 16,2 3 4-16,-7 0 5 16,2 0-3-16,-1 0-9 0,-1 0 5 15,-1 0-7-15,3 0 5 47,2 0-3-47,-4 0 3 0,2 0 10 0,1 0-10 0,-4 0 3 16,5 7-4-16,-2 8-6 0,-4 5 9 15,4 3-6-15,-2 7 2 32,0 2 0-32,-2 1-5 0,0 2 5 0,0-8-24 15,0-9-95-15,0-5-205 16</inkml:trace>
  <inkml:trace contextRef="#ctx0" brushRef="#br0" timeOffset="290750.0873">19658 594 916 0,'0'-8'38'16,"0"4"-28"-16,-9 0 22 15,-9 4 6-15,-4 0-15 16,-3 0-8-16,-1 12-6 15,-2 13-9-15,3 9 3 16,8 10-2-16,6 3-4 16,10 1 2-16,1-2-1 0,13-7-6 15,19-10 2-15,9-13-3 16,4-15 7-16,1-1-2 16,-3-16 1-16,-4-18 6 15,-13-7-4-15,-10-5 5 16,-14-5-1-16,-2 4-1 15,-11 0 1-15,-20 4-2 16,-10 9-3 0,0 5 3-16,0 11-4 0,3 7 5 15,6 11-7 1,12 0-40-16,12 3-36 0,8 18-55 16,2 2-46-1,27 1-174-15,13-3 122 0</inkml:trace>
  <inkml:trace contextRef="#ctx0" brushRef="#br0" timeOffset="291062.4514">19981 629 888 0,'-10'-3'72'0,"-12"3"-68"16,-2 0-3-16,2 0-2 31,2 3 1-31,9 17 0 0,5 8-5 0,6 3 1 15,0 1-16 1,23-3-18 31,9-7-4-47,2-6 20 0,9-8 10 16,-4-8 9-16,-5 0 0 0,-7-4 3 0,-16-34-2 0,-11-4 5 15,0 0 10 1,-12 0 142-16,-13 1-147 0,-2 4-10 15,7 23-19 1,6 5-53-16,6 5-60 16,8 0-154-16,0 2-138 15</inkml:trace>
  <inkml:trace contextRef="#ctx0" brushRef="#br0" timeOffset="291235.9499">20306 534 764 0,'9'4'60'0,"-3"11"-46"0,1 9 14 0,-1 7 18 0,-2 5-16 16,-1 9-15-16,-2 3-12 15,-1 3-2 1,4-1-19-16,-2-4-89 0,4-9-97 16,6-11-208-16</inkml:trace>
  <inkml:trace contextRef="#ctx0" brushRef="#br0" timeOffset="291578.0866">20638 706 962 0,'-22'-11'3'16,"1"3"-3"-16,-3 8 12 0,-2 0-1 31,1 18-7-31,-1 14 2 0,9 7-6 0,5 2 0 0,12 2-1 15,0-9-4-15,20-7-2 16,18-11 7 15,10-13-2-15,3-3 5-16,2-17-1 0,-10-19-13 0,-8-11 5 0,-14-3-1 0,-14-3 13 16,-7 7-7-16,-16 3 0 15,-14 8-7-15,-10 11 5 16,2 9 5-16,0 12-3 15,10 3-23-15,8 2-37 16,14 17-65-16,6 2-109 0,13 3-141 16,24-3 326-16</inkml:trace>
  <inkml:trace contextRef="#ctx0" brushRef="#br0" timeOffset="291874.9528">21054 695 320 0,'9'-8'450'15,"-9"5"-349"-15,0 3-39 0,-10 0-47 16,-7 0 6-16,-5 17-21 16,2 8 1-16,2 8 0 15,4 3-3-15,12 3 2 16,2-4-4-16,7-4-3 16,20-8 3-16,10-11 3 15,5-10 0-15,5-2 0 16,-6-10-1-16,-5-19 2 15,-10-11 2-15,-12-3 1 16,-14-6 5-16,0 3 11 16,-18 2 3-1,-13 5-15-15,-6 10-14 0,-1 10 1 16,0 12-7 0,9 7-27-16,7 0-48 0,18 20-95 15,4 1-164-15,20 0 97 16</inkml:trace>
  <inkml:trace contextRef="#ctx0" brushRef="#br0" timeOffset="292249.9592">21454 708 870 0,'0'0'63'31,"-2"0"-54"-31,-16 0 0 0,0 10-8 0,-3 14 2 0,7 7-5 16,7 3 4-16,7 1-6 0,7-2-3 15,20-12-2 1,12-11 6-16,7-10 2 0,-1-4 6 16,-3-27-5-16,-4-9 5 15,-14-9 0-15,-14-2 2 16,-10 1 9-16,-1 4-8 16,-26 7-11-16,-1 12-14 31,-5 10-45-31,6 9-66 62,9 8-110-62,18 0-149 0,22 9 368 32</inkml:trace>
  <inkml:trace contextRef="#ctx0" brushRef="#br0" timeOffset="292312.4524">21734 744 783 0,'12'51'10'15,"-2"0"-35"-15,2-15-203 0,3-22-216 16</inkml:trace>
  <inkml:trace contextRef="#ctx0" brushRef="#br0" timeOffset="292640.5764">22142 702 964 0,'-29'0'34'0,"-2"14"-27"16,5 19 12-16,3 11-17 0,5 7-3 16,18-8-1-16,3-4-1 15,19-10-3 1,10-8-1-16,7-13 12 0,-2-8-5 15,-2 0 2-15,-6-26 3 0,-7-11-4 16,-13-6 6 0,-9-1-2-16,-1 0-4 0,-25 1 3 31,-6 11-7-31,1 6-6 0,0 13-20 0,4 10-61 16,11 3-50-1,12 0-136-15,4 16-161 16,20 1 394-16</inkml:trace>
  <inkml:trace contextRef="#ctx0" brushRef="#br0" timeOffset="293000.3546">22512 771 1038 0,'0'0'18'0,"0"0"-22"0,1 9 3 15,1 11 4 126,-2 6-2-141,5 8 2 0,-3 9 1 0,4 5-3 15,1-3-49-15,5-7-64 0,7-12-122 0,8-10-284 0</inkml:trace>
  <inkml:trace contextRef="#ctx0" brushRef="#br0" timeOffset="293553.744">22993 875 768 0,'6'-24'108'31,"-6"4"-64"-15,0 6 17-16,-3 2-1 0,-16 9-7 0,-6 3-32 0,-1 7-14 0,0 18-11 0,2 10 3 0,8 4 3 0,10 1-9 0,6-1 5 0,2-6-2 15,25-6-12 1,7-10 4-16,4-10 9 0,3-7-4 15,-2-5 6-15,-8-21 1 32,-7-12 5-32,-12-2-1 0,-10-6 1 0,-2-1 20 15,-12 0-14-15,-10 7-7 16,-4 5-8-16,0 10 1 16,6 9-33-16,6 11-37 15,8 5-54-15,6 0-59 281,8 1-158-281,18 10 129 32</inkml:trace>
  <inkml:trace contextRef="#ctx0" brushRef="#br0" timeOffset="293578.3766">23632 875 780 0</inkml:trace>
  <inkml:trace contextRef="#ctx0" brushRef="#br0" timeOffset="299812.4513">19436 1060 264 0,'0'0'44'16,"0"0"-8"-16,0 0-28 15,0 0-23-15,0 0 20 16,0 0 92-16,0 0-54 0,0 0-38 16,0 0-1-16,0 0 14 15,0 0 3-15,0 0-6 16,0 0-2-16,0 0 1 15,0 0-3-15,0 0 2 16,0 0 10-16,0 0 1 16,0 0 9-16,0 0 0 15,0 0-15 1,0 0-5-16,0 0-6 0,0 0 0 16,0 0-6-16,0 0-1 15,0 0 1-15,0 0 1 16,0 0 0-16,0 3-1 15,2-2 0-15,1 1 0 16,-3-2 2-16,1 3-2 16,1-3 2-16,-2 0-1 15,0 0 2-15,1 0-2 16,-1 0 0-16,0 0 2 16,0 0-1-16,0 0 10 15,0 2 19-15,0-2-7 16,0 0-7-16,0 0-4 15,0 0-3-15,0 2-8 16,0-2-4-16,-1 0-43 16,-9 0-113-16,4-10-350 15</inkml:trace>
  <inkml:trace contextRef="#ctx0" brushRef="#br0" timeOffset="305890.5743">19565 1119 261 0,'1'-2'92'16,"-1"2"100"-1,0-2-119-15,3 0-25 0,-3 2-13 16,0 0-7-16,0 0-11 16,0 0-9-16,0 8-4 15,0 11 21 1,0 4-7-16,0 3-10 0,-4 4-6 15,1-2-1-15,-1-4-1 16,0 0 1-16,4-9 3 16,0-1-4-16,0-6-1 15,0-5 1-15,0-3-3 16,0 0-4-16,0 0 4 16,0 0 21-16,0 0 20 15,4 0-2-15,9 0-21 16,4-3-8-16,5-2 5 15,8 0-2-15,3 1-6 16,5 2-4-16,4 0 1 16,4 1 2-16,2-2 0 0,4 2-3 15,0 1 0 1,-5 0 0-16,0 0 1 0,-3 0 1 16,-2 0-3-16,-6 0-1 15,-3 0 5 1,1 0-4-16,-6 0 2 0,-2 0 0 15,-2 0-5 1,-4 0 6-16,-2 0 0 16,0 0-3-16,-5 0 2 0,0 0 0 15,1 0-1 1,-3 0 0-16,2 0-2 16,-3 0 4-16,0 1-4 15,-3 2 3-15,1-3 0 16,-6 1-3-16,3-1 4 15,-3 0-2-15,-2 0 0 0,0 0 1 16,0 0-1-16,0 2-2 16,0-2 0-16,0 0 1 15,0 0 2 1,0 0 0-16,0 0-1 16,0 0 4-16,1 0-5 15,-1 0 6-15,2 0-1 0,-1 0 29 16,2-15-7-16,-1-2-19 15,-2-3-3-15,4-2 8 16,-2 3-8-16,0 2 2 16,-1 0 0-16,1 6-2 15,-2 0-1-15,0 4-6 16,0 5 1 0,0-1-4-16,0 3-5 0,0 0-30 0,0 12-46 15,-2 5 12-15,-7 1-114 16,1-2-289-16</inkml:trace>
  <inkml:trace contextRef="#ctx0" brushRef="#br0" timeOffset="307281.2028">20765 1138 270 0,'3'-4'12'15,"-3"-1"165"-15,0 0-108 0,0 2-32 16,0-1 9-16,0 4 13 15,0-2-9-15,0 2-18 16,0 0-18-16,0 0-10 16,-4 0-16-16,1 16 20 15,-3 4-4-15,1 2 0 16,3 3-4-16,0 0 2 16,0 0-2-16,2-2 1 0,0-3 0 15,0-6-1 1,0-3-7-16,0-3 4 0,6-5-3 15,5 0 1-15,2-3 2 16,1 0 8-16,6 0 7 16,4 0 4-16,2 0-1 15,4-6-4-15,-1 0-2 16,4 6-3-16,1 0-4 16,2 0-2-16,0 0 2 15,3 0 0-15,1 0-1 16,2 0-1-16,0 0 1 15,-4 2-2-15,0 0 3 16,-5-2-1-16,-2 2-1 16,-3-2-1-16,1 0 3 15,-5 0-1-15,3 0-1 16,-2 0-4-16,-3 0 8 16,-3 0-5-16,1 0 2 15,-7 0-1-15,-1 0-2 16,-4 0 4-16,-5 0-2 15,4 0 0-15,-5 0 0 16,2 0 0-16,2 0 1 16,-1 0 0-16,0 0-1 15,1 0 5-15,0 3-1 16,-3-3-1-16,-1 0 0 16,3 0-3-16,-3 0 8 15,4 0 7-15,-2 0 2 16,1-3-13-16,2-5 1 15,-3 1 0-15,2-1 9 0,-3 0 0 16,2-4-3-16,-3 0 0 16,0-2 1-1,-2-1-2-15,0 2-7 0,0-1 4 16,0 5 0 0,0 1-4-16,0 1-6 0,0 2-2 15,0 5-22-15,-7 0-26 16,2 0-76-1,-2 0-162-15</inkml:trace>
  <inkml:trace contextRef="#ctx0" brushRef="#br0" timeOffset="308469.0175">21838 1165 252 0,'-1'-2'3'0,"1"-1"-2"15,0 3 0-15,-3 0 15 16,3 0 115-16,0 0-107 0,0 0-14 16,-2 0 16-16,2 0 9 15,-1 15 19-15,1-1-17 16,-2 7-21-16,2 0 0 16,0 0 8-16,0-2-16 15,0 1-1 1,0-1-6-16,0-2 1 0,0-5-2 15,2 0 1-15,4-4 0 16,-4-1-7-16,2-2-3 16,-2-3 8-1,1-2-5-15,-2 0 10 0,6 0 31 16,0 0 20 0,-1 0-18-16,1-4-26 0,2-2-6 15,3-2 1-15,-2 4 0 16,3 0-2-16,1 2-1 15,3 2-2-15,1 0-1 16,-2 0 1-16,6 0-1 16,0 0 1-16,5 0-2 15,2 6 4-15,3 2-3 16,4-1 1-16,-3 1 0 16,4 0-1-16,-2-2 0 15,-1 1 1-15,2 0-1 16,-4 0 2-16,4 1-1 15,4-1 0-15,4 0 4 16,3 0-4-16,1-1 4 16,1 1-4-16,0-2-1 15,-3 1 1-15,-4-3-1 16,-7-1 0-16,1 0 2 16,-6-2-2-16,-3 0 6 15,-3 0 11-15,1 0 0 16,-3 0-10-16,2 0 0 0,-2 0 3 15,3 0 0 1,-3 0-5-16,-3 0-4 0,-1 0 0 16,-4 0-1-16,-3 2 1 15,0 0-2-15,-1 0 1 16,2 0 1-16,-1 1 0 16,4-1-1-16,-1 3-1 15,1-3 3-15,-1 0-2 16,-3-1 0-16,0 3 0 15,-5-2 1-15,1-2-2 16,-3 2 1-16,1-2 0 16,-4 0 1-16,3 2 0 15,-1-2 8-15,0 0 1 16,2 2-4-16,-4-2-2 16,0 2-1-1,-1-2-2-15,2 0 2 0,-2 0 3 16,0 0 23-16,2 0 14 15,0 0-1-15,1-10-7 16,-2-11-15-16,6-6-20 16,-6-4-17-1,-1-2-52-15,0 0-67 16,0 4-135 0</inkml:trace>
  <inkml:trace contextRef="#ctx0" brushRef="#br0" timeOffset="323015.5883">21247 1765 510 0,'-12'15'68'0,"-2"-1"-51"15,4 8 2-15,1 5 2 16,4 4-12-16,3 0-6 16,2 2-1-16,0 0-1 0,0-4 3 15,15-4 14 1,2-6-6-16,8-3 0 16,2-9-2-16,3-7 1 0,2 0 19 15,-1 0-1-15,-4-9-10 16,-1-11-4-16,-8-1 0 15,-2-6 8 1,-6-4 3-16,-6-1-11 0,-4-6 11 16,0 1-7-16,-6 3-11 15,-18 1-2-15,-1 8-6 16,-2 1 8-16,-3 9-12 16,-2 5 6-16,0 8-8 15,-3 2-48-15,2 0-84 16,3 0-199-16</inkml:trace>
  <inkml:trace contextRef="#ctx0" brushRef="#br0" timeOffset="325968.7">22427 1794 285 0,'9'-3'6'15,"0"-1"-1"-15,-3-3 203 16,3 4-133-16,-8-3-18 15,-1 0 16-15,0 1 4 16,0 3-16-16,0-3 4 16,0 3-21-16,0 2-6 15,-8-3-9-15,-5 3-9 16,-7 0-9-16,-2 3-8 16,-4 17-2-16,-5 9 0 15,4 9 0-15,5 4 1 16,6 5-3-16,10 4-5 15,6 0 6-15,0-3-4 16,22-5 1-16,8-8 0 16,6-9-1-16,7-9-1 15,-2-10-3-15,-1-7 6 16,-7 0 1-16,-6-4 3 16,-10-13-3-16,-5-5 6 0,-12-2 1 15,0-5 6-15,-25 3-10 16,-12 1-12-1,-10 7 12-15,-1 9-5 16,-6 9 1-16,6 0-32 0,1 0-48 31,16 13-97-31,9 3-224 0</inkml:trace>
  <inkml:trace contextRef="#ctx0" brushRef="#br0" timeOffset="331547.7517">21038 2234 280 0,'4'-2'20'0,"-2"0"249"16,0 2-151-16,-2 0-49 0,0 0-24 15,0 0-7-15,0 0-14 16,0 0-23 0,0 17 8-16,0 3 10 0,0 5-5 15,0 4-7-15,0-2-3 16,0 2 2-16,0-4-3 15,0-4-3-15,0-3 0 16,4-4-4-16,11-2-3 16,2-5 0-16,5-1 3 15,6-5 8-15,-1 2 0 16,9-2-3-16,-1-1 1 16,4 3-4-1,5 0 4-15,2 2 1 0,3 0-6 16,2 1 6-16,2 1-2 15,-1 1-3-15,-2 2 6 16,-2 2-7-16,-4-1 6 16,-4 3-4-16,-1 0 2 15,-2-1 1-15,0 0-6 16,-3-1 10-16,2-1-6 16,-1 0-4-16,3-3 5 15,-2-1-1-15,4 0 0 16,4 0 3-16,1-2-5 15,0 1 5-15,1-2-1 16,-1 0-2-16,-4 1 0 16,-3 0-2-16,-3 0 4 0,-6-2-1 15,3 4-2 1,-8-3 0-16,-2-3 3 16,0 1-2-16,-3 0 4 15,0 0-2-15,-4 1 3 16,1-2-3-16,-7 1-2 15,2 0 1-15,-7 1-4 0,0-3 6 16,1 0-2-16,-3 0-1 16,-1 0 3-16,5 0 12 15,0-7 38-15,4-12-19 16,-2-6-28-16,6-6 10 16,-4-2-10-16,2 0 1 15,-6 4-4-15,-2 6 2 16,-1 3 6-1,-3 9-11-15,0 3-10 0,0 3-83 16,-2 5-157-16</inkml:trace>
  <inkml:trace contextRef="#ctx0" brushRef="#br0" timeOffset="337879.799">19321 1858 811 0,'1'-2'95'15,"-1"2"-85"-15,0 2-10 16,0 21-3-16,0 12 16 0,-9 12 1 16,-2 9-4-16,-7 8-6 15,-2-2-3-15,0-4 3 16,5-10-5-16,3-14 3 16,4-10-7-16,1-14-25 31,7-10-9-31,0-10 33 0,0-28 6 0,13-17-11 15,9-14 15-15,6-11 1 16,4-2 0-16,-4 10 12 16,2 10 10-16,-11 15 7 15,-3 16-3-15,-7 14-3 16,-2 12-3-16,-5 5-14 16,0 0-12-16,-2 20-5 15,2 18-7 1,0 9 17-16,0 10 1 31,4 6-4-31,-2 1 1 0,4-6-1 16,2-4-34-1,0-10-19-15,-1-8-37 16,-9-19-30 0,0-10-113 15</inkml:trace>
  <inkml:trace contextRef="#ctx0" brushRef="#br0" timeOffset="338485.0624">19220 2131 790 0,'0'-4'18'15,"0"0"6"-15,17 1-16 63,10 1-5-63,8-2 1 15,3-1 0-15,4 5-5 0,-2-3-1 0,-3-1-51 0,-4-2 3 0,-6 1 22 0,-6-6 8 16,-6 3 18-16,-5-4 2 16,-7 0 32-16,1 0 24 0,-4 3 5 15,0 1 12 1,0 6-14-16,0-1-21 0,0 3-10 16,0 0-25-16,0 3-7 15,0 20-5-15,0 9 11 16,0 8 1 62,-4 4-5-78,2 3 5 16,2-18-17-16,0-17-29 0,0-12 1 0,0-14-298 0,0-31 363 46,0-14 49-46,2-2 0 0,-2 5-26 0,0 3 12 0,0 7 1 16,1 12-8 0,-1 9-14-16,0 7-4 0,3 11-13 15,0 2-9-15,7 5-11 16,2 0-6-16,4 17 4 0,5 12-1 16,6 5 6-16,-1 9-5 0,-3 1 1 15,-4 0 1-15,-6-1-2 16,-6-6 2-16,-7-6-1 15,0-5-6-15,-7-2 3 16,-14-8 6-16,-5 0-5 16,-6-7 2-16,1 1-13 15,4-5 8-15,3 2-31 16,6-7-40 0,12 0-56-16,6 0-95 0</inkml:trace>
  <inkml:trace contextRef="#ctx0" brushRef="#br0" timeOffset="339017.126">19833 2091 827 0,'1'0'61'0,"4"0"-68"16,-1 7 7-16,0 18 1 31,2 7 4-31,-2 4-2 0,2 5-2 0,-2 1 0 0,-2-2-2 15,1-8 6-15,0-6-9 0,-1-7-36 16,2-9-5 0,-2-10 0-16,3 0 6 15,-3-14 17-15,2-19 22 0,1-10 5 16,-5-12 26 0,0-8 22 15,0-1-16-31,0 0-5 31,0 4 13-31,0 4 9 0,0 10-11 0,0 7-11 0,0 10-9 0,0 5-12 0,0 11-3 16,0 6-6-1,4 7-2-15,8 0-5 16,2 3 2-16,6 23 1 0,7 9-3 16,4 11 7 30,2 9-3-46,-2 3 0 0,-4 1 2 0,-3-3-4 0,-12-7-7 0,-6-9-21 0,-6-11 18 0,-9-3 9 16,-25-7-7-16,-7-4 13 16,-4-3 8-1,-5-2-8-15,6 1 10 0,8-3-3 16,10 0-8-16,5 1 2 16,10 1-8-16,10 0-20 15,1-3-78-15,0-5-71 16,8-2-198-16</inkml:trace>
  <inkml:trace contextRef="#ctx0" brushRef="#br0" timeOffset="341281.4001">17939 840 271 0,'-2'0'113'0,"2"0"-3"16,0 0-28-16,-2 0-1 16,2 0-6-16,0 0-21 15,0 2-16-15,0 2-15 16,6 5-13-16,16 5-9 15,14 6 42-15,17 2 0 16,17 2-14-16,16-3-15 16,12-1 1-16,6-3-6 15,3-4-1-15,-12-3 0 16,-9 0-10-16,-16-1 9 16,-16-2-3-16,-14-5-5 15,-20-2-49-15,-16 0-53 16,-4-2-63-16,-18-16-207 0</inkml:trace>
  <inkml:trace contextRef="#ctx0" brushRef="#br0" timeOffset="341843.7468">18588 826 689 0,'-9'-9'58'15,"-1"1"-34"-15,4 1 39 16,4 2 7-16,-3 3-19 0,3 2-23 16,2 0-19-16,-1 0-3 15,1 0-1-15,0 0-7 16,0 0-1-16,0 14-2 16,14 5 6-16,6 4 3 15,7 4 2-15,10 3-4 16,6 2-3-16,1-1 6 15,0 0 0-15,-5-2-1 16,-10-5-3-16</inkml:trace>
  <inkml:trace contextRef="#ctx0" brushRef="#br0" timeOffset="341891.6537">18873 1074 1025 0,'15'14'0'16,"-11"-4"3"-1,-2-5-5-15,-2-1 3 0,0 4-4 0,-13 4 5 0,-6 5 10 0,-5 4-12 16,-1 6 8-16,-8 33-6 0,7-6-4 0,7-9 4 15,6-14-716-15</inkml:trace>
  <inkml:trace contextRef="#ctx0" brushRef="#br0" timeOffset="345953.0843">17930 1804 774 0,'0'-2'68'16,"0"2"-50"-16,0 0-5 16,7 0-3-16,8 0-7 15,10 0 27-15,8 9 8 16,11 1-11-16,6 0-7 16,8-3 2-16,7 0 1 15,3-1-12-15,-4-1-11 16,-8-3 2-16,-4 4 0 15,-8-3-3-15,-10 4-11 16,-10-5-66 15,-10-2-58-31,-6 0-103 0,-5 0-306 0</inkml:trace>
  <inkml:trace contextRef="#ctx0" brushRef="#br0" timeOffset="346391.8772">18536 1740 537 0,'-5'-9'87'0,"2"0"6"16,0 6-11-16,1 1 8 16,0 2-35-16,2 0-35 15,0 0-22-15,0 0 1 16,2 5-3-16,14 11 4 15,3 4 2-15,6 2-2 16,6-2-1-16,5 3 4 0,1 1-8 16,0-4 9-16,-3-2-3 15,-5-2 0 1,-6-4 0 15,-5-5-3-31,-8 0 5 0,-4-4-2 0,-6-1-2 0,0 0 2 0,0 3-3 16,-7 5-7-1,-10 4 16-15,-5 5 0 0,-3 6 0 16,-2 6-3-16,3 0-4 16,4-2 3-16,2 0-7 15,3-1 8 1,4-7-4-16,3-1-2 0,5-6-7 16,1 3-21-16,2-6 7 15,0-2-4-15,0 0-49 16,0-9-79-16,0 0-153 15</inkml:trace>
  <inkml:trace contextRef="#ctx0" brushRef="#br0" timeOffset="354844.4593">16501 894 844 0,'1'-7'6'0,"1"2"-3"16,-1 5 2-16,2 0 10 15,-3 12-5-15,0 17 27 0,0 6-8 16,0 5-23-16,0 6-3 16,0-6 0-16,0-3-4 15,0-7 4 1,0-8-6-16,0-8 4 0,0-12-20 16,0-2-2-16,0-12 23 15,0-23-12-15,0-14 7 16,2-10 2-16,7-8-1 15,-1-2 4 1,0 2 9-16,-1 9 15 0,-1 3 2 16,-1 6-3-16,1 9 14 15,0 5-14-15,1 6-8 16,0 6-2-16,-3 7-16 16,1 7 7-16,1 5-6 15,-1 4-2 1,-1 2-4-1,2 21-4-15,6 10 9 0,-3 9 4 16,2 7-7-16,0 4 6 0,0-4-32 16,0-2 1-1,-2-5 8-15,-1-6-7 0,-1-9 10 16,-3-6-7-16,2-11 3 16,-2-9 16-16,1-1 3 15,4-8 1-15,3-22 8 16,2-9-10-16,3-8 10 0,0-4 15 15,-1-2 6 1,0 2-5 0,-5 5-4-16,0 5 11 0,-4 11-3 15,1 9-17-15,-5 7-6 16,1 6 8-16,-1 8-10 16,3 0-2-16,3 4-12 15,-2 19 10-15,1 8 2 16,1 8 4-16,-4 7-1 31,-1 7-4-31,-4 2 8 0,0 0-5 16,0-3-21-16,0-3-23 15,0-7-22-15,0-13-50 16,-3-11-61-16,3-15-118 0</inkml:trace>
  <inkml:trace contextRef="#ctx0" brushRef="#br0" timeOffset="355203.0756">17143 437 736 0,'2'-11'37'16,"-2"3"-21"-16,0 5 27 0,0 3 4 0,0 0-33 15,0 11-28 1,0 18 12-16,-4 11 8 0,-6 11 4 15,-4 5-4-15,0 4-4 16,6-2 4-16,0-2-6 16,8-8 2-16,0-5-2 15,10-8-2-15,11-10 2 16,4-7-4-16,6-8-1 62,4-9 7-62,1-1 0 0,1 0 3 0,1-9-2 0,-3-7 1 0,-8-2 1 0,-2 5 2 0,-8 2-3 16,-9 3-1-16,-7 4-6 0,-1 2 5 16,-3 2-66-16,-21 0-154 15,-10 0-336-15</inkml:trace>
  <inkml:trace contextRef="#ctx0" brushRef="#br0" timeOffset="388484.4777">15210 1685 844 0,'4'-3'58'0,"-2"3"-50"15,0 0-7-15,-2 3 7 16,0 21 7 31,0 15 7-47,-4 11-9 0,-10 8-4 0,-2 2-9 0,0-7 2 0,4-11 3 15,3-13-9-15,5-13 3 16,1-16-23-16,3 0 11 0,0-27 17 0,0-26-22 16,1-13 8-16,17-11 9 15,2-3 3-15,-1 7 0 16,0 11 6-16,-7 18 13 16,-1 15 13-16,-7 15-8 15,-1 9 0-15,2 5-13 16,3 0-13-16,0 25-5 15,2 15 3-15,4 16 1 16,-8 16 2-16,3 5 2 16,-4 7-3-16,1-5 0 15,-2-9-36-15,3-12-27 16,-4-16-47-16,1-16-48 16,-4-17-78-16,0-9-105 15</inkml:trace>
  <inkml:trace contextRef="#ctx0" brushRef="#br0" timeOffset="388968.8936">15140 2009 656 0,'0'0'112'0,"0"-2"-84"16,0 0 26-16,1-1-8 15,19-3-41-15,9-5-8 16,6-1 12-16,6-5-13 0,3-1-56 15,-5-4-8 1,-6 4-7-16,-5 0 6 16,-6 2 20-16,-10 1 30 0,-7 4 19 15,-5 0 6 1,0 2 40-16,0 0 16 16,0 6 0-1,-5-1-14-15,-4 4-5 0,-2 0-25 0,3 0-12 16,1 9-9-1,4 13 0 1,3 3 2-16,0 4-6 0,4 4 1 0,14 0-13 16,5-1-10-16,1-6 10 15,3-3 3-15,-5-6-6 16,-7-5-13-16,-3-3 30 16,-10-6 5-16,-2-3 4 15,-2 0 45-15,-22 2 29 16,-6-2-72-16,-3 3-4 15,-3-3-5-15,6 3-12 16,6-3-41-16,8 0-46 16,12-3-67-16,4-19-198 15</inkml:trace>
  <inkml:trace contextRef="#ctx0" brushRef="#br0" timeOffset="389282.0147">15699 1835 742 0,'0'-2'59'0,"-7"2"-57"0,-8 0 2 31,-3 0 6-31,-2 10 2 0,6 9-12 0,6 4 1 16,4 5-1 0,4-2-5-16,0 2-12 0,2-3-15 15,16-3-1-15,4-4 9 16,0-2-1-16,0-2 9 15,-5-4 11 1,-4-5 8-16,-6 1-4 16,-7-2 3-16,0 0-9 0,-10-3 42 15,-11 5 5-15,-5 0-37 16,-5-1-21 0,6-2-65-1,7-3-115-15,6 0-126 0</inkml:trace>
  <inkml:trace contextRef="#ctx0" brushRef="#br0" timeOffset="391140.6673">15733 2051 577 0,'18'-3'76'15,"0"3"-63"-15,-1-2 17 16,6 0-11-16,-1-4 6 16,2-1-4-16,1-5-21 15,-5-2 5 1,-2-6-5-16,-8 2 1 15,-4-4-1 32,-6 1-4-47,0 2 4 0,0 1 3 0,-12 7-11 0,-4 2 8 0,-1 9 17 16,0 0-4-16,3 0-5 0,-2 9-11 31,5 13 7-31,2 2-2 0,7 5-2 0,2 5 1 0,0-5-4 0,0 0 5 31,18-7-2-31,3-7-2 0,9-4 0 16,0-11-7-16,1 0-9 16,1-11 5-16,-4-11 4 0,-4-7 14 15,-2-2-4-15,-4 0 8 16,-6 3 18-16,-4 5 11 16,-3 5 13-16,-1 7-8 15,-4 5-12 1,0 5-7-16,0 1-17 31,0 0-9-31,0 4-13 0,0 15 5 0,0 5 12 16,0 10-3-16,0 1 5 0,0 0-4 15,0-4-5-15,3-4-3 16,3-10-22-16,0-5 1 16,2-9-2-16,3-3 10 15,0 0 18-15,6-17 8 16,0-7-6-16,1 0 3 15,-4 0-1-15,-1 6 2 16,-4 4 6-16,-4 6-2 16,-3 4-1-1,0 4-3-15,-2 0-3 0,0 5-12 32,0 16 1-32,0 1 11 15,4 2-11-15,-1 1-37 47,5-6-18-47,1-7 1 0,1-5 21 0,2-7 17 0,0 0 22 0,3-9 9 0,-2-11 12 0,1-2 33 0,-2 1-3 16,-4 1-4-16,0 3-4 15,-3 6-11-15,-4 6-11 16,1 5 0-16,-2 0-11 16,0 0-10-16,1 11-6 15,1 9-3 1,3 5 9-16,1 1-24 0,0-2-9 15,4-5-12 1,3-9-16-16,2-10-13 0,-1 0-13 16,1-12-9-16,1-18 62 15,-3-13 42-15,-2-9 42 16,-6-5 47-16,-1-1-11 16,-2 3-4-16,-2 0 2 15,0 11 2-15,0 10-15 16,0 14-13-16,0 8-18 15,0 12 4-15,0 0-33 16,-2 17-11-16,-5 19 10 16,2 8-2-16,-3 7-4 15,1 7-4-15,0-3-15 16,-1-3-13-16,1-12 1 16,5-6 2-16,2-13-1 15,0-10 16-15,0-11 8 16,11 0-2-16,13 0 17 15,3-17-6-15,4 5-1 0,-2-3 1 16,-1 8 4 0,-3 7 9-16,-3 0-9 0,-11 0-4 15,-3 9 5-15,-8 9-12 63,0 3 0-48,-4 3 6-15,-20 2 6 0,0-2-7 0,-3-6 7 16,4 0-21-16,2-9 11 0,6 0 3 0,13-9 0 0,2 0 0 0,0 0-3 16,0 0-13-16,15-4-4 15,9-13 12-15,9-5-24 16,0-9-47-16,5-6-43 16,0-9 4-16,-5-9 40 15,0-8 57-15,-4-5 23 16,-7-5 7-16,0-2 22 15,-8 6 101-15,-3 5-51 16,-5 12 23 0,-2 10-36-16,-4 11-22 15,0 11 24-15,0 8 4 0,0 9-41 16,0 3-21-16,0 0-17 16,-6 25 1-16,-4 18 5 15,-3 10 2-15,0 14-5 16,4 4 3-16,5 2-3 15,4-3 0-15,0-6-26 16,4-12-21-16,14-9-22 16,2-11 5-16,6-15 28 15,5-16 18 1,-2-1 23-16,3-13-2 0,1-18-1 16,-5-6 2-16,-3-1 5 15,-6 3 5-15,-3 6 17 16,-10 9 1-16,-4 9 8 15,-2 4 6-15,0 7-4 0,0 0-25 16,-6 18-31 0,-5 13 23-16,2 7-3 0,1 2-8 15,6-2 3 1,2-3-23-16,0-10-30 0,4-10 17 16,18-10 3-1,0-5 16 1,2-5 19-16,3-24 3 0,-3-1-2 15,0-3-4-15,-6 1 15 0,-2 8 15 16,-10 5 12-16,-2 4 1 16,-1 13-2-16,-3 2-12 15,0 0-28-15,0 24-19 16,0 17 24-16,0 12 2 16,0 13-2-16,0 10-2 15,0 4-5-15,-5-2-12 16,1-1-25-16,0-12-1 15,-10-7-8-15,3-16 21 16,-8-10 20 0,-6-17 6-16,-6-11 7 0,-2-4 74 15,-3-2-22-15,3-20-9 16,2-7-14-16,7-2-23 16,4-3-7-16,7 5-12 15,2 4-53-15,5 8-35 16,0 8-53-16,-3 9-288 15</inkml:trace>
  <inkml:trace contextRef="#ctx0" brushRef="#br0" timeOffset="392406.2028">16381 2536 763 0,'0'-45'31'0,"8"-3"-28"0,1-4 20 0,0 5 43 0,-3 6 3 0,-4 11-39 16,-2 13-14-16,0 6 2 15,0 11 7-15,0 0-16 16,-4 16-9-16,-9 21 2 16,-3 9 0-16,3 11 0 15,0 9-6-15,8-3 8 16,5 1-6-16,0-6-2 15,14-6-4-15,10-6 4 16,10-8 1 0,7-12 5-1,3-10-11-15,5-16 10 0,2 0 3 16,-2-20-6-16,-4-12-1 0,-7-8-12 31,-9-4 4-31,-14 4 4 0,-9 3 0 0,-6 5 4 0,-4 3 3 16,-18 12-8-16,-4 5 18 15,-4 11-18 1,4 1 9 15,0 1 0-31,4 26-2 0,6 2 1 0,6 7-6 16,8-1 3-16,2-2-1 16,0-4-8-16,12-7-19 15,8-8-7-15,5-10 6 16,-3-4 27-16,3 0 0 15,-1-15 6-15,-6-6 1 0,-2-3-1 0,-6 3-1 16,-4 4 0 0,-1 3 6-16,-5 6 8 0,0 6-6 15,0 2-10-15,0 0-10 16,1 14 2-16,3 8 15 16,0 0-6-1,1 6-15-15,6-3-54 0,-1-3-14 16,4-8 5-1,-3-4 25-15,4-5 3 16,1-5 34-16,-5 0 17 0,5-2 14 16,-1-11 11-16,-5-1 4 15,-1 2-8-15,-2 2-12 16,-4 3 3 0,-1 2-2-16,-2 5-3 0,0 0-8 15,0 0-45-15,0 8 4 16,0 10 23-16,0-3-4 0,4 2-55 15,2-3-23 1,6-5 44-16,1-3 18 0,2-3 6 16,5-3 36-1,2 0 72-15,4 0 96 16,2-9-70-16,2 0-78 16,2 0-16-16,-2-3-6 15,-1 2-2-15,0 0-3 0,-5 1-18 16,-4-3-16-16,-7 0-70 15,-1 2-29-15,-10 1 86 16,-2 1 57 0,0 5 130-16,-16 3 79 0,-4 0-192 15,-2 0-10 1,2 11-7-16,3 15 7 0,1 6 12 16,8 7 19-16,7 6-29 15,1 3-7 1,0 2-6-16,10-3 3 0,5-7-7 15,-4-5 4-15,-2-6 2 16,-5-12-4 15,-4-5 3-15,0-6-9 15,-20-6 43-31,-4 0 13 0,0-2-44 16,-1-17-5-1,8-7-6-15,7-5-24 0,10-6-46 0,0-6-29 0,21-6-53 0,12-4-74 0</inkml:trace>
  <inkml:trace contextRef="#ctx0" brushRef="#br0" timeOffset="393374.9544">17477 2588 537 0,'5'0'80'16,"-5"0"-83"-16,0 14 0 0,0 9-8 15,0 8 30-15,0 0-3 31,0 3-8-31,4-3-7 0,3-2 1 0,4-9-2 16,3-8-15-16,4-8-52 63,2-4 4-63,3-4 5 31,1-18-2-31,-2-9-18 0,-4-2 30 0,-7 7 67 15,-2 8 219-15,-7 12 34 16,2 6-273-16,-2 3 4 16,5 23-2-1,4 1 1-15,1 0-3 0,6-6 3 0,5-6-4 63,4-8 4-63,3-7 0 0,6 0-1 0,-5-15-2 0,0-13 4 0,-6-2-4 0,-10-4-2 0,-8 1 1 15,-7 4 3 1,0 7 3-16,-9 2 6 0,-7 6 10 16,3 10-9-16,-2 4-15 15,5 0 9-15,2 9-4 32,3 11-8-32,3 8 8 0,2-1-8 0,0 4 2 15,5-4-12 1,8 0 14-16,6-6-2 0,4-4 1 15,1-7-1 1,9-7 4-16,0-3 1 0,5 0 0 16,-2-24-17-16,-3-5-10 0,-2-3 18 15,-11-2 4 1,-5 0 7-16,-12 2-1 16,-3 3 30-16,0 8 1 0,-12 6-17 15,-4 7 8 1,-4 8-16-16,3 0-9 0,4 8 2 15,-1 15-2-15,6 6-5 16,6 2 3-16,2 0-17 16,0-2-14-16,13-4-19 15,7-6 11 1,9-9 0-16,4-6 16 0,-2-4 2 16,-2 0-65-16,-3-18-10 15,-10-5 78 16,-6-1 27-31,-7 0 63 0,-3 0 66 16,0 9-15-16,-5 3-46 0,-8 9-14 16,2 3-29-16,1 5-16 0,4 26-23 15,3 12 12-15,3 11-8 16,0 12 7-16,3 6-4 16,10 3 8-16,3 0-9 15,-5-2 7-15,-2-10-5 16,-9-10 5-16,0-13 1 15,-9-12-1-15,-19-16 18 16,-6-12 17-16,-8 0-12 16,1-19-20-1,5-17-44-15,8-13-69 16,13-11-92-16,15-8-220 0</inkml:trace>
  <inkml:trace contextRef="#ctx0" brushRef="#br0" timeOffset="393642.0717">18382 2756 669 0,'27'0'24'16,"-3"0"-26"-16,10 0-83 15,-2-4 5-15,3-10 76 16,-6-4 5-16,-2-8 0 16,-4 2-1-16,-11-5 2 0,-8 2 3 15,-4 3 21 1,0 7-4-16,-20 5 12 15,-2 10-19-15,-2 2-18 16,2 2 4-16,0 22 14 47,0 8 49-47,22 31 3 0,0 0-17 16,24-1-12-16,16-8 44 0,12-13-80 15,11-16-47-15,-8-25-140 31,-4-16-388-31</inkml:trace>
  <inkml:trace contextRef="#ctx0" brushRef="#br0" timeOffset="393830.0468">18912 2838 863 0,'7'14'-6'0,"6"1"11"0,3 1-2 0,4-1-33 0,-1-6-47 0,3-4-116 15,-2-5-310-15</inkml:trace>
  <inkml:trace contextRef="#ctx0" brushRef="#br0" timeOffset="470547.4012">4395 12307 319 0,'-6'-10'161'16,"2"1"-58"-16,-4 1-30 16,3 4-15-16,0 0-6 15,1 2 2-15,2 2 4 16,2 0-15-16,-1 0-17 16,1 0-15-16,0 0-6 15,0 0-6-15,12 0-5 16,13 0 1-16,11 0 4 15,14 0 4-15,10 0-1 0,8 0 1 16,11 0-5 0,7-10 2-16,8-5 2 15,3 0 2-15,2-1-4 16,-1 0 1-16,1-1-1 0,-2 1 1 16,-3 3-1-16,-6 2-1 15,-6 0 2-15,-7 6-4 16,-8 3 3-16,-6 0 1 15,-5 2-5-15,-8 0 6 16,1 0-1-16,-5 0 0 16,-6 0-2-16,-6 0 0 15,-7 4 3-15,-10 0-2 16,-7-1-1-16,-8 1 1 16,0 1 0-16,-19-3 0 15,-12 5 7-15,-11-2-12 16,-11 5 12-16,-8 0-11 15,-10 2 4-15,-9-1-3 16,-6 3 0-16,-11 2 2 16,-7-1 5-16,-8 2-7 15,-6 3 8-15,-3 1-6 16,-2 0 2-16,9 3-2 16,7-4-1-16,16-3 6 0,14-4 0 15,15-4 1 1,16-4-7-16,12-1 1 0,10-3-14 15,7-1-25-15,8 0-85 16,5-3-273 0</inkml:trace>
  <inkml:trace contextRef="#ctx0" brushRef="#br0" timeOffset="473093.9624">9411 12266 715 0,'-12'0'61'31,"0"-2"-22"-31,4 0 26 0,0 2 6 31,6 0-19-31,2 0-27 0,0 0-23 16,17 0-6 31,22 0-1-47,20-2 26 0,17-6-8 0,12-1-8 0,6-4-1 0,-6 2 1 0,-10 4-4 16,-23 3-3-16,-31 4 3 0,-24 0-62 15,-28 0 64-15,-34 6 1 16,-24 2-5-16,-13 3 2 15,-1 3 1 1,9-2 5-16,16 1-2 0,18-2 4 16,21-1 4-16,19-2-11 15,17-2-3-15,9 2-9 16,33-5-1-16,17-1 13 16,12-2-3-16,16 0-2 15,-1 0-25-15,-6-5 1 16,-15-7-4-16,-14 5-15 15,-25 2-7-15,-23 5 4 16,-7 0 32-16,-39 0 22 16,-11 5-2-16,-12 6-23 15,-2-8-76-15,2-1-73 16,12-2-286-16</inkml:trace>
  <inkml:trace contextRef="#ctx0" brushRef="#br0" timeOffset="474374.9714">7081 12359 288 0,'-22'0'260'16,"2"0"-180"-16,3 0-3 0,4 0-5 16,4 0-10-1,7 0-21-15,2 0-22 0,0 0-17 16,18 2-9-16,20 9 11 15,19 2 21-15,11-1-10 16,18-2 2-16,3 0-7 16,3-4-11-16,-10 0 5 15,-9-2-4-15,-16 2 0 16,-16-4-17-16,-17 1-13 16,-17-1 16-16,-7-2 4 31,-27 0 8-31,-26 0 14 0,-21 0-15 15,-11 0 10-15,-8-3-4 0,-2-4 16 16,6 4 10-16,10-1-10 16,14 0-6-16,19 4-9 15,12 0-1-15,24 0 1 16,10 0-2-16,14 0-16 16,36 8 11-16,17 0 1 15,17-3 4-15,8-1 2 16,3-4-11-1,-11 0-17-15,-15 0-5 0,-25 0-16 16,-27 0 6-16,-17 0 13 16,-45-2 27-16,-24 0 3 15,-18-3 5-15,-13 0 13 16,2-1 20-16,9 5-22 16,12-3-25-16,18 0-44 15,25 2-161-15</inkml:trace>
  <inkml:trace contextRef="#ctx0" brushRef="#br0" timeOffset="479062.4477">23349 13230 595 0,'-5'-9'135'16,"2"5"-112"-16,0-3 2 0,-2 7 36 16,5 0-16-16,-1 0-23 15,1 18 2-15,0 13-1 16,0 7-3-16,0 9-3 15,0 8-2-15,0 5-10 16,-5 6-4 0,0 6 5-16,-6 3-5 0,-4 3-3 47,-9-2 3-47,-8 4-6 0,-5-4 12 0,-7-5-6 0,-8-2-1 0,-5-1 2 15,-5-4-1-15,-2-2-4 16,-2-2 7-16,3-6-5 15,4-4 2-15,6-5 1 16,9-8-1-16,6-6 1 16,9-2-7-16,4-6 13 15,7-2-12-15,5-3 6 16,6-2-3-16,1-5 0 16,3-3 0-16,1-5 2 15,-1 2-4-15,3-3 4 16,-1-1 2-16,0-1-1 15,-2 0-1-15,2 0-4 16,-6 0-8-16,-3-11-89 16,-1-10-313-16</inkml:trace>
  <inkml:trace contextRef="#ctx0" brushRef="#br0" timeOffset="480141.0501">21704 15133 655 0,'0'0'47'0,"0"0"-25"16,0 0 22-16,0-9-7 15,0-9-26-15,-5-1 0 16,-6-5 23-16,-3 1 0 15,-6 2-9-15,-4 4-14 16,-4 3-3-16,-6 6-9 16,2 8 0-16,-2 0 2 15,-1 0-5-15,4 20 1 16,5 5 4-16,8 4-3 16,7 5 0-16,6 2 3 15,5-2-8-15,5 1 0 0,13-6-22 16,10-6 5-1,4-6-14-15,3-12-3 16,1-5 5-16,-4 0-26 0,-1-5 6 16,-8-17 27-16,-4 1 27 15,-8-5 3-15,-3 3 36 16,-8 2 52-16,0 1-19 16,0 3-7-16,0 5-11 15,0 5-25 1,0 1-18-16,0 5 6 0,0 1-14 15,4 0-2-15,5 0-3 16,1 9 1-16,8 5 5 16,4 9-1-16,-2 0 1 15,4 2-1-15,-2-1-2 16,-1-2 4-16,-2 2-5 16,-1-7-1-16,-2-2-41 15,-4-6-59-15,-3-9-110 16,-2 0-360-16</inkml:trace>
  <inkml:trace contextRef="#ctx0" brushRef="#br0" timeOffset="480374.9493">21967 15164 832 0,'2'0'56'47,"9"0"-55"-47,5 0 5 0,7 11 5 16,5 7 32-16,6 1-37 0,2 5-3 0,2 2-3 0,-7-6 4 0,-1 0-20 0,-7-2-86 0,-9-7-31 16,-7-8-74-1,-5-3-158-15</inkml:trace>
  <inkml:trace contextRef="#ctx0" brushRef="#br0" timeOffset="480656.5886">22244 15115 561 0,'-1'-15'143'47,"-5"6"-101"-47,-1 4 25 0,-3 5 16 0,-8 0-37 0,-2 18-34 0,-7 11-6 0,-4 10-3 47,2 4-2-47,1-1 1 47,-1-1-7-47,9-6-12 0,1-8-51 0,5-9-54 0,4-10-107 0,10-8-275 0,8-13 483 15</inkml:trace>
  <inkml:trace contextRef="#ctx0" brushRef="#br0" timeOffset="481406.4375">23008 14944 772 0,'-12'-14'41'15,"2"6"-30"-15,2 8 19 0,1 0-10 16,2 14-12-16,1 15-6 16,0 6 0-16,1 3 0 15,2-3-8-15,-1-4 11 16,1-9-5-16,1-7 0 15,-2-5-4-15,2-8-8 16,0-2-4-16,0 0-11 16,5-8 22-16,10-8 6 15,6-1-1-15,4 2 1 16,4 4-1-16,-3 4-3 0,-2 7 9 16,1 0-2-16,-5 4-2 15,-1 13 0 1,-5 7 1-16,-6 1-2 15,-2 1 3-15,-6-4-5 0,0 0 4 16,-10-1-1 0,-14-6 5-16,-4-3 8 0,-5-3-10 15,0-3 1-15,1-4-5 16,4-2-2-16,7 0-41 16,6-8-95-16,13-11-222 15,2-2 114-15</inkml:trace>
  <inkml:trace contextRef="#ctx0" brushRef="#br0" timeOffset="481609.463">23311 15155 847 0,'5'0'29'0,"2"0"-27"16,5 0 26-1,8 13 25-15,1 10-29 0,3 5-20 16,5 3 0-16,0 1-5 16,-2-3-3-16,-5-6-23 15,-1-3-87-15,-11-11-80 16,-4-4-169-16,-6-5 108 16</inkml:trace>
  <inkml:trace contextRef="#ctx0" brushRef="#br0" timeOffset="481781.7002">23529 15066 823 0,'-14'-3'77'0,"-5"3"-38"32,0 0-3-32,-6 16-24 0,-1 13-2 0,-2 8-9 0,-1 8 2 15,3 3-2-15,-3-2-15 16,3-3-73-16,-7-8-189 15</inkml:trace>
  <inkml:trace contextRef="#ctx0" brushRef="#br0" timeOffset="482422.2243">21923 15678 637 0,'0'-12'76'0,"0"-2"-53"16,-4 2 23-16,-14 5-3 15,-8 2-12-15,-10 5-17 16,-9 0-9 31,-6 14 2-47,-6 13 4 0,1 4 18 0,4 6 13 15,7 4-4-15,14-4-18 0,10 1-8 0,18 0-6 0,3-9-5 16,16 0-5 0,21-8 3-16,12-10 0 0,6-9 4 15,5-2 2-15,0 0 1 16,-3-12-19-16,-6-5-55 15,-13 0-68-15,-10 0-90 16,-8 6-183-16</inkml:trace>
  <inkml:trace contextRef="#ctx0" brushRef="#br0" timeOffset="482656.1947">22246 15844 879 0,'7'1'79'0,"5"9"-78"15,2 0 35-15,10 7 25 16,3 5-34-16,1 1-22 16,3 2-3-16,-3-2-9 15,-2-3-60-15,-8-7-68 16,-8-6-70-16,-3-7-229 15</inkml:trace>
  <inkml:trace contextRef="#ctx0" brushRef="#br0" timeOffset="482843.8556">22420 15819 537 0,'-16'-10'250'0,"1"10"-208"15,0 0-13-15,-3 2 0 16,-2 18-10-16,0 6-16 15,0 8-3-15,-2 0 2 16,1 4-2-16,4-3-1 16,2-4-40-16,4-7-77 15,9-11-123-15,2-4-207 16</inkml:trace>
  <inkml:trace contextRef="#ctx0" brushRef="#br0" timeOffset="483469.1454">23287 15915 678 0,'-22'-19'75'0,"-4"3"-69"16,-2 3 1-16,0 5 19 0,-4 6-13 15,0 2 0-15,1 0-10 16,5 12 4-16,2 13 13 16,8 4-8-16,6 4-6 15,6 2-7-15,4 0-2 16,4-5-1-16,16-6 1 16,10-10-31-16,0-13 1 15,2-1 0-15,1-15 19 16,-7-20 3-16,-2-8 3 15,-4-9 11-15,-7-4-1 16,-1 0 8-16,-8 2 17 16,-2 6 4-16,-2 9-13 15,0 10 32-15,0 10-5 16,0 7 1-16,0 9-8 16,0 3-25-16,0 0-9 0,0 15-9 15,0 11 11-15,7 8 0 16,2 10-1-1,4 5-3-15,0 2-3 0,3-4 3 16,3-3 0-16,1-7-5 16,-2-6-83-16,-2-16-43 15,-1-13-133-15,-1-2-230 16</inkml:trace>
  <inkml:trace contextRef="#ctx0" brushRef="#br0" timeOffset="483640.9687">23489 15873 664 0,'0'-2'192'0,"2"2"-166"16,6 0-13-16,8 4 0 15,4 19 4-15,7 8 18 0,5 6-18 16,0 4-12 0,2-3-3-16,-6-3-5 0,0-10 0 15,-6-11-92 1,-4-14-73-16,-4 0-251 15</inkml:trace>
  <inkml:trace contextRef="#ctx0" brushRef="#br0" timeOffset="483828.0737">23667 15891 842 0,'-28'9'22'0,"0"22"-21"15,2 9 45-15,3 9 27 16,-1 6-48-16,7-1-24 15,2-4 4-15,5-6-1 16,0-7-23-16,2-14-79 16,-1-13-89-16,-5-10-248 0</inkml:trace>
  <inkml:trace contextRef="#ctx0" brushRef="#br0" timeOffset="534582.7472">9484 11330 760 0,'0'-7'57'15,"0"3"-40"-15,0-1 37 16,0-1 26-16,0-1-27 16,0-4-32-16,-7 4-1 15,2-4 6-15,-4-4-1 16,-4-2-11-16,-2-2-5 0,-1-2-5 16,-6-3-6-1,0-5 7-15,-6 1-4 16,-1 2 0-16,-1-3-1 15,-3 5 2 1,-1 2-3-16,0 0 7 16,-1 7-4-16,-1 3-2 0,0 4 2 0,-2 4 1 15,2 4-2-15,-6 0-6 16,-1 4 8-16,-2 16-5 31,-2 2 4-15,2 5-1-16,-1 4-3 0,-1 5 0 0,3-1 6 0,2 4-4 15,4-1 2-15,2 1-2 16,-1-4 2-16,8-3 2 16,1 1-10-16,2-5 9 15,2-6-1-15,4-1-1 16,-1-1 2-16,2 2-9 16,-1-5 11-16,-2 1-6 15,-1 0 2-15,1 0-1 16,-4-2-5-16,2-1-31 15,1-6 2-15,1-4-37 0,0-5-37 16,3 0-75 0,7-17-247-16,3-13 244 15</inkml:trace>
  <inkml:trace contextRef="#ctx0" brushRef="#br0" timeOffset="534907.0189">8196 11289 621 0,'9'-10'76'15,"-6"8"-33"-15,-2-3 20 16,-1 5 8-16,0 0-24 16,0 0-29-16,0 14 4 0,-9 10-6 15,-4 9-7-15,-3 3-3 16,-1 7-4 0,4 0 2-1,2-7-3-15,4-2 0 0,5-8-1 16,2-4 1-16,0-4-5 0,0-5 2 15,16-4-2-15,5-2 3 16,4-4-1-16,6-3 2 16,-1 0-4-16,2 0 8 15,-1 0 0-15,-4-6-6 16,-5-2 2 0,-7 4-24-16,-2 1-23 0,-4 3-6 15,-6 0-16-15,-3 0-58 16,0 3-55-16,0 12-113 15,0-2 102-15</inkml:trace>
  <inkml:trace contextRef="#ctx0" brushRef="#br0" timeOffset="615282.9002">10294 10740 788 0,'0'0'39'16,"0"0"-40"15,8 0-4-31,12 0 9 16,11 0 0-16,8 0 35 0,8 0-18 0,8-1-8 0,1-11 2 15,-1-1-2-15,-4-1-4 16,-5 0-6-16,-11 2-4 0,-6 7 3 15,-11 3-2-15,-3 2 0 16,-9 0 1-16,-1 22-2 16,-4 12 17-16,1 12-1 15,0 17 1-15,2 12-7 16,0 14 11 0,8 11-4-16,3 4 0 0,5 0-4 15,5 0-5 1,1-1-7-16,0-10 4 15,1-1-7-15,-1 0-3 16,0 1 8-16,-1 2-7 0,-3 1 7 16,-3 2-4-16,-5-4-8 0,1-7 10 15,-4-4-2-15,-3-7-5 16,-1-5-4-16,-5-8 5 16,-2-7 5-16,0-8 1 15,0-9 0 1,-2-5 3-16,-12-5-3 0,-3-3 1 15,-3-5 1-15,-6-3-5 16,-2-3 11-16,-7-1-3 16,-4-3-4-16,-5-1 0 15,-3-2 1-15,-7-1 2 16,4 1 3-16,-6 1-9 16,6-2 1-16,3 1 2 15,6-3-8-15,7-1-55 16,12-4-107-16,9 0-326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4:51:07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7283 4497 416 0,'0'0'198'15,"0"0"-91"-15,0 0-35 0,0 0-29 0,0 0-8 16,0 0-2-16,0 0-7 16,0 0-5-16,0 0-3 15,0 0-4-15,0 0 0 16,0 0-2-16,0 0 2 16,0 0-3-16,0 0 0 15,0 0 3-15,0 0-8 16,0-5-2-1,2-6-13-15,16-7-1 16,10 0 13-16,8-3 0 0,8 0-2 16,1 3 6-16,1 12-9 15,-6 6 4-15,-8 0-3 32,-10 13-4-32,-10 16-6 0,-12 6-7 0,0 8 20 15,-29 3 2-15,-4 5-5 16,-7-5-1-16,-2-2-6 15,7-10 1-15,4-8-5 16,9-8-14-16,6-10 6 16,11-6 1-16,5-2 2 15,0 0-20-15,12-6-22 16,10-9 47-16,6 3 16 16,4 1-3-16,3 5 0 15,3 6-4-15,-6 0 4 16,0 1-7-16,-4 20-2 0,-3 7 8 15,-6 5 0 1,-5 1 1-16,-6 5 0 0,-7 0 4 16,-1 1-5-16,0-3 10 15,-13 2-9-15,-9-2 4 16,-5-5 0-16,-4 0 6 16,-5-7-2-16,-1-5 18 15,-1-5 7-15,3-5-15 16,2-7 6-16,1-3-6 15,6 0-13-15,2 0-7 16,4-8-3-16,4-3-12 16,-1 0-27-16,9-1-38 15,3 2-31-15,5 1-68 16,0-1-283-16</inkml:trace>
  <inkml:trace contextRef="#ctx0" brushRef="#br0" timeOffset="1595.2098">7877 4445 545 0,'0'-18'34'0,"0"3"18"0,14-1 17 0,8 5 28 0,5 1-74 0,8 3-4 0,3 7 6 0,4 9 12 0,0 20-22 0,0 8-3 16,-5 9 2-16,-7 4-6 15,-6 7-5-15,-13 1-6 0,-11 2 8 16,0 0-3 31,-19-4 3-47,-15-6-1 0,-6-7 2 31,-14-12-4-31,4-14 0 0,9-14 2 0,9-3-8 31,10-13-12-31,14-16 6 0,8-3 3 0,22-3 6 0,6 2-1 0,6 4 8 16,-2 4-6 0,0 10 3-16,-1 6-4 0,-5 9 3 15,2 0-4 1,-4 16-4-16,1 11 8 0,-1 6-4 0,1 2 9 16,-5 0-5 30,1 0 1-46,1-4 0 16,-3-4-1-16,-2-4-3 0,-2-5-6 0,-1-7-64 0,-8-3-18 0,1-7-38 31,0-1-66-31</inkml:trace>
  <inkml:trace contextRef="#ctx0" brushRef="#br0" timeOffset="2234.5673">8849 4468 593 0,'0'-27'7'0,"0"0"35"0,0-1 43 0,-11-1 13 16,-9 6-45-16,0 5-15 15,-7 3 11-15,-3 10-28 0,-4 5-9 16,-2 0-7 0,1 13-6-16,0 17 1 0,1 12-5 15,2 11 3-15,9 2 5 16,8 4-4 0,9-1-2-16,6-8 0 0,2-11-25 15,24-13-22 1,8-12-11-16,5-14 11 0,4-3 9 15,-4-26 16 1,0-8 13-16,-3-4 10 0,-9 0 6 16,-5 7 16-1,-9 8 36-15,-4 9-12 0,-7 7 20 32,0 5-17-32,0 5-20 0,1 0-31 15,3 24-14 1,-2 10 22-16,1 9 10 47,5 12-8-47,-2 5-4 0,1 4 4 0,0-2-4 0,1-2-21 0,2-6-67 0,-8-9-36 0,-2-9-57 15,-2-11-251-15</inkml:trace>
  <inkml:trace contextRef="#ctx0" brushRef="#br0" timeOffset="2765.6307">7519 5441 529 0,'-9'0'76'16,"5"0"-55"-16,-2 0 22 15,5 0 28-15,-1 0-11 16,2 0-37-16,0 0-21 15,18 0 0-15,17 0 15 16,13 0 28-16,26 0-18 16,19 0-11-16,15-11-10 15,12-7 8-15,6 1-5 16,-3 0 12 0,-7 3-8-16,-15 1-10 0,-12 3-1 15,-16 3-7 1,-13 1-2-16,-12 0-18 0,-10 4-9 15,-14-1 3-15,-11 3 13 16,-4 0 14-16,-9 0 3 16,0 0-12-1,0 0 7-15,-15 3 9 0,-5 6-62 16,-2-1-76-16,-5 1-48 16</inkml:trace>
  <inkml:trace contextRef="#ctx0" brushRef="#br0" timeOffset="3202.8136">7522 5692 755 0,'-14'3'15'16,"8"-1"-21"-16,6-2 11 16,0 0 1-16,1 4 10 15,24-1-31-15,15-3 23 16,15 0 44-16,21 0 10 16,17-3-33-1,14-16-14-15,9-2-11 0,5-3 3 16,-1-1-5-16,-3 1-3 15,-9 2 5-15,-10 2-3 16,-10 2-3-16,-10 3 3 16,-19 6-6-16,-14 4 1 15,-16 2-5-15,-9 3 5 16,-12 0 0-16,-8 0-7 16,0 0-1-16,0 3 4 15,-4 8 8 1,-12 4-33-16,1-1-51 0,1-5-114 15</inkml:trace>
  <inkml:trace contextRef="#ctx0" brushRef="#br0" timeOffset="16157.0608">13348 4189 720 0,'-5'0'43'0,"1"-8"-35"16,4 1 10-16,0-4 32 15,0 0 8-15,15 0-25 16,7-3-13-16,13-1-13 16,7 1 15-16,6 1-11 15,2 4-2-15,-5 7-6 16,-4 2-2-16,-8 0-6 15,-13 5 7-15,-10 16-6 0,-10 8 2 16,0 5-4-16,-27 4 3 16,-9 0 2-1,-4-1-4-15,4-5 3 0,4-10-6 16,12-4-1-16,6-9 5 16,12 0-16-16,2 0-5 15,2 1 2-15,16 0 14 16,6 1 8-16,3 3 0 15,2 0 0-15,-5 4-5 16,-1 0-14 0,-6 4 15-16,-1 0 1 0,-12 2 0 15,-4 1 3-15,0 2-5 16,0-1 11-16,-15-2-4 16,-6 2-2-16,-1-4 3 15,-4-2-2-15,0-1 8 16,-4-3 10-16,2-3-13 15,0-1 1-15,-4-2-6 16,6-6 1-16,0-3 0 16,3-1-8-16,3 0-18 15,0-3-51-15,7-23-88 16,9-4-212-16,4-8 277 16</inkml:trace>
  <inkml:trace contextRef="#ctx0" brushRef="#br0" timeOffset="16765.2728">13832 4057 242 0,'0'0'0'15,"2"-1"129"-15,-2 1-31 16,0-2-48-16,2 2 11 16,-2 0-8-16,0 0-6 15,1 0-7-15,-1-2-4 16,0 2-6-16,0-2-11 15,0 2 6-15,1 0-8 16,1-3-5-16,6 3-2 16,2-1-9-16,6 0 10 15,8-2 9-15,3 3 0 16,4 0-6-16,-3 0-8 16,-3 12-5-16,1 13-2 15,-9 8-4-15,-8 9 6 63,-9 9-4-63,0 7-5 0,-13 0 11 0,-13 2-11 0,-4-4 9 0,2-4 0 15,4-7-3-15,4-8 2 0,9-8 0 0,4-6-2 16,7-4 5-16,0-7-8 16,2-5 10-16,19-5-4 46,7-2 5-46,21 0 5 0,1-13-4 16,-5-5 4 0,-3 3-3-16,-9 1-11 0,-11 4-50 15,-22 10-90-15,0 0-88 16,-9 0-129-16,-1 0 291 16</inkml:trace>
  <inkml:trace contextRef="#ctx0" brushRef="#br0" timeOffset="17390.782">14626 4518 254 0,'5'-15'236'0,"-5"-7"-188"0,0-3-22 47,0-7 27-47,-7-4 15 16,-7 0-32 30,-9 1-11-14,-2 4 16-32,-4 3-10 0,-3 11-7 0,-7 10-9 0,0 7-15 0,-1 0-3 0,2 19 3 0,2 16-7 0,8 7 8 0,6 5-7 0,10 5 6 0,12 2 2 15,0-3-1-15,23-6-1 0,12-8-3 0,7-8 8 0,7-17-8 16,-3-12-13-16,-2 0-3 16,-2-15 0-16,-9-18 15 15,-8-5 7 1,-9-5-2-16,-8-4 14 15,-6 0 36-15,-2 9-18 16,0 5 5-16,0 7-9 0,-8 10 10 16,2 6-16-16,2 10-9 15,3 0-8-15,1 12-19 16,0 17 2 0,0 11 14-16,0 9-3 0,0 5 2 15,0 1-3-15,5-2-2 16,5-2 7-16,4-2-7 15,1-6 6-15,2-6-4 16,1-10-59-16,-4-9-37 16,-1-12-56-16,-4-6-67 15,-5 0-116-15,-4-20 286 16</inkml:trace>
  <inkml:trace contextRef="#ctx0" brushRef="#br0" timeOffset="17952.8061">14701 4966 532 0,'0'0'52'0,"-2"0"-31"0,-22 0 20 16,-14 0 11 0,-21 0-3-16,-17 0-5 31,-21 4-9-31,-21 0-10 0,-14-1-6 0,-15 3 0 0,-7-1-6 16,7 2 15-1,9-2 18-15,20 3-27 0,19 0-7 31,21-3-10-31,23 1 0 0,18-1 3 16,14 0-11-16,14 3 10 0,9-3-26 16,0 4-112-16,14-2-107 31,6-1-150-31</inkml:trace>
  <inkml:trace contextRef="#ctx0" brushRef="#br0" timeOffset="28250.7559">17381 4263 455 0,'1'-6'169'0,"-1"-4"-104"16,0-2 9-16,0 1-11 15,0-3-30-15,0-1-2 16,0-2-1-16,0-3-11 16,0-4-9-16,-2 0 3 15,-10-1-5-15,-1-1 5 16,-6 4-15-16,-9 4 0 16,-3 4 4-16,-4 10-4 15,-4 4 2-15,1 0-4 16,-2 24 5-16,6 10 9 15,8 7-12-15,8 9 0 16,12 3 3-16,6-1-9 16,2 1 12-16,26-9-8 15,8-10 2-15,8-12 3 0,10-13-3 16,1-9-13-16,0-7-21 16,-4-26-7-16,-4-10 19 15,-9-3 15-15,-7-3 9 16,-14 5 6-16,-5 3-6 15,-9 8 32-15,-3 8 33 16,0 8-30-16,0 5-15 16,0 4-12-16,0 6 5 15,0 2-10-15,0 0-9 16,0 18-3-16,4 10 5 16,6 10 0-16,1 6 8 15,5 5-7-15,-1-1 6 16,3-2-3-16,3-6-1 15,1-3 2-15,1-13-10 16,1-8-63-16,-2-15-47 16,-2-1-52-16,-4-12-243 15,-1-17 351-15</inkml:trace>
  <inkml:trace contextRef="#ctx0" brushRef="#br0" timeOffset="28656.6389">17853 3734 456 0,'0'-11'224'0,"0"1"-163"0,0 4 6 16,0 6-6-16,0 0-27 16,0 3-26-16,0 25-20 15,0 13 6-15,0 11 35 16,0 9-5-16,0 10-9 15,0 0-5-15,6 0-6 16,3 2 2-16,4-4-3 16,-3 0-4-16,2-10 3 15,0-10-2-15,-4-15-62 16,-1-14-124-16,-2-20-276 16,4 0 226-16</inkml:trace>
  <inkml:trace contextRef="#ctx0" brushRef="#br0" timeOffset="28905.9591">18114 3768 779 0,'0'-21'30'0,"0"8"9"0,0 7 30 31,0 6 5-16,0 14-63-15,0 27-26 32,0 17 20-32,18 75-3 0,4 9 3 15,0-3-3-15,3-9-81 0,0-16-23 16,-2-17-25 0,-19-80-59-16,-2-14-77 0,-2-3 207 15,0-10 29 1</inkml:trace>
  <inkml:trace contextRef="#ctx0" brushRef="#br0" timeOffset="29202.9901">18242 4403 206 0,'-8'-57'9'0,"4"-1"268"16,1-2-146-16,2 2-78 15,1 9 9-15,0 11 19 16,0 9-14-16,0 12-20 16,12 8-19-16,8 9-28 15,4 0-7 1,2 11 6-1,5 17-2-15,1 8 3 0,-9 4 0 16,-2 2-4-16,-10-1-1 16,-10 0 0-16,-1-9-3 0,-2-1-4 15,-22-7-6-15,-5-7 15 16,-2-2 7-16,-4-5-1 16,2-6 6-16,2-4-8 15,5 0 9-15,4 0-9 16,6 0-3-16,5-8-24 15,11-9-157-15,0-8-306 16,2-8 359-16</inkml:trace>
  <inkml:trace contextRef="#ctx0" brushRef="#br0" timeOffset="30000.001">18543 3823 852 0,'3'-9'18'16,"-3"9"5"-16,7 0-19 0,-2 20-5 15,2 17 8-15,2 13 18 0,0 13-7 16,-1 7 2 0,-1 3-18-16,0 1 4 0,-5-8-3 15,3-6-4-15,-1-10 1 16,2-13 2-16,-1-14-5 15,6-14 4-15,1-9-12 16,5-1-14-16,0-28 11 16,1-10-2-16,2-6 12 15,-4-3-1-15,0 3 13 16,-8 5 6-16,0 9 20 16,-2 6 1-16,-4 7-6 15,0 10 3-15,-2 5-8 16,0 3-22-16,0 0-3 15,2 15-6-15,0 16-4 16,1 12 13-16,5 4-7 16,1 8 5-16,7-4-34 15,2-9-39-15,8-8-9 16,8-16-23-16,3-10 13 16,4-8 32-16,-3-4 48 15,-3-25 14-15,-6-8 33 16,-10-5 31-16,-5-6 27 15,-10 0-18-15,-4 3-12 16,0 3-20-16,-18 11-28 16,-7 7-8-16,-2 14-21 0,-1 10 8 15,-4 0-7 1,5 27 21-16,5 14-4 0,9 6-12 16,7 1 8-16,6 0-1 15,0-3-7-15,19-11 0 16,10-12-15-16,4-12-8 15,1-10 13 1,-1 0 10-16,-3-15 10 0,-3-13-2 16,-9-3 1-16,-9 1 6 15,-1 2 21-15,-5 4 15 16,0 10-3-16,-3 3-18 16,0 10 4-16,0 1-11 15,3 3-22-15,4 24-4 16,2 8 7-16,4 7 7 15,3 4-2-15,2-3-4 16,2 3 6-16,0-8-12 16,2-1-20-16,0-10-45 15,0-8-39-15,-1-9-111 16,0-8-260-16</inkml:trace>
  <inkml:trace contextRef="#ctx0" brushRef="#br0" timeOffset="32124.7101">21296 4317 589 0,'-11'-38'61'16,"-6"-3"-24"-16,-4 4 42 15,-1 8-11 1,-1 6-21-16,-2 8-25 0,3 13-8 16,-1 2-11-16,1 0 2 31,3 20 2 0,6 11-14-31,1 10 11 0,9 2-8 0,3-2 4 0,0-1-2 0,8-7-1 31,14-9-1-15,9-15 3-16,3-9-8 16,3 0 6-16,-2-26 1 0,0-8 1 0,-4-3 2 0,-8-4-5 15,-8 4 11-15,-2 7-3 0,-6 8-1 16,-4 7 21-16,-1 6 16 16,-2 6-1-16,2 3-35 0,2 3-13 31,0 21-3-31,3 7 11 15,8 8 0-15,1 3-13 0,4-2-64 0,5-4 7 16,0-8-15-16,0-14 7 16,-5-7 15-1,-4-7 38-15,-2 0 30 0,-8-14 27 16,0-1 23 0,-4 1 32-16,0 7 7 0,0 0-5 46,-2 7-58-46,0 4-37 32,2 23-9-32,-2 12 15 0,2 11 1 0,2 13 1 0,0 17-15 0,2 2-15 0,2-2-4 15,0-11-133-15,1-13 58 0,0-12 3 16,-7-28-27 0,0-16 16-16,-2-2 99 0,0-32 26 15,0-13 93-15,-12-17 37 16,0-12-48-16,-1-4-11 15,2-10-21-15,-1 3 4 16,4 6 3-16,2 10-13 16,1 10 0-16,4 16-14 15,1 15-14-15,0 8-3 16,7 13-19-16,12 9-7 16,6 0 5-16,2 7-8 15,1 18 7-15,-1 6 0 16,-6 4-4-16,-7 5 6 15,-9-2-10-15,-5-4 1 16,-1 2-18-16,-22-4-9 16,-6-3-32-16,-4-5-18 15,2-5-33-15,3-5-38 16,6-6-88-16,8-8 161 16</inkml:trace>
  <inkml:trace contextRef="#ctx0" brushRef="#br0" timeOffset="32618.8401">21857 4661 255 0,'2'35'243'16,"-1"3"-231"-16,2 2-1 16,-1-2-9-16,0 3 16 0,2-6-10 15,-1-4-5 1,-3-8-1-16,0-6-4 15,0-6 6-15,0-10-5 0,0-1-5 16,-3-12 12-16,-3-17 7 16,-2-17 36-1,0-12 5-15,0-5 10 16,4-9-14 0,-1 2-18-1,4 2 9-15,1 2 24 16,0 8 6 31,0 8-36-47,16 8-13 0,4 4-8 0,6 9-8 0,4 9-10 0,0 11 8 0,2 9-7 0,-4 0 0 0,-3 4 3 15,-7 23-1-15,-7 4-4 0,-11 5 5 16,0 2-4-16,-12-1 5 16,-14-2-7-16,-7-9-4 15,-2-2 4 1,1-7 13-16,4-5-1 0,2-2-28 15,7-10-57-15,5 0-84 16,9-4-101 0,7-21-210-16</inkml:trace>
  <inkml:trace contextRef="#ctx0" brushRef="#br0" timeOffset="32827.7709">22220 3918 919 0,'1'0'20'0,"-1"0"-13"0,2 37-15 0,1 13 10 0,-3 16 0 0,0 12 5 0,0 5-5 0,0 1-4 0,0-9-39 0,0-10-142 16,0-14-279-1,6-16 199-15</inkml:trace>
  <inkml:trace contextRef="#ctx0" brushRef="#br0" timeOffset="33188.8052">22382 4446 843 0,'9'-12'16'16,"1"2"-11"-16,9 0-8 0,3 2 13 0,0-2-6 0,4 2-4 0,-1-1 0 0,-3-3 2 0,-4-1-3 0,-7-4 4 0,-5-3-22 15,-5 1-4-15,-1 0-1 16,0 4 21-16,-18 6-11 16,-6 7-36-1,-7 2 47-15,-1 0 13 16,0 19-9-16,3 8 7 0,7 8-14 15,6 2 4-15,10 6 6 16,6-1 11-16,0-1 11 16,15-2 2-16,15-4-8 15,7-8 10-15,8-6-20 16,3-8-1 0,3-11-6 15,-3-2-100-31,1 0-224 0,1-18-55 0</inkml:trace>
  <inkml:trace contextRef="#ctx0" brushRef="#br0" timeOffset="33281.1271">23110 4548 732 0,'3'0'29'0,"-2"0"3"16,-1 0 14-16,0 0-30 0,0 0-44 15,0-6-153-15,0-2-322 16</inkml:trace>
  <inkml:trace contextRef="#ctx0" brushRef="#br0" timeOffset="61969.1345">12147 6030 455 0,'2'0'132'0,"-2"0"-95"0,0 0-4 16,2 0 23-16,-2 0-6 16,0 0-26-16,2 0-7 15,-2 0 14-15,0 0 2 16,2 0-5-16,-2 0 9 15,0-4-8-15,0-7 9 16,0-5-22-16,-2-1-9 16,-13-6-7-16,1-1-2 15,-5 4 6-15,-1 0-6 16,-4 4-3-16,-1 5 5 16,-2 5-11-16,1 6 11 15,0 0-3-15,0 26-6 16,0 12 7-16,2 8 0 15,7 3-4-15,7 3 5 16,6-2-14-16,4-7-1 16,5-12-2-16,19-11-13 15,9-13 14-15,2-7-16 16,1-9 18-16,4-27-18 16,-3-1-6-16,-10-6 30 0,-3 3 9 15,-6 2 0-15,-12 9 4 16,-1 5 18-16,-3 9 46 31,-2 3-17-31,0 8-2 0,0 2-18 16,0 2-16-16,0 0-3 15,0 0-12-15,0 11-9 0,4 11 3 16,3 7 11 0,3 10-6-16,4 0 4 0,4-1-6 15,3-2 6-15,2-10-4 16,-1-6-25-1,2-12-39-15,-1-8-33 32,-1 0-16-32,-3-29-71 0,2-12-150 0,-5-8 157 15</inkml:trace>
  <inkml:trace contextRef="#ctx0" brushRef="#br0" timeOffset="62469.0636">12418 5721 279 0,'0'-38'347'0,"0"8"-251"16,0 9-31-16,0 3 17 15,0 10-10-15,0 5-19 16,0 3-46-16,0 1-5 16,0 24-14-16,0 12 9 15,0 12 6-15,7 11 2 16,4 4-7-16,-1 1 7 16,2-5-10-16,-1-9 10 15,2-13-9-15,-3-10-28 16,-1-13 1-16,-3-12-10 15,5-3 16-15,-2-11 19 16,6-22 5-16,4-1 5 16,4-7-6-16,4 2 5 0,4 6 4 15,0 11-3-15,3 7 22 16,-2 14 4-16,-2 1-20 16,0 4-8-16,-8 22-7 15,-2 8 8 1,-9 4-3-16,-6 2-2 0,-5 3 6 15,-2 1-11 1,-23-6 11-16,-8-4-3 16,-7-5-5 15,-7-5 6-31,-1-7 0 0,2-7-5 0,6-8 12 0,4-2-2 0,5 0 11 16,5-2-4-16,9-12-3 15,3 5-6 1,2-2-7-16,3 4 8 0,3 3-7 15,-1 2-4-15,3 2-42 16,-1 0-71-16,2 0-217 16,3 0-34-16</inkml:trace>
  <inkml:trace contextRef="#ctx0" brushRef="#br0" timeOffset="68531.2362">15794 5753 557 0,'-2'-5'172'15,"-3"1"-131"-15,3 1 45 16,2 0-15-16,0 1-27 16,0-1-16-16,0 0-18 15,1-6-9-15,15 3 1 16,4-2 3-16,10 2 0 31,0 2-6-31,6 4 1 0,-4 0 1 0,0 12-5 16,-8 12 8-16,-8 6-7 15,-10 3-1-15,-6-1-24 16,-4 4-6-16,-23-3 6 16,-4-4 12-16,-7-6-1 15,7-6 1-15,5-8 3 16,8-2 7-16,7-7 4 15,11 0-2-15,0 0 9 0,27-2-14 16,10-8 13-16,5 3-5 16,5 3-3-1,2 4 9-15,-11 0-5 0,-6 0 0 16,-9 16-1-16,-10 6-2 16,-7 0 4-16,-6 3-1 15,0-2-2-15,0 4 4 31,-15-4 0-31,-5 1 4 0,-4-3 7 0,-2-4-2 16,-3-1 11-16,-3-5-13 16,-2-2-3-16,2-4-5 15,3-1-1-15,0-4-6 16,7 0-90-16,11-18-195 16</inkml:trace>
  <inkml:trace contextRef="#ctx0" brushRef="#br0" timeOffset="68922.3818">16321 5704 824 0,'24'-9'-1'0,"9"4"6"15,6 5-8-15,8 0 12 16,-1 11-10-16,-6 14 3 16,-9 8-3-16,-9 7 0 15,-17 2-5-15,-5 5-6 16,-9 4-8-16,-25 0 17 16,-4 0 2-16,-5-1 3 0,4-8-1 15,7-7-4 1,8-12 11-16,6-6-6 15,9-8 6-15,9-6-4 16,0-3-1-16,3 0 0 16,16 0 17-16,4-12 19 15,3-3-20-15,1-3-10 0,-3 2-7 16,0 3-2-16,-6 6-1 16,-5 1-4-16,0 4-98 15,-4 2-101-15,0 0-198 16</inkml:trace>
  <inkml:trace contextRef="#ctx0" brushRef="#br0" timeOffset="69437.4426">17069 5978 622 0,'0'-29'4'16,"0"2"9"-16,0 5 25 0,-12 5-1 15,-8 5-13-15,-4 9-15 16,-4 3-8-16,-6 0-2 16,-2 15 2-16,2 12-1 0,0 7 2 15,7 4-2-15,5 4-6 16,11 1 9-16,8-2-4 15,3-7-2-15,5-5-1 16,18-9-10-16,3-14-2 0,4-6-4 16,2 0 6-1,-1-26 3 1,-3-4 2-16,-8-9-11 0,-6 2-6 0,-6 5 20 16,-8 3 9-16,0 13 2 15,0 3 41-15,0 6 7 16,-4 5-10-16,4 2-25 15,0 0-17-15,0 24-13 16,2 5 15-16,9 5 0 16,2 7-2-16,3 4-2 15,6-5-3-15,0 1 11 16,4-4-8-16,4-8 2 16,-3-6-2-16,-2-8-1 15,1-8-92-15,-3-7-90 16</inkml:trace>
  <inkml:trace contextRef="#ctx0" brushRef="#br0" timeOffset="72140.272">17484 5810 761 0,'0'0'12'16,"26"0"-11"-16,4 9 8 0,13 20 26 16,3 9 5-16,6 8-33 15,-2 2 0-15,-3 0-7 16,-6-3 1-16,-9-12-70 16,-10-14-190-16</inkml:trace>
  <inkml:trace contextRef="#ctx0" brushRef="#br0" timeOffset="72360.4329">17932 5819 853 0,'-25'23'3'0,"-7"14"0"16,-3 16-3-1,-3 7 16-15,-1 10-9 0,1 1-5 0,0-4-3 32,2-6 2-32,7-18-21 0,-1-16-171 0</inkml:trace>
  <inkml:trace contextRef="#ctx0" brushRef="#br0" timeOffset="73390.2673">13055 5845 794 0,'0'0'36'0,"0"0"-31"16,5 12-3-1,-3 8 2-15,5 6-2 0,0 5 3 16,4-1-5-16,6-2 3 16,3-5-2-16,11-10 3 15,13-8-2 1,15-5 8-16,15-7 8 15,17-24-7-15,12-9 9 32,6-7-4-32,4 1 5 0,-7 5 3 0,-7 10-12 0,-17 11-5 31,-6 5-10-31,-22 10 0 0,-14 3-117 16,-12 2-238-16</inkml:trace>
  <inkml:trace contextRef="#ctx0" brushRef="#br0" timeOffset="81609.2759">5632 7778 305 0,'0'-1'-1'0,"0"-1"10"16,0 0 106-16,-2 0-25 15,2 2-52-15,-1-5 15 0,1 5 6 16,0 0-10-16,0 0-6 16,0 0-13-16,0 0-12 15,0 0-9-15,0 0-5 16,0 0-3-16,3 0 1 15,16 0-1 1,3 0 13-16,10 0 16 0,6 0 0 16,8 7-8-1,3-2-9-15,8 1 1 0,7 5-5 16,10-4 0-16,4 1-2 16,5-1-4-16,5 0 1 15,6-7-2-15,1 3-1 16,3-3-1-16,1 0 2 15,1 0 1-15,-1 0-5 16,-4 0 4-16,-7 0 2 16,-3 0-8-16,-5 0 9 15,-4 0-3-15,0 0-13 16,-3 0 17-16,-1 4-8 16,2-4 4-1,-4 0-4-15,1 2 2 0,-6 0-2 16,-2-1 4-16,-3 2-3 15,-2 4 4-15,2 3-2 16,-5-1 0-16,2 3-2 16,1-2-5-16,1-2 14 15,1-1-11-15,2-3 4 16,1-2 0-16,-1-2-2 16,-1 3 1-1,-1 0 2-15,-1-3-3 16,-1 0-1-16,2 0 4 0,1 0 0 15,-1 0-4-15,3 0-2 16,-4-3 10-16,-7-2-5 0,0-1-3 16,-8-1 2-1,-9 1-6-15,1 1 10 0,-8 0-3 16,-3 5-1 0,-4-3 1-16,0 0 0 15,-4 3-2-15,-3 0 3 0,-5 0-5 16,-2 0 5-16,-5-1-4 15,-2-1 3 1,-5-1-4-16,-20 0-129 0,-10-6-347 16</inkml:trace>
  <inkml:trace contextRef="#ctx0" brushRef="#br0" timeOffset="83218.4701">2939 10903 353 0,'-3'0'265'15,"2"0"-196"-15,1 0-32 0,0 0-7 16,0 0-8-16,0 0-11 15,8 0-8-15,6 0 35 16,5 0 20-16,6 0-24 16,6 0-10-16,8 0 5 15,6 0-9-15,6 0-6 16,13 2 0-16,5-2-11 16,7 2 3-16,4-2 8 15,7 0-8-15,-1 0 7 16,0 0-9-16,-1 0-2 15,-2 0-4 1,-3 0 3-16,-3 0-4 0,-6 4 6 16,0-1-4-16,-4 4 2 15,-1-3-1-15,-5-1 3 16,0-1-4-16,-2-2-4 16,-2 0 11-16,1 0-7 15,-3 0 3-15,1 0-3 16,0 0 1-16,2-8 0 15,1-3 1-15,2-1-2 16,0-2 1-16,-3-3 3 16,2 2-1-16,-3-1-5 15,-1 5 1-15,2 1 7 16,-4 2-7-16,-2 3 3 16,2 2 0-16,4 3-9 15,-2-2 13-15,1-2-4 16,5 3-1-16,0-2-2 15,0 2 2-15,-4 1-2 16,-1 0 5-16,-2 0-6 16,0 0 6-16,-3 0-3 0,-2 0 0 15,1 0 1 1,-3 0-6-16,1-2 11 0,-4-2-8 16,1 0 3-16,-6-1-1 15,-1-1-1-15,-1-1 1 16,-5 2 1-16,-3-2-2 15,-4 2 1-15,2 1 2 16,-3 1 1-16,-1 1-5 16,2-1-2-1,-1 3 11-15,-1 0-11 0,3 0 6 16,-3 0-2-16,0 0-5 16,-4 0 10-16,-2 0-5 15,-2 0 0-15,-5 3 0 16,0-3 0-16,-3 4-2 15,2-3 4-15,-4 2-4 16,2 1 3-16,0-1-1 16,1 1 1-16,2-2 0 15,-3 3-7-15,6 1 12 16,-6-4-8-16,2 1 2 16,-6-3-1-16,1 0 2 15,-5 0-8-15,0-25-131 0,0-19-484 31</inkml:trace>
  <inkml:trace contextRef="#ctx0" brushRef="#br0" timeOffset="101374.8982">9758 8195 557 0,'0'-18'163'16,"0"6"-87"-16,0 7 4 0,0 5-7 31,0 0-25-31,6 0-20 0,3 8-9 0,2 19-1 16,5 10 25-16,-2 11-16 15,2 8-6-15,0 6-15 16,0 2-3-16,-1 2 1 31,-2-4-3-31,2-8-4 0,-3-3 6 0,1-11-4 31,-4-10-5-31,0-10-26 32,-5-6-3-32,0-12-13 0,-3-2-44 0,-1 0-44 0,0-19-132 15,-1-1-177 17</inkml:trace>
  <inkml:trace contextRef="#ctx0" brushRef="#br0" timeOffset="109015.9515">10820 8182 264 0,'-1'0'-21'16,"1"0"-17"-16,0 0 50 16,0 0 7-16,0 0 19 15,0 0 15-15,0 0-53 16,0 0 29-16,0 0 199 16,0 0-181-16,0 0-12 78,0 0-5-63,0 0 6 32,0 0 41-47,-14 13-14 0,-7 3-31 0,-3 5 102 0,-1 1-137 0,-1 6 5 0,15-9-4 0,8-2-2 0,3 1-3 16,0 2-11-16,22-3 16 15,10 5 0-15,6-3 4 0,6 2 1 16,4-5 0 0,-5-2-2-16,-2 1-1 62,-10-6-1-62,-31 10-6 0,-10 1-2 16,-24-1-1-1,-8-2 29-15,-4 1-13 0,-3-1-7 16,31-9 2 0,6 0-12-16,12-3-34 0,0 0-116 47,8-5-27-47,16 0-270 0</inkml:trace>
  <inkml:trace contextRef="#ctx0" brushRef="#br0" timeOffset="109927.3161">11405 8477 664 0,'1'-28'16'78,"-1"-4"17"-16,0 3 2-62,0 2 27 0,-16 8-10 0,-29 30-24 0,4 34-23 0,7 8-17 0,8 2 15 0,13 6-10 0,10-3-8 0,17-52 9 0,19-6-6 0,0 0 8 0,-4-16 4 16,-3-8 0-16,-4-3-2 0,-4-2 6 15,-7 2-1-15,-2 1 2 16,-3 8 29-16,-4 5 6 16,0 5-6-1,-2 1 1-15,1 7-18 0,-1 0-17 16,5 13-9 31,4 8-1-47,15 13 10 125,4 0-7-125,19-34-41 0,2 0-256 0,-3-9 269 0,0 4 385 15,-16-11-349 1,-2 10 0-16,-17 24 0 0,0 19 1 16,5-6-9-16,0-6-21 0,-2-11 5 15,2-10-7-15,2-4 24 0,0-11 9 16,-3-19 0-16,-2-3 3 16,-1-4 17-1,-4-1 12 1,-6 10-1-16,3 3-1 0,-4 10-9 15,-1 3-14-15,1 12-10 16,6 0-2-16,-3 5-9 0,3 19 5 16,4 7 8 46,2 7-6-62,0 5 2 0,7-4-11 0,-2-1-5 0,1-9-6 16,-2-7-8-16,4-11 17 15,-1-11 8-15,-2 0 7 0,0-18 5 32,-2-18-2-32,-6-4 2 0,0-8 9 0,-4 1 12 0,-6 3 15 0,0 6-12 31,0 8-8-31,0 6-13 0,0 9-4 0,0 8-7 0,0 1 3 16,0 6-29 15,-4 0-85-31,-4 0-81 0,2 7-215 15</inkml:trace>
  <inkml:trace contextRef="#ctx0" brushRef="#br0" timeOffset="110725.9033">13697 8620 601 0,'3'-24'92'0,"-2"-2"-61"31,-1-4 14-31,0 1-1 0,0-5 15 31,0 6-8-31,-8 4-4 0,-12 1-29 32,-5 11-8-32,-8 8-9 0,-2 4-20 15,-1 2 20 1,-4 21-5 0,9 9 9-16,7 2-12 15,11 5 23-15,9 0-17 0,4-1-9 16,8-6 10-16,19-8-9 0,9-8 7 0,3-10-2 0,0-6-1 31,-3 0 3 0,-5-20 4-31,-6-6-1 0,-8-3 0 0,-6 0 3 32,-4 2 1-32,-3 7-2 15,-1 6 2 1,-3 5 19-16,0 9 0 0,1 0-18 15,5 2-14-15,0 17-10 0,8 10 26 0,4 2-6 0,3 4 0 0,3 1-28 0,3-4-30 0,-1-6-27 16,0-8-25-16,-4-12-98 0</inkml:trace>
  <inkml:trace contextRef="#ctx0" brushRef="#br0" timeOffset="111890.2721">15039 8151 664 0,'0'-12'45'15,"0"2"40"1,0 5-11 0,-13 0-15-16,-9 5-34 0,-3 0-23 15,-5 16 10 110,2 11 1-125,0 8 5 0,8 13-12 0,10 2-5 0,69-7 1 0,32-14-7 0,11-14 6 31,4-12 4-31,-5-3-5 0,-1-20 1 47,-90-7 0-47,-10 7 0 0,0 8 5 16,-23 1-14-16,-6 11 5 31,-5 0-9-31,4 0 17 0,2 12-6 16,7 10 1-16,6 7-6 0,8-1 2 15,6 0-4-15,1 1 5 0,0-10-1 0,6-1-2 0,10-11-7 0,2-5 4 16,3-2 13-16,3 0-2 0,1-19 1 0,-3-2-2 0,-5-3 3 0,-3 5 0 16,-3 3 0-1,-5 7 3-15,-4 3 0 0,-2 6-2 16,0 0-4 0,5 0-9-16,-1 7-4 31,3 7 17-31,4 10-6 0,3-4 1 0,4 5 2 0,1-5-10 15,3 1 9 1,0-9-6-16,3-6-12 0,1-6-29 16,3-6-1-1,-1-23 0-15,-1-17 4 16,-2-11 22-16,-1-11 21 0,-7-3-2 16,-8-6 10-1,-6 2 4-15,-3 7-1 47,0 7 22-47,-3 11 12 0,-8 13 10 0,0 11-16 31,2 15-20-31,7 4 9 0,-2 7 1 0,4 0-25 0,0 21-17 0,0 13 16 16,0 13-1-16,0 7-2 16,0 8-1-16,4 4 5 0,4-3-4 15,4 4 0-15,2-9 1 47,4-7-5-31,1-7 8-1,3-7-9 1,-4-14-91-16,-7-8-69 0,0-15-140 16</inkml:trace>
  <inkml:trace contextRef="#ctx0" brushRef="#br0" timeOffset="112140.2667">15681 8235 791 0,'0'-11'19'0,"6"1"-8"16,15-1 16-16,5 3 15 15,7 2-34-15,-2-1-9 16,4 7 6-16,-4 0-9 16,1 0-52-16,-10 0-58 15,-2 0-58 1,-7 0-228-1</inkml:trace>
  <inkml:trace contextRef="#ctx0" brushRef="#br0" timeOffset="119656.1187">16324 8557 496 0,'-6'10'34'16,"1"1"-24"-16,5-1-7 0,0-2 3 16,0-3-7-16,11 1 6 15,3-4-3-15,3 2 0 16,-3-4 0-16,-1 0-2 15,0 0-1-15,-2 0-16 16,-6-12-3-16,-1 1 15 16,-4 1 7-1,0 0 21-15,0 4 44 0,0 3 6 16,-9 3-21 0,1 0-26-16,-1 0-16 0,-1 0-10 15,4 11-7-15,2 5 7 16,2-3-8-16,2-1-15 15,0 0-15-15,0-9 10 16,0 0 16-16,0-3 9 16,4 0 1-16,3 0 5 15,-3-6-2-15,3-4 2 16,-5 2-2-16,0 0-5 16,-2 2-65-16,0 6-275 15,0 0 283-15</inkml:trace>
  <inkml:trace contextRef="#ctx0" brushRef="#br0" timeOffset="122577.7815">18859 7877 448 0,'0'0'273'0,"0"0"-193"16,3 13-54-16,3 21 9 15,2 11 28-15,2 10-5 16,-4 7-4-16,0 3-24 16,-3-2-15-16,-1-5-12 15,1-10-2-15,-3-1-1 16,0-12-15-16,0-12-126 15,0-12-128-15,0-11-254 16</inkml:trace>
  <inkml:trace contextRef="#ctx0" brushRef="#br0" timeOffset="123797.5508">19965 8177 709 0,'0'-2'66'0,"0"-2"-66"0,-2-2 4 15,-10 3 1-15,-7 1 28 16,-5 2-23-16,-5 0 5 16,0 8 2-16,0 13 6 15,-3 10 2-15,10 3-14 16,1 10 0-16,12 4-7 15,9 1-1-15,0-4 0 16,31-3-3-16,14-8 3 16,14-10 3-16,8-9-4 15,6-12 0-15,2-3 1 16,-4-7 1-16,-7-20-8 16,-14-6-13-16,-10-4-13 15,-14 3 3-15,-16-1 7 16,-10 3 7-16,0 8 7 15,-27 10 7-15,-6 8-5 16,-2 6 3-16,-1 0-4 16,3 9 2-16,6 11 1 15,10 9 2-15,9 0-4 16,8-1 2-16,0-6 1 16,19-3 0-16,6-7-2 15,7-12-34-15,-1 0-17 16,0 0 14-16,-5-17 35 15,-7-3 4-15,-4-3 1 16,-8 2 2-16,-6 1 18 0,-1 2 36 16,0 9-12 15,0 2-10-31,-4 3-10 0,1 4-14 0,2 0-8 16,1 0-4-16,0 19-12 0,1 6 18 15,16 4-5 1,1 0 0-16,7-1 2 15,1-5-14-15,2-8-14 16,3-10-32-16,0-5-10 0,1-3 17 16,-2-25-26-16,-2-13 8 15,-3-8 35 1,-8-9 35-16,-5-4 38 0,-6-4 34 16,-6 2 22-1,0 6-38-15,0 8-22 0,0 13 4 16,-6 11 6-16,4 10 11 15,0 12-13-15,2 4-22 16,0 5-26-16,0 29-7 16,0 10 19-16,0 14-5 15,8 12 2-15,3 3-7 16,2 1 8-16,3-8-5 16,-3-10 1-16,-1-15-103 15,-2-16-134-15,-1-16-172 16</inkml:trace>
  <inkml:trace contextRef="#ctx0" brushRef="#br0" timeOffset="123999.6407">20501 8277 876 0,'17'0'10'15,"10"-1"-43"1,1-3 20-16,14 2 1 47,-2 2-8-47,2 0-84 0,3 0-149 16,0 0-36-16</inkml:trace>
  <inkml:trace contextRef="#ctx0" brushRef="#br0" timeOffset="124890.268">21644 8282 589 0,'0'-12'117'0,"0"-4"-98"47,-2 0 3-47,-16-2 14 0,1 2-11 0,-6 3 6 0,-2 7-12 16,-1 3-1-16,-3 3-7 31,3 0-5-31,-3 21-7 0,0 5 4 0,7 7-4 0,5 4 0 16,8 0 1-16,6 0 2 0,3-8-4 15,5-6-4 1,19-12-4-16,4-11-38 0,5 0-18 16,2-25 1-1,-1-15-47-15,-3-11 45 0,-4-5 50 32,-6-8 15-32,-6-1 7 15,-5 3 29-15,-9 6 20 0,-1 9 38 0,0 12-2 16,0 11-25-16,0 13-16 15,0 6-17 1,0 5-9-16,0 2-19 0,-1 26-11 16,1 17 3-16,0 9 7 15,0 15-2-15,1 0-1 16,14 1 0-16,4-9 0 16,6-8-2-16,1-11-30 15,0-16-47-15,2-11-1 16,0-15 10-16,3 0 34 15,1-22 36-15,-4-12-1 16,-2-3 4-16,-2 2 29 16,-5 1 27-16,-10 5-1 15,-3 7 22-15,-3 6-24 16,-3 11-24-16,0 5-11 16,0 0-12-16,-3 2-15 15,-3 25-8-15,4 6 16 16,2 5-3-1,0 5 1-15,0-3-2 0,2-4-6 16,14-11-2-16,1-10 0 16,0-7 4-16,4-8 1 0,1 0-1 15,-3-19 1 1,-2-13 4-16,-2-6-5 16,-11-6 3-16,-4 4-1 0,0 0 4 15,-16 5-2 1,-7 6-4-16,-6 8 11 0,0 5-5 15,2 7-1 1,3 6-1-16,0 3 0 0,4 0-5 16,3 12-19-16,2 5-82 15,4 0-50-15,7 1-89 16,4-4 119-16,0-2 67 16</inkml:trace>
  <inkml:trace contextRef="#ctx0" brushRef="#br0" timeOffset="125390.5021">22306 8206 470 0,'8'-11'192'0,"-8"-2"-165"16,0 4 34-16,0 1 0 16,-14 3-38-16,-3 1-21 15,-4 4-5-15,1 0 5 16,-1 0-4 93,4 12 1-109,15 26-2 0,2 7 1 0,19 32 3 0,14 6-14 31,3 3 14-31,-1 1-4 0,-8-20 6 0,-7 2-6 32,-20-33 5-17,0-3-1-15,0-4 1 0,0-5-3 0,-12-8-3 0,2-2 12 0,-8-8 1 32,0-4 18-32,-2-2 11 15,-2 0-4-15,2-8 0 0,0-15-7 0,2-4-8 16,6-6 0-16,7-7-7 15,1-2-7-15,4-4-2 16,0 5-3-16,11-7 5 16,6 5-7-16,6 3 1 15,3 2-34-15,4 4-76 16,6 5-116-16,2 6-257 16</inkml:trace>
  <inkml:trace contextRef="#ctx0" brushRef="#br0" timeOffset="125579.0993">22761 8420 930 0,'1'0'25'0,"-1"0"-17"15,0 0-3 1,0 0 4-16,0 0-6 0,0 0-21 16,0-13-272-16,0-4-325 15</inkml:trace>
  <inkml:trace contextRef="#ctx0" brushRef="#br0" timeOffset="186874.8394">7218 11390 324 0,'0'-23'376'0,"0"4"-284"15,0 8-1-15,0 4 3 16,0 7-33-16,0 0-25 16,5 5-20-16,9 24-15 0,2 14-1 15,5 15 27-15,3 15-14 16,-1 10-7-16,-5 4-5 15,1-1-2-15,-6-8-1 16,-2-6-12-16,-2-13-28 16,-2-15-30-16,-3-13-44 15,-4-17-84-15,0-14-251 16</inkml:trace>
  <inkml:trace contextRef="#ctx0" brushRef="#br0" timeOffset="187641.1124">7977 11637 521 0,'30'-28'93'0,"-3"4"-29"15,-4 0 28-15,-5 6-12 16,-7 5-43-16,-5 8-20 16,-6 5 2-16,0 0 21 15,-9 0 9-15,-15 15-13 16,-4 12-32-16,-8 4-6 15,4 6 2-15,4 1-1 16,8-3-5-16,13 0 7 16,7-4-21-16,5-4 2 15,22-3 4-15,12-3-1 16,5-4 4-16,0-1 1 16,-1-5-26-16,-10 0-5 15,-12-6 14-15,-11 3 21 16,-10 0 3-16,-9 3 5 15,-20 3 31-15,-13 3-28 16,-7 2-1-16,-1 1-1 16,2-5 3-16,9-1-3 15,11-3-4-15,9-3-25 16,13-4-58-16,6-4-108 0,0 0-119 16</inkml:trace>
  <inkml:trace contextRef="#ctx0" brushRef="#br0" timeOffset="188579.0239">8497 11803 685 0,'0'-23'32'16,"0"-2"-22"-1,0 2 35-15,0 3 39 0,-3 5-23 0,-8 3-25 0,-6 10-21 16,-2 2 1-16,0 0-8 16,-1 13-8-16,2 10-2 15,7 6-1-15,3 6 3 16,7-4 1-16,1 3-7 16,0-7 0-16,14-4 3 15,7-5-8-15,4-11 1 16,2-7-5-16,2 0 6 15,-3-7 8-15,-3-15 0 16,-4-5 2-16,-4 3-1 16,-7-2 2-16,-4 5 7 15,-2 8 19-15,-2 1-1 16,0 6 7-16,0 4-14 16,0 2-7-16,0 0-11 15,0 9-16-15,9 13 3 16,0 5 5-16,7 2-15 15,4 2-19 1,4-8-4-16,2-5-16 0,-1-10 14 0,-2-8-7 16,0 0 2-16,-2-11 30 15,-5-12 21-15,-2-4 3 16,-6-2 24 0,-5 3 41-16,1 2-11 0,-2 5-10 15,-2 4-28-15,0 7 2 16,0 7-14-16,2 1-3 15,3 0-12-15,1 16-3 16,6 4 17-16,-1 2-4 16,7 2-13-16,0-3-18 15,1-8 9 1,1-4 7-16,-3-9 8 0,3 0 1 16,-2 0 0-16,-2-18 8 15,0-7-3-15,-6-1 1 16,-3 1-2-16,0 2 3 15,-4 5 22-15,-2 7-15 16,-1 4 12-16,2 7-3 16,2 0-21-16,1 17-6 15,8 8 3-15,1 10-4 16,4 1-13-16,4 1-21 16,2-5-21-16,0-5-12 15,0-12-7 1,-3-10 17-16,-4-5 46 0,-6-5 18 31,-3-24 13-31,-8-6 73 0,0-8 4 0,0-3-7 16,-4-2-17-16,-8 3-7 15,0 7-33-15,-3 4-21 0,5 13-1 16,-2 9-1 0,2 12-13-16,2 0-29 0,1 22-11 15,5 8-41-15,2 9-118 16,0 3-122-16</inkml:trace>
  <inkml:trace contextRef="#ctx0" brushRef="#br0" timeOffset="189001.2791">9931 11672 717 0,'0'-22'36'16,"0"2"8"-16,0 5 15 15,-5 4 13-15,-17 8-30 16,-8 3-26-16,-2 0-5 16,-6 22-13-16,4 7 5 15,5 8-4-15,6 2 1 16,12 1-2-16,8 1-10 15,3-4 12-15,2-6-10 16,17-10-7-16,7-7-18 16,3-10-6-16,2-4 2 15,2-8 17-15,-3-17 9 16,0-6 11-16,-6-2 2 16,-4 2 4-16,-7 6-6 0,-2 7-1 15,-6 7 29 1,-3 7 15-16,0 4-22 15,2 2-17-15,2 22-6 0,2 10 16 16,8 6-1 0,1 2-9-16,2 4 0 0,1-10-3 15,5-9-14-15,-1-17-127 16,-1-10-366 0</inkml:trace>
  <inkml:trace contextRef="#ctx0" brushRef="#br0" timeOffset="191109.037">10921 11801 808 0,'0'-7'88'0,"0"3"-58"16,0 4 3-16,0 0 1 15,0 2-1-15,4 27-29 16,7 13-2-16,3 13 18 16,2 10-3-16,-6 6-9 15,1-2-13-15,-6-5 10 16,-1-12-29-16,-4-13-43 15,0-14-50-15,0-18-53 0,0-7-54 16,0-11 25 0,-6-24-35-1</inkml:trace>
  <inkml:trace contextRef="#ctx0" brushRef="#br0" timeOffset="191562.1415">10948 12041 285 0,'-9'-60'219'0,"0"7"-110"0,3 4-36 31,3 8-15-31,3 8 7 0,0 11-12 0,0 4-9 0,7 7-35 31,13 2-7-31,8 7-1 0,8 2 0 0,4 0 0 16,2 2-1-16,-3 18-3 31,0 3 5-31,-9 3-5 0,-8 3 1 0,-11-3-25 31,-9 1-4-31,-2-1 27 0,-11-5 2 31,-15 0 4-15,-2-4-1-16,2-1-2 0,2-6 1 0,8-3 9 16,8-3 5-16,6-4-11 0,2 0-7 15,4-1-14-15,18-17-13 0,6-8 8 16,6-3 16-16,0-1-15 16,-1-1-8-16,-5 2 23 15,-6 4 6 1,-6 8 3-16,-5 2 4 0,-7 10 21 15,1 1 10 1,-3 4-1-16,2 0-3 0,-1 13-22 16,6 11-4-1,-1 6 24-15,2 5-23 16,2 5-5-16,-2-6-4 16,-2-5-8-16,-2-8-51 15,-1-10-66 1,-4-11-225-1</inkml:trace>
  <inkml:trace contextRef="#ctx0" brushRef="#br0" timeOffset="191718.3994">11425 11523 836 0,'0'-22'12'15,"-2"6"-52"-15,2 7 24 0,0 5 12 31,0 4-43-31,-2 0-293 0</inkml:trace>
  <inkml:trace contextRef="#ctx0" brushRef="#br0" timeOffset="192312.8657">11737 11755 788 0,'13'-19'4'0,"-3"2"-2"63,-2 1 3-63,-8 2 2 0,0 4 23 15,-4 9-24-15,-19 1-4 0,-5 0-5 0,-4 10 1 16,-2 9 5-16,7 4-6 0,2 2 0 0,8-2-1 0,10-4-24 0,7-2 4 15,0-8-18-15,6-3-6 16,12-6 33-16,1 0 5 16,3-3 12-16,-3-9-2 15,-1 1 16-15,-7 2 32 16,1 3-4-16,-4 6-22 0,1 0-10 16,0 0-4-1,3 17 4 1,-2 10 0-16,3 8-10 0,0 8 11 15,3 11-12-15,2 7 2 16,0 2-1-16,2 3 1 0,-4-1-4 16,3-3 2-16,-4-7-3 15,-2-6 1-15,-6-11 4 16,-5-6 1-16,-2-6-7 16,0-8-1-16,-6-9 17 15,-12-3 11-15,-2-6 15 16,-4 0-18-16,-4-2-5 15,-2-19 9-15,2-7-6 16,3-9-13-16,3-4-4 16,5-8-3 15,5-6-5-31,10-3-22 0,2-4-35 16,4 1-37-16,12 2-147 0,1 7-247 62</inkml:trace>
  <inkml:trace contextRef="#ctx0" brushRef="#br0" timeOffset="193265.4639">11850 11867 698 0,'18'0'40'16,"0"-4"-35"-16,6-1 13 15,4-1 49-15,3-3-16 16,0 0-34-16,-4 0-19 16,2-2 11-16,-8-3-10 15,-7-1 5-15,-3 1-7 16,-10-3 3-16,-1 0-5 0,0-2 7 15,-12 4-6 1,-6 2 5 0,1 6-1 31,-4 3 2-47,0 4-3 0,1 0 4 15,2 9 11-15,2 11-14 0,6 9 3 0,3 5-5 0,5 4 0 0,2-1 3 0,0-2-1 31,22-2-3-15,4-9 1 0,5-3-1-16,5-12 3 0,-1-9-10 0,3 0-8 0,-8-6 7 15,0-18-12-15,-4-4 19 0,-6-5 2 16,-4-1-7-16,-6 0 18 0,-3 3-8 16,-2 4 17-1,-5 8 25-15,0 6-13 16,0 6 0-16,0 7 0 15,0 0-9-15,0 5-13 0,-3 20-14 16,1 7 6-16,2 8 1 16,0 1-11-16,0 2 17 15,15-3-12 1,7-5 7 0,3-5-5-16,6-11 1 0,-4-7-5 0,1-10-4 0,-2-2-15 15,-4-8 1 1,-6-17-1-16,-5-2 3 15,-10-6 7-15,-1 0 6 0,-5 2 16 16,-18 4-4 0,-7 4 8-1,-6 1 11 1,6 5-3-16,-1 5 9 0,4 2-7 0,11 5 6 31,5 3-8-31,7-3-9 0,4 4-3 16,0-3-12-16,16-5-10 0,9-1 18 15,4 0-4-15,8-2 1 16,-3 3-1-16,0 1-11 16,-6 5 18-16,-6 3-5 0,0 0 1 15,-6 0-5-15,-4 18 5 16,-4 6-3-16,-2 0 4 16,-1 3-5-16,0-3 4 15,3-2 0-15,-1-8 0 16,4-5-1-16,3-9-11 15,1 0 15-15,7-9-33 16,-2-15 15-16,4-5 10 16,-2-6 5-16,-1 2-4 15,-4 4 7-15,0 6-7 16,-7 5 6-16,-1 7-2 16,-1 7 2-1,0 4-5-15,2 0-8 0,1 19 20 16,2 8-1-16,0 7 3 15,6 0-6-15,-2 0 0 16,-2-2-4 15,-1-6 3-31,1-9-7 0,0-8 2 0,-2-9 0 16,4 0-4-16,-2-11-102 0,-2-15-107 16,3-3-170-1</inkml:trace>
  <inkml:trace contextRef="#ctx0" brushRef="#br0" timeOffset="193593.449">13212 11788 651 0,'0'9'70'0,"0"-1"-55"0,2 1-6 16,1-2 17-16,-1 1-5 0,3-3-19 31,-3-1-2-31,2 1 2 0,1-2-4 47,-1-1 7-47,-2 0-8 0,-1-2 6 16,-1 0-3-16,0 2-7 0,0-2 15 0,0 0-11 15,0 0 7-15,0 0-4 0,0 0 6 16,0 0 17-16,0 0 19 15,0 0-6-15,0 3-23 16,0 5-14-16,2-4-38 16,8 1-137-16,4-5-332 0</inkml:trace>
  <inkml:trace contextRef="#ctx0" brushRef="#br0" timeOffset="198247.8059">7608 13442 753 0,'24'86'80'0,"-2"10"191"15,-4 1-412-15,0-1-162 0</inkml:trace>
  <inkml:trace contextRef="#ctx0" brushRef="#br0" timeOffset="198734.0203">8327 13360 622 0,'7'-5'11'0,"-7"0"3"0,0 5 89 0,0 0 30 0,-16 0-69 0,-4 13-62 16,-4 15 7-16,0 2-10 16,4 6 3-1,2 0-3-15,11 5 0 0,7-2 0 0,0-3-2 16,15-1-2 78,12 0 1-94,2-6-1 0,-9 5 4 15,-12-5-6-15,-8 0-13 0,-4 0 18 32,-24-4 4-32,-12 0-2 0,6-9-1 0,8-3 0 0,8-7-2 31,9-3-48-31,9-3-52 0,0 0-130 0,9 0-89 0</inkml:trace>
  <inkml:trace contextRef="#ctx0" brushRef="#br0" timeOffset="199596.8477">8663 13730 294 0,'38'-17'166'0,"-7"-4"-99"0,-3 1 3 15,-3-2 14 1,-8-2-25-16,-3 2-29 0,-10-2-4 0,-4 3-9 31,0 1-2-31,-7 6 9 0,-17 6-4 16,-8 4-6-1,-2 4 1-15,-4 0 4 16,2 17-4-16,6 7-15 0,6 2-2 31,8 6 8-31,12 0-8 0,4-1 2 0,0 0 0 0,20-4-6 47,8-5 9-47,7-5-4 0,0-7 2 16,1-6-1-16,-3-4-1 0,-4 0 2 0,-4-15-5 0,-6-11-3 31,-3-1 4-15,-6-2 2-16,-5 0 4 0,-1 4 0 0,-4 4-10 15,0 7 16-15,0 6-7 16,0 4 13-16,0 4 14 31,0 0-20-31,3 18-11 0,6 7 2 16,4 7-3-16,2 6 4 0,6-2-2 0,6-5-1 15,1-3-3 32,2-11-7-47,2-8 13 0,-1-9-9 16,0 0 5-16,-4-21-5 0,-2-12 0 0,-7-3-2 0,-7-4 6 0,-3 3 1 31,-8 8 6-31,0 0 2 0,0 12 18 0,0 5 5 16,-1 5-21-1,-6 3 13-15,7 4-12 0,0 0-9 0,0 9-9 47,8 15-1-47,4 5 15 0,6 0-2 0,0 0-3 47,-3-4-1-47,5-11-2 0,-1-12 6 16,0-2-6-16,0-4 10 0,-3-21-10 0,-2-6 9 0,-6 4-3 31,-5 4-10-31,0 5 18 0,0 8-10 16,-3 5 6-1,3 5-6-15,5 0-2 0,3 9-6 0,6 16 3 31,8 5 5-31,4 6 5 0,2-1-8 0,2-2 3 0,0-5-1 16,-5-11-12-16,-3-9 9 16,-5-8-23-1,-2-3 13 1,-11-22 5-16,-3-8 7 0,-4-7-2 0,0-5 7 31,-15 3-4-31,-4 0 3 0,-2 6 0 0,1 3 6 16,0 8-6-16,5 6-6 31,1 5 6-31,1 8-130 0,1 6-196 16</inkml:trace>
  <inkml:trace contextRef="#ctx0" brushRef="#br0" timeOffset="200437.3332">11171 13470 615 0,'0'-17'80'16,"0"-3"-75"-16,-3 0-6 0,-9-6 44 16,-4 2 12-16,-4 7-24 15,-6 5-7-15,-6 11 20 16,-1 1 1-16,-4 15-23 15,2 21-19-15,8 4 2 16,6 6-4-16,11 1 2 16,10-3-2-16,0-5-9 15,26-8 11-15,10-9-6 16,6-13 1-16,6-9 0 16,-1 0 0-16,-5-7-3 15,-4-19-12-15,-10-1-10 16,-9-4 6-16,-7-1 11 15,-9 1 10-15,-3 4-1 16,0 5-1-16,0 6 11 16,0 6-6-16,0 7 17 15,0 3 1-15,2 0-22 16,13 17-2-16,3 8 8 16,9 8-7-16,6-1 4 15,0 2-2 1,2-10 2-16,1-11-47 0,-2-12-251 0</inkml:trace>
  <inkml:trace contextRef="#ctx0" brushRef="#br0" timeOffset="201031.139">12491 13034 868 0,'0'-5'3'16,"0"5"8"-16,0 10 30 0,0 26-10 0,1 12-28 16,8 10-5-16,6 7 11 15,-4-2-10-15,4-9 1 16,-3-9 0-16,1-11-9 15,-7-14-13-15,1-8-13 16,-1-12 14-16,-2 0 15 16,8-17-4 31,2-10 16-47,4-6-6 0,25 2-1 31,-1 9 8-31,0 11-1 47,-2 11 0-47,-9 0-6 0,-6 17 0 0,-25 14 2 0,0 1-4 0,-22-2 12 0,-8-1-4 0,-6-4 11 0,0-5-9 15,2-7-2-15,1-6-9 16,7-7-4-16,8 0-5 16,9-11-87-16,9-16-133 15,0-6-229-15</inkml:trace>
  <inkml:trace contextRef="#ctx0" brushRef="#br0" timeOffset="201312.2323">12991 13300 704 0,'18'17'33'15,"0"7"21"-15,2 3-3 31,-5 2-6-15,0 2-28-16,-4 2-11 16,-3-4-4-16,-2-2 3 0,-4-10-6 0,-2-3-2 0,0-8 8 0,0-6-6 0,0 0 3 15,0-20 1-15,0-13-13 16,0-6 17-16,0-2-8 16,2-3 2-16,0 4-1 0,3 5-2 15,-4 8-22-15,0 6-85 16,1 6-171-16,3 6-106 15</inkml:trace>
  <inkml:trace contextRef="#ctx0" brushRef="#br0" timeOffset="201734.1006">13441 13321 291 0,'0'-12'7'15,"-9"0"182"-15,-14 5-71 16,-6 5-66 0,-3 2-24-16,-2 0-14 0,3 20 2 31,2 6-10-31,5 8-3 0,10 0-3 0,8 1 1 16,6 0 0-1,0-8 2-15,9-4-5 0,13-8-8 16,0-13 8-1,3-2-8 1,-1 0 9-16,1-11 3 0,-1-12-7 0,-5-3 27 16,-3-3 12-16,-7 0 12 15,-3 5 13-15,-2 0-17 16,-4 9 2-16,0 3-14 16,0 7-9-16,0 3-2 15,1 2-18-15,5 0-3 16,1 9-7-16,2 13 0 15,2 7 17 1,2 2-60-16,6 0-81 0,-2-8-113 16,2-6-146-16</inkml:trace>
  <inkml:trace contextRef="#ctx0" brushRef="#br0" timeOffset="201984.9282">13648 13395 720 0,'3'-20'97'0,"-3"5"-55"15,0 3 0 1,2 5 13-16,0 5-25 0,2 2-26 0,1 0-16 16,6 19 8-1,-1 7 8-15,5 6 1 0,0 2-10 16,-2 0-16 0,3-5 6-16,0-8-30 0,0-7-9 15,-3-12 16-15,2-2 19 16,-7-6 17-16,1-19 4 15,-3-8-3-15,-3-6 2 16,-3-2 0-16,0 3 2 16,0 1-7-16,0 3-15 15,-3 10-145-15,-3 5-201 16</inkml:trace>
  <inkml:trace contextRef="#ctx0" brushRef="#br0" timeOffset="203187.9799">13962 13389 315 0,'22'10'203'0,"-2"-7"-154"0,-2-3 20 15,2 0-4-15,-2-3-36 16,-5-15-12-16,3-3-16 16,-8 0 2-16,1-3-3 15,-9 3-1-15,0 4-8 0,0 3 7 16,-11 6 1-16,-7 4 3 31,-2 4 3-31,-2 0-2 0,5 8-4 0,0 12-5 16,1 3 12-16,7 1-7 31,2 5 3-31,5 0-3 0,2 3-1 16,0-1 2-16,13-2 2 15,7-4-2 1,2-7 1-1,4-7 3-15,5-9-1 0,-2-2-7 0,2-4-3 16,1-21 9-16,-4-4-12 0,-4-6 7 16,-4 0 5-16,-4 1-9 15,-8 1 12-15,-5 4-2 16,-3 1 6-16,0 3 10 16,-3 7 7-1,-11 3-15-15,0 6-4 0,-2 6 0 16,2 3 8-1,4 0-9-15,8 9-5 0,2 9 0 16,0-1-11-16,6 2 16 16,14 0-8-16,2 1-1 15,1-3-1-15,-2-2-3 16,1-1-4-16,-4-2-14 16,-8-1-15-16,0-3 13 15,-5 2 12-15,-1 1 13 16,-1 5 0-16,-1 1-3 15,-2 4 18-15,2 1-9 0,5 0 10 16,2-4-10 0,7 0-2-16,2-8-2 0,5-9 3 15,3-1-7 1,1 0 5-16,0-21 2 0,1-10-3 16,-3-8-21-1,-2-4-13-15,-5-1 23 0,-6 1 4 16,-2 6 9-16,-6 6 8 15,-2 2 19-15,-2 11 9 16,0 2-17-16,0 6-7 16,0 8-4-16,0 2 0 15,0 0 5-15,0 19-21 16,0 8 4-16,0 4 6 16,0 3-5-16,12-3-1 15,2-6-9-15,6-8-35 16,2-8-6-16,-2-9-18 15,3 0 14-15,0-11 29 16,-3-12 1-16,-3-1 18 16,-4-2 45-16,-3 3 43 15,-7 7 20-15,0 5-31 16,0 5-2-16,1 6-7 16,2 0-47-16,-1 19-7 15,2 15-5-15,6 17 19 16,-2 11-6-16,2 16-5 15,1 7-6-15,-1 5 4 16,-1 6-12-16,-4-1 7 16,-2-5-2-16,-3-8 3 15,-3-11-20-15,0-13-16 16,-1-11 19-16,-15-12 7 16,-8-12 9-16,-6-10-2 15,-6-9 1-15,-8-4 9 0,-2 0 10 16,1-22-10-1,1-6 13-15,6-9 8 0,10-5 10 16,9-6-27-16,10-5-3 16,9-3 2-16,0-2-6 15,10 2-3-15,17 4-5 16,8 1-28-16,7 3-59 16,8 6-100-1,2 1-279-15,1 6 206 0</inkml:trace>
  <inkml:trace contextRef="#ctx0" brushRef="#br0" timeOffset="203455.4747">15198 13534 741 0,'-13'12'14'15,"9"-1"-17"-15,-1 3-1 16,5 1 11-16,0 3-4 15,5-3-1-15,12-3-1 16,2-6-5-16,4-6 11 16,-3 0-24-16,-4-11-46 15,-3-9-34-15,-8-3 23 16,-5-1-6-16,0 2 75 16,0 6 73-16,-14 3 15 15,0 2 21-15,-2 5-47 16,0 6-41-16,5 0-14 15,0 6 4-15,5 12-90 0,0 4-310 16</inkml:trace>
  <inkml:trace contextRef="#ctx0" brushRef="#br0" timeOffset="271484.7483">15993 6642 540 0,'-5'-6'121'0,"3"3"-103"15,0 1 41-15,0-3 4 16,2 5-5-16,0 0-22 16,0 0-22-16,0 0-12 15,13 0-10 1,16 0 16-16,17 0 8 0,18 0 6 15,21 0 0-15,20 0 0 16,22 0-3-16,21-7 0 16,15-8-13-16,12-5 9 15,11-3-10 1,-1-4-2-16,-1 0 0 47,-11-2-9-47,-19 3 10 31,-23 2-3-31,-33 7 1 0,-32 5-3 0,-28 5 2 0,-34 6-8 16,-18 1 2 15,-48 0-27-31,-32 8 24 0,-29 10-25 0,-31 4 9 0,-29 1 21 0,-15 6-2 0,-7 0 9 16,4 0-3-16,11-3 0 0,17 3-1 0,29-7 5 15,27 0-1-15,31-5-5 16,24-5 0-16,27 0-1 15,19-5 5-15,16-3-10 0,42-4-9 16,31 0 19-16,28 0 2 16,29-5-3-16,24-13 3 15,14-7-9-15,-2-1-4 16,-3 2 15-16,-19 0-9 16,-25 5 0-16,-28 4-53 15,-37 5-59-15,-37 2-8 16,-17 4 0-16,-53 2 80 15,-41 0 30-15,-31 2 20 16,-34 0 42-16,-18 0 14 16,-10 2-34-1,3 10 9-15,20 0 6 0,27-1 27 16,37-3-18 0,38-1-35-16,42-2-15 0,23 2-9 15,61-7-19-15,37 2 38 31,35-2-9-31,36 0-1 0,19-4-15 16,-2-10-50-16,-14 3 45 16,-27-2-50-16,-38 3-67 0,-45 4-158 15,-48 6 141 1</inkml:trace>
  <inkml:trace contextRef="#ctx0" brushRef="#br0" timeOffset="271562.1381">16636 6628 238 0,'-152'16'3'15,"24"-5"-16"-15,32-6-93 0</inkml:trace>
  <inkml:trace contextRef="#ctx0" brushRef="#br0" timeOffset="299765.867">9756 9174 759 0,'-12'-5'50'16,"2"-2"-11"-16,4 5 15 15,4-1-10-15,2 1-14 16,0 2-13-16,0 0-15 16,8-2-3-16,16 2 0 15,9-4 3-15,11-2-1 16,11-1 2-16,11-5-4 15,3 1 3-15,0-5-2 0,-5 2-2 16,-11 3 2 0,-14 3-1-16,-14 4-1 0,-22 4-13 15,-3 0-2 1,-40 0 2-16,-15 18 8 0,-17 1 5 16,-10 8 2-16,-2-4 7 15,7 1 20-15,11-6 0 16,20-1-13-1,15-5-1-15,18-7-9 0,13-1-1 16,24-4-11-16,24 0 3 16,14 0 9-16,14 0-6 15,5-12-5 1,-1-3-24-16,-11-1-11 0,-14 4-10 16,-18 2-1-16,-19 8 7 15,-18 2 6-15,-5 0 28 16,-39 9 15-16,-10 8 1 15,-4 3 3-15,-2-6 12 16,6 2 28-16,16-6-6 16,12-5-19-16,20-2-18 15,6-3-7-15,33 0-73 16,22-5-17-16,10-12-138 16,12-2-48-16</inkml:trace>
  <inkml:trace contextRef="#ctx0" brushRef="#br0" timeOffset="300984.412">10034 9714 606 0,'0'-5'105'16,"0"3"-89"-16,0 0 41 15,-13 2 7-15,-7 0-4 16,-6 7-24-16,-1 12-24 16,-4 7-8-16,4-1-1 15,7 0 3-15,5 0-3 16,11-3-3-16,4 0-3 16,4-5-1-16,23-4-1 0,4-1-1 15,11-5 2-15,2-3-6 16,-2-4-1-1,-6 0-3-15,-10 0-4 16,-6 2 13-16,-13 3 1 0,-7 8 3 16,0 3 3-16,-23 6-1 15,-5 3 4-15,-8 5 4 16,-2 0 3 0,1-2 8-16,6-5-9 0,6-6-1 15,9-3-6-15,8-7-6 16,8-4 3-16,0-3-38 15,17 0-63-15,8-22 5 16,8-7-83-16,3-2-124 16,0-4 89-16</inkml:trace>
  <inkml:trace contextRef="#ctx0" brushRef="#br0" timeOffset="301796.6345">10191 9890 544 0,'2'-1'185'0,"1"1"-140"31,-3 0-10-31,1 0-6 0,4 0-13 0,2 17-14 0,0 6 11 31,8 2-12-31,3 3-2 0,-1-3-6 0,3-6-12 16,4-7-21-16,-2-8-17 16,1-4-5-16,-6 0 30 15,1-16 20-15,-4-5 11 16,-8-2 3-16,-1-1 5 15,-2 2 56-15,-3-2-12 16,0 6-3-16,0 7-8 0,0 1-14 16,0 4-7-1,0 4-14-15,0 2-1 16,0 0-1-16,0 11-12 0,0 11 6 16,0 5 3-16,4 6-2 15,8-2 2-15,4 0-9 16,6-6-17-16,-2-5-6 15,4-11-15-15,-2-7-4 16,-2-2-26-16,-4-5-3 16,-5-23 36-16,-2-6 26 15,-8-7 20-15,-1-8 10 16,0 1 21 0,0 0 39-16,-9 1-23 0,0 7 0 15,1 6 9-15,0 12-13 16,3 7-13-16,1 4-1 15,4 10-5-15,0 1-4 16,0 0-14-16,0 5 2 16,0 20-17-16,0 10 5 15,0 10 4-15,0 3-11 16,0 1 0-16,0-7-4 16,2-3-5-16,2-15 0 15,-1-6-8-15,3-7 1 16,4-11-12-16,4 0 1 15,6-18 29-15,5-9 4 16,6-4 4-16,0 2 1 16,6 0-1-16,-3 4 1 15,-4 3 0-15,-3 10-3 16,-7 7 4-16,-4 5-5 0,-8 0 2 16,-3 11 0-1,-5 17 16-15,0 2 10 0,-10 7-11 16,-7 4-4-16,-5-2-5 15,-2-3-5-15,-2-5 1 16,-1-4-1-16,2-9 0 16,-2-5 2-16,3-2-2 15,2-11-1 1,4 0 0-16,8 0-38 0,1 0-48 16,9-20-87-16,0-6-122 15,6-3 181-15</inkml:trace>
  <inkml:trace contextRef="#ctx0" brushRef="#br0" timeOffset="302015.9855">10998 9936 621 0,'10'27'75'15,"-1"4"-55"-15,0 9-1 0,1 0 12 16,-1 1-3-1,4-2-12-15,-7-4-10 0,2-5-2 16,-4-2-4-16,-4-10 3 16,0-1-20-16,0-12-61 15,-9-5-83-15,-7 0-118 32,-1-11 145-32</inkml:trace>
  <inkml:trace contextRef="#ctx0" brushRef="#br0" timeOffset="302156.4246">10972 9643 809 0,'0'-10'23'16,"0"2"-92"-16,0 8-79 0,0 0 13 0,0 0-89 15,0 24 153-15</inkml:trace>
  <inkml:trace contextRef="#ctx0" brushRef="#br0" timeOffset="302546.7368">11162 9963 716 0,'6'2'23'15,"2"-2"-1"-15,4 0 28 16,0 0 1-1,6 0-21-15,-1 0-21 0,1 0-4 16,-4-12-7-16,1-2-3 16,-9-1-48 15,-2 3 6-31,-4 0 11 0,0 1 24 0,-4 5 9 0,-9 1 7 16,-3 5 11-1,-1 0 1 1,1 0-4-16,0 0-1 15,4 11 1-15,3 5 8 0,4-2-2 0,1 3-14 0,4 1 2 32,0 0-3-32,0-3-2 0,11 1 3 15,5-5 1-15,1-1 3 0,1-3-1 16,4-2-6 0,-1-5 0-16,0 0-2 15,-1 0-83-15,-5-12-200 0,1-5-106 16</inkml:trace>
  <inkml:trace contextRef="#ctx0" brushRef="#br0" timeOffset="303031.2819">11543 9825 641 0,'0'-7'132'0,"0"7"-111"15,-14 0 23 1,2 0-10-16,-2 14-18 15,5 12-12-15,0 5-3 16,7 4 1-16,2-1-3 0,0-3-2 16,20-4 3-1,10-9-15-15,2-12-23 0,2-6-8 16,3-2 14 0,-4-29 7-1,-6-8 4-15,-4-11 18 0,-5-8 2 0,-5-6 3 16,-5-4 27-16,-6 0 7 15,-2 2-11-15,0 8 9 16,-4 11 18-16,-10 5-25 16,0 15 15-16,2 9 2 15,2 10-8-15,0 8-1 16,0 0-4-16,4 15-32 16,0 21 1-1,5 13 1-15,1 11 0 0,0 15 0 16,1 8-1-16,18 5-1 0,4-3 1 15,1-5 5 1,4-2-3-16,0-14-1 0,-1-11-2 16,-2-15-1-1,-3-12-49-15,-4-16-52 0,-9-10-92 16,-6 0-282-16</inkml:trace>
  <inkml:trace contextRef="#ctx0" brushRef="#br0" timeOffset="303249.7731">11659 9811 829 0,'0'-5'88'0,"10"-5"-91"15,17 0 5-15,5-5 2 16,8 1-2-16,6-1 6 16,1 4-10-16,-9-6-36 15,-7 10-150-15,-14 2-212 16,-12 5 210-16</inkml:trace>
  <inkml:trace contextRef="#ctx0" brushRef="#br0" timeOffset="308312.1415">11120 7651 928 0,'0'-4'29'0,"0"4"-29"0,0 0-3 16,0 0 0-16,8 11-1 16,4 17 6-16,4 4-1 15,4 5-7-15,0 3 14 16,-1-4-10-16,-1-7 2 15,0-10 1-15,-5-3 0 16,-2-7-3-16,-2-5 3 16,-5-4-3-1,1 0 3-15,-1-26 8 0,-2-8 18 16,-2-7-7 0,0-5 0-16,0-2-4 0,0 1-12 15,0 6 0 1,-2 9-8-16,2 6-19 0,0 12-94 15,0 14-143 1,0 0-261-16</inkml:trace>
  <inkml:trace contextRef="#ctx0" brushRef="#br0" timeOffset="309343.7185">11463 7829 590 0,'9'2'17'31,"0"-2"24"-31,1 0 16 0,0 0-6 0,5 0-5 16,-4-12-18-16,5-1-21 16,-5-3-5-16,2-1 4 0,-3 5-6 15,-2 0 3 1,-6 5 0-16,-2 2-9 16,0 4 15-16,0 1-8 15,0 0 4-15,0 0-4 0,-4 0-1 16,-9 13-3-16,1 4 3 15,-1 7-2-15,4-1 4 16,5 0-5-16,1 5 4 47,3-2-1-47,0-2-6 16,5-5 11 15,15-3-9-31,6-8 5 0,6-8-7 15,7 0 5-15,1-20-3 0,1-13 3 0,-5-6-4 0,-4 1 5 0,-9 1 0 0,-12 2 2 16,-6 6-2-16,-5 6 0 0,0 9 38 16,-16 3 5-1,-3 7-2-15,-1 4-37 0,4 0-5 0,8 0 0 16,5 4-2 0,3 13-3-16,0 3-2 0,17 2-5 15,10-1-4 1,2 2-26-16,3-4 6 0,-2-2 15 15,-1-3 1 1,-7-1 16-16,-5-1 5 0,-2 2-4 16,-7-2 7-1,1 3-3 1,-1-1 0-16,1 3 0 0,5-2 0 16,-1-4 2-16,3-1-3 0,3-8 0 15,3-2 0-15,-2-2-47 16,2-25-26-16,-4-8-11 15,-4-9 30-15,-6-7 34 16,-6-3 17-16,-2 0 19 0,0 2 35 16,0 1 36-16,-10 8 17 15,-2 9-38 1,3 10-17-16,1 6 2 0,3 6-15 16,3 8-2-16,2 4-25 15,0 0-16-15,0 16 6 16,2 13-6-16,10 7 9 15,-2 7-2-15,3 3-1 16,-4-6-17 0,3-3 7-16,-6-8 3 0,-1-5-2 15,2-10 0-15,1-8-2 16,0-6-9-16,8 0 4 16,2 0 20-16,4-15-1 15,3 1 1-15,1-2-1 16,-2 2-3-16,-4 5 3 15,-2 4 2-15,-5 5-4 16,-6 0-1-16,-5 0 2 16,-2 12 3-16,0 8-5 15,0 5 0-15,-5 3 8 16,-12-2-7 0,-4 3 5-16,-2-6-4 0,-4-5-5 15,1-5 13-15,-1-4-10 16,3-4 4-16,2-5-3 15,3 0-9-15,5 0-22 16,0 0-46-16,4-5-76 16,1-6-109-16,4 0 44 15</inkml:trace>
  <inkml:trace contextRef="#ctx0" brushRef="#br0" timeOffset="310301.1681">13507 9054 677 0,'32'-13'9'15,"10"-4"-5"17,10-3-1-32,5-1 2 0,3 2-5 0,-5 1-3 15,-6 7 8-15,-13 3-10 0,-12 6-46 0,-20 2-25 16,-4 0 6-16,-22 11 54 15,-25 13 20-15,-10 1 17 16,-9 2 34-16,-1 2 45 16,7-6-5-16,14-7-30 15,11-3-19-15,17-5-6 16,16-7-23 0,2-1-14-16,33 0-11 0,13-1 4 15,12-15 13 1,7-4-9-16,2 1-2 0,-7-2-34 31,-13 8 1-31,-9-1 11 0,-18 6 8 0,-12 7 12 16,-8 1 4-16,-26 0 10 15,-18 11-8-15,-14 8-3 0,-6 8-30 16,-3-1 4-16,7-1 10 16,14-2-54-1,13-7-110 1,17-5-93-16</inkml:trace>
  <inkml:trace contextRef="#ctx0" brushRef="#br0" timeOffset="314984.5603">14976 9036 270 0,'0'0'201'0,"0"-3"-88"0,0 3-31 0,0-2-4 15,0 2-16-15,7 0 39 0,5 0-80 0,14 0-24 16,17 2 8-16,18 1-3 15,21-3-1-15,18 0 2 16,11 0-3-16,4-11 2 16,0-4-1-16,-11-1-2 0,-12 7 4 15,-20 2-6 1,-21 2-21-16,-21 5-20 0,-21 0 3 16,-9 0 20-16,-42 0 14 15,-24 10-2-15,-20 0 14 16,-19 1-8-16,-12 3 6 15,-6-3 16-15,5-1 6 16,13 0-2 0,18 1 0-16,25-6 0 0,20 3-6 15,24-3-15-15,18 0 0 16,22-5-8-16,31 0-4 16,19 0 17-1,20 0-7-15,14 0 1 16,0-11-2-16,-7-3 1 0,-17 2-4 15,-20 2 5-15,-21 5-40 16,-25 5-18-16,-16 0 4 16,-35 0 31-16,-27 0 14 15,-21 12 1-15,-15-1 13 16,-10 3 7-16,2-2 37 16,18-1 3-16,21-3 0 15,18 0-8-15,32-4-17 16,17-2-15-16,44-2-23 15,27 0 12-15,17 0 3 16,18-11-19-16,7-6-97 16,-9 4-108-16,-14 5-163 0,-21 4 146 15</inkml:trace>
  <inkml:trace contextRef="#ctx0" brushRef="#br0" timeOffset="315749.9567">15270 9641 756 0,'-14'0'59'0,"-8"0"-53"15,0 12-2-15,0 13 7 0,1 6 9 0,8 7-17 16,5-1 6-16,8 2-9 0,6-10 2 15,21-5-3 1,9-11 1-16,7-9-1 16,4-4 1-16,-2-6-12 15,-6-20-12-15,-6 0 0 0,-13-6 16 16,-9 3 7-16,-11 2-3 16,0 3 12-16,-20 2-6 15,-11 4 6-15,-7 7 14 16,-1 4-11-16,0 7-10 15,2 0 0-15,11 0-1 16,4 7-3-16,11 8-10 16,9-1-46-1,2-3-131-15,6-7-119 0,19-4 183 16</inkml:trace>
  <inkml:trace contextRef="#ctx0" brushRef="#br0" timeOffset="316187.1451">15561 9455 810 0,'0'-6'13'31,"0"4"4"-31,0 2-13 0,0 0 16 16,0 22-23-16,0 9 5 0,5 4-1 15,2 6-1-15,-1-3-5 16,-2-1-7-1,0-6-13-15,-1-8-7 0,0-8 10 16,0-4-3-16,-2-11 7 16,3 0 10-16,6 0 12 15,-2-19-6 1,7-2 6-16,6 0-4 0,1-2 3 16,4 3-4-1,-2 5 16-15,3 5-5 0,-4 8 0 16,-4 2-10-16,-4 0 2 15,-6 0-2-15,-9 7-2 16,0 10 10-16,0 3-7 16,-18 4 7-16,-8-1 7 15,-7 4 10-15,-5-2-3 16,-1-1 3-16,4-2-8 16,5-5-9-16,8-5-5 15,6-5-1-15,10-5-14 16,6-2-88-16,0-2-130 15,13-17-149-15</inkml:trace>
  <inkml:trace contextRef="#ctx0" brushRef="#br0" timeOffset="316390.2635">15964 9660 704 0,'4'20'42'16,"1"5"-26"-16,-2 4-11 16,0 4 24-16,2 1-3 0,-5 3-12 15,0-2-12-15,0-2-2 0,0-3-1 0,0-8 2 32,0-8-47-32,-2-4-106 15,-12-10-163-15,3 0 118 0</inkml:trace>
  <inkml:trace contextRef="#ctx0" brushRef="#br0" timeOffset="316562.1372">15944 9418 821 0,'0'-11'-24'0,"0"3"-77"16,-2 6-93-16,1 2-20 0,1 0 123 31,0 10-29-31</inkml:trace>
  <inkml:trace contextRef="#ctx0" brushRef="#br0" timeOffset="316921.6553">16092 9658 665 0,'5'0'52'0,"2"0"-39"31,5 0 20-15,3 0-9-16,2-7-4 0,3-8-17 0,-1 3-2 0,-2-5-2 15,-5 4-22 1,-5 2 2-16,-7 1 0 0,0 4 4 0,-7 3-5 16,-15 3 7-1,-4 0 13-15,-3 0 4 0,2 7-6 16,-3 7 10-1,7 1 0-15,6 3 12 0,5 0 13 16,10 4-5 0,2-4-10-16,0 0-10 0,9 0 8 31,16-4-9-31,5-4 0 0,4-10-4 31,5 0-5-31,-1 0-129 0,0-18-307 16,-4-3 291-16</inkml:trace>
  <inkml:trace contextRef="#ctx0" brushRef="#br0" timeOffset="317381.2376">16466 9509 776 0,'-13'0'10'31,"2"0"-3"-31,2 14 0 0,4 7-5 0,5 6 2 0,0 2 2 15,0 0-6 1,16 0 3-16,6-7-1 0,5-8-9 16,0-6 13-16,3-8-9 15,0 0-5-15,-1-15-23 16,-2-14 4-16,-6-11 10 16,-4-7 16-16,-9-6 3 15,-5-8 11 1,-3-2 32-16,0 0 4 0,0 5-13 0,0 10-28 15,-2 7 24-15,-3 17 14 16,1 6-4-16,2 12-6 16,-1 1-11-16,3 5-26 15,0 9-1-15,0 18-7 16,0 12 14-16</inkml:trace>
  <inkml:trace contextRef="#ctx0" brushRef="#br0" timeOffset="317515.2627">16669 9254 1058 0,'0'61'4'0,"13"18"-5"0,-3-13-2 0,-4-19 10 31</inkml:trace>
  <inkml:trace contextRef="#ctx0" brushRef="#br0" timeOffset="317562.5166">16647 9465 859 0,'0'-16'39'0,"7"3"-41"16,21-5 1-1,7 5 2-15,8 2 2 0,0 2-3 0,0 7-1 16,-5-1-4-16,-9 3-133 16,-14 0-125-16,-6 0-32 0,-9 0 201 15</inkml:trace>
  <inkml:trace contextRef="#ctx0" brushRef="#br0" timeOffset="331593.4724">18631 9080 635 0,'-30'0'59'0,"4"0"-48"0,14 0 62 15,12 0 35-15,4 0-58 16,36-8-65-16,20-4 26 0,17 1-4 15,19-7 10-15,3 2-3 16,-6 1-15-16,-14 0 10 16,-19 5-9-16,-24 4-15 15,-26 4-44-15,-10 2 12 16,-44 0 16-16,-18 6 24 16,-12 10 26-16,-6 2-11 15,5 2 40-15,14-3 7 16,18-1-39-16,23-3-15 15,20-1-2-15,2-3-130 32,33-2-66-32</inkml:trace>
  <inkml:trace contextRef="#ctx0" brushRef="#br0" timeOffset="332062.841">18890 9515 699 0,'-28'0'11'15,"-6"8"5"-15,2 11 8 16,2 0 6 0,8 5-14-16,9 1-8 15,13-2-8-15,0 0-12 0,17-1 12 16,19-3-5-16,11-4 7 15,6-3-4 1,-4-2 2-16,-8-2-10 0,-10-5 0 16,-13 1-4-16,-18 7 14 15,0-4-14-15,-28 7 48 16,-13-1 31 0,1 4-38-16,-1-3-2 15,8-1 3-15,13-4-20 16,12 0-12-16,8-9-31 0,19 0-136 15,16-4-42-15</inkml:trace>
  <inkml:trace contextRef="#ctx0" brushRef="#br0" timeOffset="332767.2002">19171 9643 799 0,'0'-2'1'0,"0"2"14"16,0 0-25-16,0 6 23 0,0 12 4 15,0 11-11-15,8 0-8 16,5 1-1-16,4-7-20 16,0-3-26-16,0-10 8 15,2-10-5 1,3 0-10-16,-4-17 17 0,-1-12 33 16,-6-5 13-1,2-1 20-15,-8 2 40 0,-3 4-9 31,-2 7-22-31,0 5-4 32,0 5 8-32,0 12-11 0,0 0-9 0,0 0-29 0,0 5-23 15,0 19 20 1,0 5 25-16,0 3-8 0,0 1-16 0,5 2-13 31,4-11 3-31,1-6-6 0,4-7-8 0,-1-11 0 16,2 0 8-1,-2-7 21-15,0-23 19 0,-1-10-11 16,-3-2 16-16,-2-6 13 31,-5 2 7-15,-2 2 5-16,0 12-1 0,0 4 3 0,-4 13-1 0,-3 5-5 16,4 10-14-1,-1 0-21-15,4 22-13 0,0 9 25 16,0 4-14-16,0 3 4 15,0 1-32 1,4-4-32-16,10-10 2 0,6-8 0 16,4-4 4-1,3-6 2-15,2-4 3 0,3-3 34 16,0 0 5-16,-6 0 7 16,-3 0 4-16,-6 0 7 31,-6 0 9-31,-9 6-6 0,-2 10 6 0,-6 5 14 15,-18 2 8-15,-3 5-13 16,-5-5-18-16,4-3-6 0,4-4-6 16,12-8-1-1,8-8-58-15,4 0-46 0,8-13-155 16</inkml:trace>
  <inkml:trace contextRef="#ctx0" brushRef="#br0" timeOffset="332952.7987">19828 9712 542 0,'11'22'35'0,"-3"11"-6"0,0 7 0 0,-4 5 29 0,-4 5-11 31,0 1-30-15,0-7-12-16,-3-3-5 0,-10-12-30 31,-2-14-96-31,0-15-274 0</inkml:trace>
  <inkml:trace contextRef="#ctx0" brushRef="#br0" timeOffset="333093.3882">19839 9500 983 0,'0'-4'-3'16,"0"4"-7"-16,9 0-29 0,6 11-15 15,1 13-55 1,2 5-147-16</inkml:trace>
  <inkml:trace contextRef="#ctx0" brushRef="#br0" timeOffset="333671.5147">20100 9731 650 0,'20'0'56'31,"0"0"6"-15,2-8-12-1,-5-10 16-15,-2-2-21 0,-9 5-31 0,-6-1-10 0,0 5-1 0,-2 9-16 0,-20 2-28 0,-1 0 15 16,-4 17 22 15,1 10 4-31,6 6 7 0,5 2-3 0,10 1-17 16,5-7-17 0,0-7-9-16,14-8-10 0,12-7-2 15,6-7-1-15,2 0 10 16,0-14 21-16,1-4 23 0,0-5 5 31,-1-2 7 32,-6 4 14-63,-1-1 1 0,-5 8 18 0,-6 1-4 0,-8 7-16 0,-5 3-10 15,-3 3 11 1,0 0-9-16,-10 5-5 0,-5 14 13 0,2 4-21 0,-1 6 3 0,6 4-7 0,2 0-5 0,6-1 4 15,0-2-1-15,17-5-6 16,6-7-5-16,7-9-27 16,1-9 25-16,3 0 11 15,0-29 10-15,0-6-2 16,-7-12-5-16,-4 0 0 16,-7 0 6-16,-8 6-5 15,-4 7 4-15,-4 10 7 16,0 11 27 46,-1 8 12-62,-6 5-10 0,-1 0-20 0,1 11-26 0,4 18 11 0,1 7-5 0,2 12 1 0,0 10-3 47,11 0-4-47,5 2 3 16,4-2 2-16,-1-3-36 0,-1-15-117 0,-4-18-134 0</inkml:trace>
  <inkml:trace contextRef="#ctx0" brushRef="#br0" timeOffset="334640.9746">19584 7651 841 0,'8'0'-3'0,"-2"9"11"15,5 9 4-15,0-1 23 16,0 3-16-16,-4-3-8 16,-1-2-12-16,-2-4-1 15,-3-3-2 1,3-1 10-16,-2-5-2 31,3-2-2-31,5 0-11 16,11-2-6-16,3-18 25 0,7-5-10 0,9-4 9 31,2 0-10-31,-1 2 6 0,1 6-5 0,2 7-1 0,2 6 2 47,-2 8 2-47,31 0-1 0,5 8 1 15,2 9-2-15,0-2-1 16,0-6-2 0,1-4 3-16,-32-5-1 0,-4-3-6 0,-10-15 8 15,-6 3 0 1,-9-1-2-16,-11 3 3 0,0 3 5 16,-7 4 47-1,-4 6-1-15,0 0-31 0,5 0-19 16,0 9-13-1,6 17-4-15,2 6 13 0,4 10-5 16,10 5 13-16,2 2-11 16,9-3-84-1,2-17-137-15</inkml:trace>
  <inkml:trace contextRef="#ctx0" brushRef="#br0" timeOffset="335187.1415">21455 7671 793 0,'0'0'10'0,"0"0"-7"15,0 0-1 1,0 0-5-16,0 11 10 0,0-2 2 16,-3 0-5-16,2-2 4 15,1-7-8-15,0 0 2 16,0-10 2 0,0-16-18-16,0-5 6 15,7-3 6-15,4-1 13 0,0 6 20 16,1 4 13-1,-1 10 2-15,6 3-14 0,5 6-8 16,6 6-18-16,9 0 2 16,10 0-7-16,9 6 3 15,4 10-5-15,1-5 4 16,1-1-2-16,-2-5-8 16,-2-5 10-16,-6 0-4 15,-2 0 2 1,-10-3-2-16,-10-7 3 0,-8-2 1 15,-7 7 9-15,-9 5 27 16,-6 0-6-16,0 0-20 16,0 0-9-16,2 17-15 15,6 8-3-15,0 8 26 32,2 8-10-17,4 1-16-15,-4-5-84 0,-1-8-82 0,-6-11-111 16</inkml:trace>
  <inkml:trace contextRef="#ctx0" brushRef="#br0">21882 7238 817 0,'-8'-7'40'31,"3"7"3"-31,5 11-23 0,12-5-14 0,-1-4-45 16,-5 1 22-16,-5-3 43 0</inkml:trace>
  <inkml:trace contextRef="#ctx0" brushRef="#br0" timeOffset="335874.8779">22005 7008 889 0,'0'-8'34'0,"0"7"-7"47,0 1-12-47,0 7-3 0,0 18-23 0,0 8 26 0,0 3-11 0,0 3-20 0,0-4-39 0,0-9-3 0,0-9 10 15,0-10 15 1,2-7-3-16,15 0 6 0,5-21 35 16,3 0-2-16,1-2-3 31,3 1 4-31,0 11-2 0,-8 7 12 16,-4 4 10-16,-6 0-8 0,-5 14 2 15,-6 9 0-15,0 6-4 16,-11 0-11-1,-12 0 11-15,0-2 7 0,-4-4-36 16,9-6 27-16,3-10-6 16,10-7-73-16,5 0-50 15,1-16-131 1</inkml:trace>
  <inkml:trace contextRef="#ctx0" brushRef="#br0" timeOffset="336015.3975">22330 7142 683 0,'10'0'21'0,"-3"19"7"16,0 15 4 0,-4 3 5-16,-3 6-3 0,0 2-42 15,0 1 10 1,-5-4 20-16,-6-10-36 0,0-17-99 16,3-15-113-16</inkml:trace>
  <inkml:trace contextRef="#ctx0" brushRef="#br0" timeOffset="336202.7589">22380 6913 895 0,'0'-11'-3'0,"0"9"-12"0,2 2-23 31,-1 2-13-31,5 17-113 0,1 4-180 0</inkml:trace>
  <inkml:trace contextRef="#ctx0" brushRef="#br0" timeOffset="336844.115">22546 7173 441 0,'20'0'24'0,"3"0"30"16,1 0 23 0,-11-18 6-16,-4-3-41 15,-3 2-8-15,-6-1-10 16,0 4-12-16,-9 5-17 0,-13 9 4 15,-1 2 5-15,-5 0 8 16,6 12-11-16,5 7 7 16,6 4 1-16,5 2-11 15,6-4 0-15,0 1-5 16,10-8-18-16,14-3-31 16,4-7 33-16,5-4 15 15,2 0 7-15,2 0-3 16,2-10-4-16,-2-2 5 15,-2-2-1-15,-3-1 1 16,-6 2 6-16,-5-1-7 16,-7 3 10-16,-5 3 13 15,-7-1 34-15,-2 1 5 16,0 4-16 0,0 2-41-1,-11 2 3-15,-3 0-1 0,1 10 3 16,1 12 0-16,6 8 3 0,0 1-11 15,6 3-19-15,0-5 4 0,12-7-12 16,11-12-7 0,8-10 20-16,4 0 14 0,1-32 14 15,3-15-6 1,-1-15-4-16,-5-8 4 0,-9-4 2 16,-3 1 8-16,-8 5-4 15,-9 9 27 1,-4 13 21-16,0 16-12 15,0 8-30-15,0 12 17 0,-6 10-15 16,-1 0-25-16,1 28-8 16,-1 14 28-16,-5 16-10 15,6 12-3-15,2 7 2 16,4 1-3-16,0-3-19 16,0-7-43-16,14-14-78 15,2-14-49-15,-2-20-211 16</inkml:trace>
  <inkml:trace contextRef="#ctx0" brushRef="#br0" timeOffset="336953.2443">23180 7020 871 0,'43'-24'3'0,"8"-1"-1"15,8 4 17-15,-1 4 11 16,-13 5-17-16,-14 10-13 0,-27 2-7 15,-8 0-171 1,-45 8-285-16</inkml:trace>
  <inkml:trace contextRef="#ctx0" brushRef="#br0" timeOffset="337675.389">21690 7248 568 0,'0'-21'55'0,"2"5"12"0,-2 2-3 16,0 5-12-16,0 2-10 16,0 3 0-16,0 4-13 0,-2 0-8 31,-6 0-12-31,-1 13 3 16,2 8-3-16,1 6-1 31,4 2-4-31,4 0-6 0,28-10-3 15,8-9 2-15,2-10 9 0,2 0-8 16,-3-7 9 15,-14-20-6-31,-12-2 6 0,-9-1-4 0,-4 0 3 16,-8 1 11-16,-18 5 3 0,-9 4-20 16,-4 11-1-1,-5 9-2 1,0 0-9-16,0 12-57 0,1 19-71 0,3 1-65 15</inkml:trace>
  <inkml:trace contextRef="#ctx0" brushRef="#br0" timeOffset="338658.3847">19825 7244 606 0,'5'-17'65'94,"-4"3"11"-94,-1 4 16 0,0 4 1 0,0 4-48 0,0 2-25 0,-3 0-15 0,-12 16-10 0,1 9 22 0,1 6-13 0,0 2 2 0,4 2-5 0,9-4 0 15,0-6-4-15,17-8 0 0,14-10-11 16,5-7 8 31,5 0 4-47,-3-24 3 0,-6-7-9 0,-10-4-10 0,-10 1-5 0,-12 3 12 0,0 3 14 31,-17 9-14-31,-14 6 1 0,1 3-1 0,0 10 12 16,8 0-2-16,6 0-29 15,14 0-78-15,2 0-41 32,12-2-77-32,19-13-28 0</inkml:trace>
  <inkml:trace contextRef="#ctx0" brushRef="#br0" timeOffset="338968.9941">20067 7047 587 0,'13'-10'81'0,"-6"10"-23"0,-1 0-34 0,1 8-18 0,0 18 2 0,-1 6 19 15,1 4-22-15,-1 2 4 0,-1-8-7 78,-2-6 3-78,1-9 1 0,-2-8-6 0,6-7 2 0,2 0-28 0,7-21 25 0,3-4 5 0,5-4-5 0,5 3 2 32,2 3-1-32,-2 11 0 0,-3 10 13 0,-3 2 0 15,-8 0-2-15,-7 21-10 0,-9 8 3 16,0 1 3-16,-22 4-2 31,-7-3 17-31,-8-4-13 0,3-6 1 0,3-5 0 31,8-11-8-31,11-5-5 0,10 0-21 0,2-16-106 16,14-10-58-16,16-5-219 16</inkml:trace>
  <inkml:trace contextRef="#ctx0" brushRef="#br0" timeOffset="339202.7639">20461 7145 593 0,'4'10'47'0,"-1"12"-10"0,-2 3-4 15,-1 9 26-15,0 0-34 0,0 2-10 0,0 0-12 16,0-7-4 0,-6-1-3-1,-3-7 3-15,-2-12-18 0,0-9-91 32,-2 0-105-32</inkml:trace>
  <inkml:trace contextRef="#ctx0" brushRef="#br0" timeOffset="339359.0184">20452 6931 902 0,'0'-7'7'0,"0"7"-18"0,5 3-18 0,-1 18-100 0,9 2-47 31</inkml:trace>
  <inkml:trace contextRef="#ctx0" brushRef="#br0" timeOffset="339890.2596">20708 7137 642 0,'13'-15'14'0,"2"-4"26"16,-5-5 43-16,-4 5-22 0,-5 1-46 16,-1 9-12-1,0 1-4-15,0 8-14 0,-14 0-6 16,-4 6 15-16,-1 13 17 15,0 5-4-15,0 5-4 16,4-3-3-16,8 0-4 16,6-3 4-16,1-6-6 0,3-5-2 15,20-8-16 1,5-4 16-16,5 0-4 16,4-11 13-16,4-12-2 15,-1-5 3-15,-4-1-3 16,-2 0 4-16,-7 2 2 15,-6 3-8-15,-7 5 15 16,-7 6 2-16,-3 7 21 0,-4 4-14 31,0 2-13-31,0 0-14 0,-2 11-6 16,-7 11 28 0,1 5-11-16,-1 8-5 0,4-1-1 0,1 2-5 15,4-6-6 1,0-6 6-16,9-11-8 0,13-10-5 31,4-3-5-31,5-22 24 0,0-18-2 16,4-15 2-16,-5-13-2 0,0-3 6 15,-8-5 1 1,-7 5 9-16,-1 5 15 16,-12 13 1-16,-2 13 15 0,0 15 18 15,0 11 4 1,0 13-25-16,0 1-31 0,0 5-15 15,0 24-9-15,2 15 19 16,6 11-3-16,-2 8 0 16,2 3 2-16,1 1-7 15,0-9-82-15,-7-14-84 16,-2-13-32-16,0-18-272 16</inkml:trace>
  <inkml:trace contextRef="#ctx0" brushRef="#br0" timeOffset="340031.551">21219 6890 929 0,'40'-17'0'31,"13"-1"6"-31,14 0-7 0,6 7 21 16,3 3-13-16,0 0-7 15,-10 2-42-15,-12-1-190 0</inkml:trace>
  <inkml:trace contextRef="#ctx0" brushRef="#br0" timeOffset="357671.5107">16329 11200 795 0,'-20'0'26'0,"2"-10"-30"0,4 2 12 0,8 2 22 63,4 2 54-63,0 3-40 0,2-3-37 0,0 4 4 0,4-3-12 47,21 3-1-47,16 0 9 0,11 0-12 0,14 12 25 0,11 15-15 0,5 10-1 0,5 8 2 0,-1 5 3 0,-5 2-6 0,-5 3 6 0,-10-3-15 0,-15-3 15 15,-15 0-7-15,-12 2-2 16,-20-1 1-16,-4 5-11 0,-19 4 26 16,-16-1-17-16,-15 2 1 15,-4-4 4-15,-4-7-6 16,-1-3 4-16,3-5 2 0,4-6-10 47,2-2 13-47,8-4-6 0,6 0 7 15,8-6-5-15,6-1-11 32,8-3 21-32,7 0-18 0,7 1 4 46,0 0 1-46,14 8-10 0,19 3 18 0,51 16-9 0,3-5-3 0,-1-6 7 16,-5 0-1-16,-10-12-3 16,-11-2 1-16,-56-20 3 15,-4 3-16-15,-4-5 26 16,-23 5-18-16,-8 1 6 16,-8 3 1-16,-4 5-1 15,2 3-2-15,3 5 10 16,4 2-15-16,12 8 16 15,6 3-7-15,13 7-2 16,7 9-1-16,5 7-13 16,28 9 24-16,9 6-11 15,13 9 1-15,6 3 5 16,2 0-6-16,2 1-1 31,-5-1 5-31,-8-5-11 0,-16-2 9 0,-11-8-1 16,-19-4 2-16,-6-6-3 0,-25-5-8 15,-23-4 24-15,-12-2-16 16,-7-4 1 0,-4-8 15-16,3-8-23 15,4-7 19-15,8-8-11 0,11-8-9 16,2-6-49 0,12 0-97-16,7-13-104 0,8-11-245 15</inkml:trace>
  <inkml:trace contextRef="#ctx0" brushRef="#br0" timeOffset="366203.5028">14084 12665 576 0,'-23'-14'34'0,"-5"2"-25"15,-4 1 28-15,-5 5 20 0,-4 6-18 16,-2 0-9-16,-3 0-24 16,-3 3-1-1,-4 11 3-15,-6-2-8 0,-3 0 4 16,-7 4-4-16,-11-1 0 16,-2 3 1-1,-8 0 2-15,-1 2-1 16,0 2-3-16,1-2 0 0,7 0 8 15,5-4-1 1,6-1 2-16,6 1 3 0,2 1-12 16,9 3 26-16,-1 2 6 15,3 4-15 1,0 3-10-16,7 2-3 16,0 4 1-16,5 1 1 0,6 7-5 15,6 3 3-15,1 7-3 16,4 1 0-1,3 6 4-15,6 1-13 0,4 4 19 16,2 3-12-16,7 2 5 16,2-2-5-16,0 1 2 15,0-4-2-15,16-7 5 16,5-5-5-16,6-6 5 16,6-3-2-16,7-6 8 15,9-1-4-15,5-3-4 16,11-2 16-16,8-3-8 15,8-3 9-15,11 1-5 16,9-3-13-16,4-2 8 16,7-3-7-16,1 1-1 15,-2-7 2-15,-1-1-1 0,-4-4 2 16,-7-3-3 0,-3-5-2-16,-6 0 5 0,-5 0-2 15,-5 0 2 1,-1-13-1-16,-2-8-10 15,-1-6 18-15,1-3-10 0,-5-5 4 16,4-1-7-16,-4-1 7 16,0-1-7-16,-1 2 8 15,-2-1-11-15,-2 1 11 16,-2-5-3-16,1-2 1 16,-4-4-2-1,-4 0-11 1,-3-3 20-16,-6 0-11 0,-12-3 4 0,-6 2-2 15,-12 2 2 1,-11 2-3-16,-8-2 20 0,0 3 1 16,-2-1-9-16,-16 1-4 15,-4-1 0-15,-3 3-11 16,-3-1-4-16,-4 5 16 16,-6-3-11-16,-4 4 3 15,-10-2 2-15,-6 1-10 16,-8 1 12-16,-9 1-6 15,-9 0 1-15,-6 6-2 16,-7 1 2-16,1-1-5 16,-8 10 1-16,-4 3-1 15,-9 2 9-15,-12 10-6 16,-13 7 3-16,-12 0-1 16,-6 0-10-16,-5 17 18 15,1 9-9-15,2 3-10 16,5 6-41-16,7 5-99 15,1 6-246-15</inkml:trace>
  <inkml:trace contextRef="#ctx0" brushRef="#br0" timeOffset="416125.9593">3432 5141 809 0,'164'-15'42'16,"19"1"25"-16,-29 11-19 0,-7 1-34 0,-14 2-13 47,-20 0-6-32,-45-3-6-15,-23 3-32 0,-23-7 5 94,-22-5 19-94,-30-3 14 0,-42-6-5 0,-38 1 7 0,-43 5 6 0,-39 9-1 0,-30 6 15 0,-92 8 1 0,15 17-5 0,36 4 4 31,42-4 80 1,51-8-99-32,48-1 4 0,122-14-2 0,34-2-23 0,43 0 5 0,33 0 25 0,40-19-3 0,37-10-2 0,24-8-2 0,15-8 1 0,2 4-6 15,-9 1-7-15,-25 9-20 31,-38 11-45-31,-37 9-27 0,-46 9 10 16,-45 2 37-16,-28 0 37 0,-44 0 17 31,-39 0 64-31,-37 4-24 0,-33-4-11 0,-28 0-11 0,-22 0-8 32,-12 0 12-32,0 4 3 0,14 0 3 0,33 1 36 15,36 3 19 1,40-2-37-16,37-4-38 0,40-2-5 0,19 0-3 31,51 0-55-31,30-9 60 0,29-7 6 0,28-4-5 16,26-2 3-1,7-2-5-15,8-3 0 0,-1 2-58 32,-13 1-8-32,-22 6 10 0,-27 1-14 15,-30 10-6-15,-39 3 1 31,-35 4 36-31,-21 0 31 0,-59 0 24 32,-32 6 44-32,-34 5-31 0,-27 3-11 0,-6 0 12 0,-1 0 24 0,18-5 18 15,25 2 11 1,33-2-30-16,30-4-40 16,34-3-13-16,24-2-4 15,33 0-38-15,38 0 36 16,25 0 6-16,24-11 13 0,15-3-14 15,4-1-2-15,-2-1-66 16,-16 2-12-16,-23 2 18 16,-28 7 37-16,-29 1 20 15,-35 4 10 1,-19 0-6-16,-51 12 58 0,-39 14-26 16,-28 11-26-1,-23 10-2-15,-11 5-37 0,6 4-29 16,15 2 16-1,22 0 35-15,28-4-5 0,23-1-410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5:01:43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19877 2062 861 0,'22'-22'-2'16,"12"1"5"-16,3 4 0 15,4 7 10-15,-3 10-5 16,-3 0-4-16,-7 10-4 16,-9 19 1-16,-15 5-3 15,-4 10-5-15,-11-1 3 16,-20 3-8-16,-8-2 12 15,3-8-2-15,3-9 4 16,7-7 0-16,10-11-1 16,12 0-1-16,4-4-7 15,8-2-20-15,21 6 27 16,7-2 1-16,8 6-2 16,0-2 2-16,-4 2-3 15,-7 3-12-15,-11 2 1 16,-13 3 10-16,-9 4-1 15,-6 4-1-15,-26 5 6 16,-14 4 14-16,-7 4 15 16,-7 1-3-16,4-4-13 15,2-7-9-15,10-6-5 16,13-9 3-16,13-12-22 16,15-5-63-16,3-13-92 15,12-28-238-15</inkml:trace>
  <inkml:trace contextRef="#ctx0" brushRef="#br0" timeOffset="375.8527">20468 1878 878 0,'-19'0'-1'16,"-1"0"3"-16,-4 20 10 0,-2 16-3 0,-1 15 1 47,7 12-9-47,9 5 0 15,9 3 0-15,2-2-6 0,20-4 1 0,20-11 1 0,6-11 2 0,6-10-1 16,-2-12-1-16,-5-13-2 16,-6-8-7-1,-11 0-2-15,-12-13 7 0,-11-11 5 16,-5-3 4-16,-16 0-1 15,-19 3-3-15,-9 10-2 16,-8 6 6 15,0 8 0-31,1 0-7 16,7 11 8-16,9 12 0 0,12 2-38 0,15 0-75 0,8-7-98 16,13-11-214-16</inkml:trace>
  <inkml:trace contextRef="#ctx0" brushRef="#br0" timeOffset="640.6248">21197 1746 946 0,'0'0'4'15,"0"0"8"-15,-12 34 1 0,-9 21 23 16,-8 24-2-16,-4 26-6 15,-4 21-10-15,-4 14-12 16,1 6 0 0,-1 3-7-16,4-2 3 15,0-7 0-15,8-11-2 16,8-12-28-16,5-14-47 0,7-28-70 16,9-23-90-16,0-26-207 15</inkml:trace>
  <inkml:trace contextRef="#ctx0" brushRef="#br0" timeOffset="968.7934">21548 2431 901 0,'0'-8'15'0,"-1"8"16"16,-16 3 8-16,-9 27-17 15,2 13-23-15,2 14 3 16,2 10 0-16,14 2 2 16,6 1-7-16,6-7 0 15,27-15 2-15,14-12-2 16,7-14 5-16,7-21 0 16,5-1-1-16,-4-25 3 15,-8-19-2-15,-12-9 2 16,-12-7-2-16,-19-3 4 0,-11 1 15 15,-23 0 22 1,-26 2-19 0,-16 4-16-16,-10 10-7 0,-5 10-3 15,-2 19 2-15,5 17-19 16,4 14-54-16,16 28-69 0,9 13-189 16</inkml:trace>
  <inkml:trace contextRef="#ctx0" brushRef="#br0" timeOffset="71625.3646">21199 4782 872 0,'-2'-10'9'0,"2"2"27"0,0 7 6 0,0 1-20 15,0 15-16-15,6 19-5 16,8 17 20-16,-4 16 0 16,4 11-13-16,-4 9-1 15,0 2-3-15,0 1-3 16,-2-1 1-16,1-9 1 16,-1-6-3-16,-3-14-2 15,0-15-23-15,-4-14-11 16,1-18 5-16,-2-13 3 15,0-7 18-15,3-38 1 0,-3-21-6 16,1-23 14 0,-1-13-2-16,2-10-1 0,-2-1 3 15,0 10 1 1,0 15 2-16,0 14 4 0,0 16 35 16,0 15-11-16,-2 12-2 15,1 8-1-15,-2 11-9 16,3 8-2-1,0 4-12-15,0 28-13 0,0 26 4 16,0 23 7 0,4 22 3-16,0 19-6 0,2 8 3 15,-1 4 2-15,-3-5-4 16,2-10-78-16,-4-13-70 16,0-10-201-16</inkml:trace>
  <inkml:trace contextRef="#ctx0" brushRef="#br0" timeOffset="73265.5038">18426 5161 321 0,'0'2'-7'0,"1"0"15"15,7 3-2-15,0-3 109 16,3 3-81-16,3-1-19 16,4-1 23-16,8-1 12 15,3 2 8-15,5-2-7 16,4 2-19-16,5-4-16 47,3 2-7-47,4-2 3 0,4 0-2 0,4 0 9 15,4 0 5-15,6 0-8 0,0 0 2 63,3 0-7-63,7 0 3 0,48 0 0 0,5 0-9 0,7 0 0 16,4 0 1-16,3 0-6 0,3 0 1 15,-43 0 2-15,-7 0-4 16,4 0 10-16,-6 0-7 15,2 0 7-15,0 0-6 16,3-4 4-16,-2 0-5 47,3-2 1-47,2-1-5 16,-6-3 4-1,1-2 2-15,-6 5-5 16,-2-3 2-16,-5 4 0 0,-4 0 3 0,-5 3-10 15,-1-1 11-15,0-1-4 0,0 2-2 0,-1-1 1 0,5-2 1 16,0 2-4-16,-1-1 6 0,1-2-6 16,0 5 5-16,-6-2-1 15,4 4-1 1,-3 0 2-16,1 0-5 16,-2 0 6-16,0 0-5 15,1 0 3-15,-5 0-1 0,0 0 1 16,-1 0-1-16,-2 0 0 31,-1 0-1-15,1 0 2-16,-3 0-1 15,1 0 1 17,-4 0-1-32,1 0-2 0,1 0 5 0,23 0-3 31,-2 0 1-31,-2 0-2 0,-4 0-1 0,-3 0 2 0,-9 0 1 15,-33 0 1 1,-6 0-2-16,-5 0-2 16,-5 0 3-16,-6 0-2 0,-6 0 3 31,-2 0-2-31,-3 0-2 0,0 0 2 31,-6 0-96-31,-13-5-280 141</inkml:trace>
  <inkml:trace contextRef="#ctx0" brushRef="#br0" timeOffset="75281.2048">21229 3953 775 0,'0'-3'13'0,"0"0"24"15,0 3 18-15,1 0-12 16,-1 8-41-16,3 17-8 15,-1 8 14-15,-2 6-7 16,2 1 4-16,-2-3-4 16,2-3 0-16,-2-12 1 15,2-4-1-15,0-8-1 16,-1-9-1-16,6-1-8 16,1-1-6-16,2-25 4 15,6-5 16-15,4-4-10 16,0-1 6-16,0 3-1 15,0 6 0-15,-4 7 4 16,-3 8 9-16,1 7 11 16,-4 4-8-16,1 1-7 15,0 0-9-15,-2 11 2 16,0 8-2-16,-5 9 3 16,4 1 1-16,-1 2-1 15,-4-2-1-15,1 0-2 16,-2-11-60-16,-2-7-103 15,0-11-350-15</inkml:trace>
  <inkml:trace contextRef="#ctx0" brushRef="#br0" timeOffset="77843.6256">22210 4516 351 0,'10'-2'2'15,"0"0"206"-15,-1-1-171 16,-2 1 19-16,-1 0 11 16,-2 0-25-16,-2 0-10 15,-2 2-8-15,0 0-1 16,0 0 17-16,0 0-6 16,-5 0-2-16,-12 0-3 15,-7 0 6-15,-2 0-27 16,-2 0-8-16,-4 0 9 15,4 0-9-15,2 0 3 16,1 0-9-16,5 0-32 16,-2-2-54-16,6-10-69 15,2-1-185-15</inkml:trace>
  <inkml:trace contextRef="#ctx0" brushRef="#br0" timeOffset="78156.3229">22027 4357 606 0,'6'-9'50'0,"-2"3"-8"16,-1 2 49-16,-3 4-5 15,0 0-51 1,0 0-30 15,0 0-11-31,0 0-4 0,-11 7 8 0,-6 7 5 0,-2 6 11 16,-5 1-11-16,0 3 1 0,2-3-4 15,0-3 4-15,4 0-4 16,6-2 2-16,1-3-3 31,7 1-5-31,2-2 8 0,2 0-6 0,0 1-1 16,11 0 2 0,11 3 0-16,2-3 3 0,3 1 2 15,-1-3 1-15,-1 1-1 16,-7-2-9-16,-12-4-113 15,-6-3-133-15</inkml:trace>
  <inkml:trace contextRef="#ctx0" brushRef="#br0" timeOffset="81453.343">20432 4652 315 0,'-5'-4'307'0,"3"1"-281"15,2 0 48-15,0-1 15 16,0 4-19-16,0-1-35 0,0 1-20 16,0 0-10-1,16 0 0-15,6 0 16 0,9 0 9 16,10 0-16-16,4 0-10 15,4 0 0-15,-2 0-3 16,1 0-1-16,-7 0-25 16,-9 0-86-16,-10 0-108 15,-9 0-254-15</inkml:trace>
  <inkml:trace contextRef="#ctx0" brushRef="#br0" timeOffset="81796.7498">20810 4565 792 0,'-6'-8'14'15,"4"1"-7"-15,-1 5 57 16,1-3 10-16,2 5-31 16,0-1-39-16,0 1-5 15,0 0-3-15,0 0-1 16,0 3 2-16,13 9 1 15,5 2 4-15,2 1-4 32,6-3-1-32,2-1 2 0,2-1 2 0,-8-2-3 15,-4-3 0 1,-6 1-11-16,-4-4 9 0,-6 3 1 16,-2-4 6-1,0 3-1-15,-7 2-6 0,-10 4 10 16,-2 5-3-1,-4 7 0-15,3 2-3 0,2 8-23 0,4-1-80 32,6-5-101-32</inkml:trace>
  <inkml:trace contextRef="#ctx0" brushRef="#br0" timeOffset="83828.4735">18876 4727 561 0,'12'-39'75'0,"-8"3"-43"16,3 0 48-16,2 8 16 15,-5 8 0-15,-2 7-32 16,0 8-18-16,-1 5-20 16,2 17-22-1,1 33-14-15,-2 31 15 0,-2 35 10 16,0 36 1-16,0 23-10 15,0 13-2-15,0 11-2 16,0-12-16-16,0-23-103 16,0-26-131-16</inkml:trace>
  <inkml:trace contextRef="#ctx0" brushRef="#br0" timeOffset="85814.0609">18996 4768 439 0,'2'0'141'0,"1"-2"-125"16,-2-1 6-16,0-1-1 16,1 1-13-16,-2 3-7 15,1 0-1-15,4 0 0 16,1 0 0-16,2 0-1 16,6 0 3-16,3 0-2 15,3-2 6-15,-1 1-4 16,-3-2-1-16,-2 2 2 15,-8-2-4 1,-6 3 3-16,0 0 7 0,-28 0 62 16,-12 15-22-16,-6 2-40 15,-10 2 16-15,5 0 6 16,7 1 6-16,12-3-2 16,15-3-22-16,13-1-13 15,4 1-19-15,25-5 0 16,16-1 17-16,12-3 1 15,5-4 1-15,-3-1-13 16,-11 0-11-16,-11 0-7 16,-20 0 4-16,-13 0 23 15,-2 0 6-15,-31 0 34 16,-12 8-27-16,-8 4 7 0,1 1 7 16,5 1 0-1,12-1-4-15,15 1-9 0,19-2-10 16,1 2-23-1,32-2 16-15,17 0 0 16,6 1-12-16,2-3-19 16,-2-2 15-16,-10-6 2 0,-18 3-9 15,-21 1 1 1,-6 6 24-16,-29 3 44 0,-18 3 18 16,-7 2-28-16,-2 2 10 15,5 0-1-15,14-3-4 16,14 0-24-1,19 3-12-15,4-1-20 0,20 0 15 16,18 0-15-16,6-3-22 16,1-2-9-1,-2-4 4-15,-14-5-5 0,-11-2-9 16,-18 0 49 0,0 1 14-16,-31 3 91 0,-11 3-42 15,-9 4-15 1,2 2 15-16,5 0-12 0,14 4-24 15,10 1-12-15,18 1-15 16,2-2-4-16,24-1-74 16,15-1-11-16,1-7-26 15,2-3-9-15,-13-4 48 16,-14-1 65-16,-15-1 18 16,-2 4 57-1,-30 1 96 1,-11 6-58-16,-3-1-22 0,-1 3-4 0,9 2-8 0,4 3-34 15,17 4-16 1,13-1-12 0,4 2-8-1,21-3-72 17,18-2-48-32,7-5-35 15,1-5 100-15,-8-5 52 0,-10-1 19 0,-11 1 7 0,-11 2 85 16,-7 0 34-16,-1 4-10 0,-15 3-30 15,-5 1-55-15,1 1-11 0,2 1-6 0,8 0-12 16,1-1-8-16,9-3-117 31,0-4-194-31</inkml:trace>
  <inkml:trace contextRef="#ctx0" brushRef="#br0" timeOffset="86551.7704">19054 6588 370 0,'13'-24'268'0,"-4"5"-220"0,-7 3 11 16,-2 5 15-16,-4 6-12 16,-15 5-21-16,-9 0-24 15,-5 0-6-15,-3 16-9 16,1 8 1-16,6-2 1 16,7 7-7-16,14-5 0 15,8 0-20-15,0-3-27 16,17-3 23-16,12-7 0 15,9-2-4 1,-1-5 20-16,-3-1 3 0,-4-1-14 16,-8-1-11-16,-13 3 27 15,-9 2 7-15,-2 2 8 16,-29 5 67-16,-5 3-33 16,-7 2-15-16,-5 3-8 15,4-4-3-15,10 1-13 16,5-7-1-16,14-1-8 15,7-7-68 17,8-3-123-32,0 0-235 0</inkml:trace>
  <inkml:trace contextRef="#ctx0" brushRef="#br0" timeOffset="87812.5127">20368 5074 314 0,'2'-13'147'31,"1"-3"74"-31,-1 0-136 16,-1 1 6-16,4 0-8 0,-4 1-27 0,0 4-16 31,-1 5 3-31,2 1-3 0,-2 4-4 15,0 0-10-15,0 0-9 0,3 0-13 0,-1 17-9 16,-1 20-5-16,2 15 18 16,1 17 5-16,-3 11-1 15,5 9-5-15,-1 4-2 16,2-4-3-16,1-7 2 16,2-5-6-1,0-13 0-15,-1-12 5 0,-2-11-3 16,-1-14 1-16,-4-12-2 15,-2-6-34-15,0-9-50 16,0-2-36-16,-6-27-134 16</inkml:trace>
  <inkml:trace contextRef="#ctx0" brushRef="#br0" timeOffset="88657.8586">20607 6328 325 0,'4'0'14'0,"1"0"196"15,1 0-151-15,-1-4 47 16,-1-11-36-16,-3-6-19 15,-1-3-8-15,0-1-4 16,0 1-23-16,-15 4 3 16,-5 2-7-16,-8 9-12 15,-6 7 6-15,0 2-5 16,-6 2-1 0,4 18-1-16,5 8-4 0,7 2-3 15,4 2-3 1,12-3-10-16,8-2-16 0,0-6-5 15,14-6 4-15,12-8 4 0,6-7 5 16,3 0 9 0,1-7-4-16,0-13 9 0,-8-4 14 15,-2 2 3-15,-6 2 26 16,-4 0 29-16,-5 2-3 16,-4 9 11-16,-4 1-15 15,-2 5-6 1,1 3-3-16,2 0-29 0,-1 11-10 47,6 22-11 15,1 12 8-62,5 10 8 0,2 10-6 0,3 8 2 0,3 7-2 0,0 3-2 0,-1-4-5 0,0-3-15 0,-9-10 17 0,-1-10-10 0,-10-15 2 0,-2-17 13 16,0-6 0-16,-18-9-9 0,-15-7 28 15,-10-2 20-15,-9 0-11 16,-1-11-3-16,-3-14 14 16,8-10-16-16,6-9 4 15,16-5-14-15,12 0-4 16,14-2-4-16,0-2-9 16,31 1-2-16,13 5-4 15,9 5-29-15,7 2-51 16,2 4-80-1,-2 14-203-15</inkml:trace>
  <inkml:trace contextRef="#ctx0" brushRef="#br0" timeOffset="94437.7712">20761 5912 329 0,'0'0'3'16,"0"0"215"-1,0 0-187-15,0 0-28 0,0 0-17 16,0 0-56-16,3 0-42 16,-2 0-80-16</inkml:trace>
  <inkml:trace contextRef="#ctx0" brushRef="#br0" timeOffset="94531.8779">20761 5912 500 0</inkml:trace>
  <inkml:trace contextRef="#ctx0" brushRef="#br0" timeOffset="94624.9947">20761 5912 500 0,'113'8'35'0,"-113"-8"-31"0,2 0-2 0,4 0-2 0,0 0-14 16,-2 0-139-16,5 0-78 16</inkml:trace>
  <inkml:trace contextRef="#ctx0" brushRef="#br0" timeOffset="94796.9676">20987 5920 289 0,'7'2'20'16,"-1"-2"117"-16,-1 0-92 0,2 2-28 15,-1-2-7-15,-2 0-7 0,2 0-29 0,-3 0-241 0</inkml:trace>
  <inkml:trace contextRef="#ctx0" brushRef="#br0" timeOffset="94875.1829">21128 5924 565 0,'4'0'77'0,"-4"0"-49"16,3-2 12-16,1 2-13 16,1 0-25-16,0 0-2 15,1 0-92-15,0 0-174 16</inkml:trace>
  <inkml:trace contextRef="#ctx0" brushRef="#br0" timeOffset="95046.8037">21268 5939 563 0,'5'0'105'0,"1"0"-46"0,0 0-7 0,-3-2-18 0,4-1-26 0,-3-2-10 0,3 4-92 0,-4 1-179 0</inkml:trace>
  <inkml:trace contextRef="#ctx0" brushRef="#br0" timeOffset="95187.5205">21268 5939 580 0,'121'10'103'15,"-116"-10"-78"-15,0-3-3 0,1-4-13 16,0 0-10-1,-1 3-90-15,-5-2-171 16</inkml:trace>
  <inkml:trace contextRef="#ctx0" brushRef="#br0" timeOffset="95312.4364">21458 5920 582 0,'2'0'64'16,"7"0"28"-16,-2 0-42 0,-2 0-33 15,3 0-15-15,-1 0-7 16,-1 0-101-16,-4 0-160 16</inkml:trace>
  <inkml:trace contextRef="#ctx0" brushRef="#br0" timeOffset="95453.0007">21458 5920 590 0,'72'4'73'0,"-69"-4"-7"0,1 0-28 16,-1 0-26-16,1 0-11 0,-2 0-10 0,-1 0-120 16,0-4-124 15</inkml:trace>
  <inkml:trace contextRef="#ctx0" brushRef="#br0" timeOffset="96765.6161">21635 6128 318 0,'0'0'196'16,"0"0"-56"-16,0 0-33 16,0 0-48-16,0 0-38 15,0 0-16-15,-5 0-19 16,-7 0-66-16,-4 0-154 15</inkml:trace>
  <inkml:trace contextRef="#ctx0" brushRef="#br0" timeOffset="96922.395">21635 6128 724 0,'-117'5'15'16,"111"-7"-12"-16,-2-1-5 15,0 3-29-15,-2 0-139 0,0 0-276 16</inkml:trace>
  <inkml:trace contextRef="#ctx0" brushRef="#br0" timeOffset="97047.2268">21423 6142 650 0,'0'0'56'16,"-3"0"-35"-16,1 0-19 15,-2 0-18-15,-3-5-171 16,-2 1-339-16</inkml:trace>
  <inkml:trace contextRef="#ctx0" brushRef="#br0" timeOffset="97218.6232">21423 6142 595 0,'-66'-9'110'0,"66"9"-91"15,-6 0-15-15,0 2-22 32,-5-2-173-32</inkml:trace>
  <inkml:trace contextRef="#ctx0" brushRef="#br0" timeOffset="97359.2516">21279 6150 752 0,'-2'0'59'0,"-2"0"4"15,2 0-2-15,0 0-35 16,1-1-22 15,-2-2-3-31,0 3-16 0,3 0-27 0,-1 0-32 0,1 0-29 16,-2 0-49-16,-2 0-4 0,4 0-36 16</inkml:trace>
  <inkml:trace contextRef="#ctx0" brushRef="#br0" timeOffset="99453.0054">21207 6297 380 0,'0'0'263'15,"0"0"-168"-15,-4 0-37 16,4 0 2-16,0 0-18 15,0 0-34-15,0 0-6 16,0 2 0-16,0 1-8 0,8-3-71 16,0 0-68-16,3 0-106 15</inkml:trace>
  <inkml:trace contextRef="#ctx0" brushRef="#br0" timeOffset="99578.1404">21207 6297 489 0,'118'5'66'0,"-114"-5"49"16,1 0-56-16,0 0-34 0,-1 0-17 16,1 0-7-16,-2 0-34 15,3 0-205-15</inkml:trace>
  <inkml:trace contextRef="#ctx0" brushRef="#br0" timeOffset="99718.6243">21469 6321 715 0,'4'0'23'0,"3"0"-20"31,-1 0-24-31,-3-4-156 0</inkml:trace>
  <inkml:trace contextRef="#ctx0" brushRef="#br0" timeOffset="99906.16">21624 6333 743 0,'8'0'17'0,"-2"-5"16"0,4 3-18 0,-1 2-15 16,0 0 1-16,-1 0-494 0,0 0 318 0</inkml:trace>
  <inkml:trace contextRef="#ctx0" brushRef="#br0" timeOffset="100000.2914">21624 6333 299 0,'116'5'-23'16,"-116"-5"-28"-16,0 0 3 15,0 0-89-15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5:14:29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21047 4008 762 0,'0'0'8'16,"3"0"-11"-16,12 0 6 16,2-12 28-16,3-12 48 0,3-10-37 15,-4-12-24-15,1-12-8 16,-5-5-4-16,-6-5-1 15,-2 0-3-15,-7 4 0 16,0 6-1-16,0 8 2 16,0 10-2-16,-9 9 1 15,-2 8-1-15,5 6-3 16,3 8 5-16,-2 9-2 0,5 2-4 16,0 27-8-1,0 14 10-15,0 8 2 16,0 12 1-16,12 1-2 15,0-4 0-15,2-10-3 16,4-5-7-16,0-12-9 0,6-11-2 16,-2-11 1-16,4-11-17 15,4 0 5 1,-4-6 13-16,-2-16 10 16,-3-1 4-16,-6 4 3 109,-4 3-6-109,-9 4 15 16,-2 12 0-1,0 0 14-15,0 12-6 0,0 15-11 0,0 7-6 0,0 6 4 0,11-3-2 16,11-2 1-16,3-8-5 0,7-7 4 0,1-11-1 0,-1-7-3 0,1-2-12 0,-7-4-7 15,-8-19 0-15,-9-2-8 0,-9-4 13 0,0-1 10 32,-15 1 1-32,-14 2 2 0,-4 1 3 0,-3 5 2 15,3 4 3 1,5 4 3-16,5 1 7 16,10 0 0-16,6 3-4 0,7-3-7 15,2 0-10-15,22-1 5 16,5 0 1-16,8 0 0 15,-3-2 2-15,-4 8-3 16,-4 0-3-16,-4 7 6 16,-7 0 0-16,-4 0-3 15,-2 9 4-15,0 11-1 16,-3 4 1-16,1 7 1 31,2 2-2-31,1 0 0 0,2 0 1 0,2-3 0 47,3-6-1-47,3-7-2 0,0-5 4 0,2-12-3 0,0 0 0 16,0 0-3-16,-4-19-5 0,-5-8 3 15,-4-2 4-15,-2 2 0 0,-7-1 8 16,0 7 12 0,0 6 18-16,0 3-9 0,0 6-15 15,0 6-2-15,0 0-10 47,0 0-6-47,2 18 2 0,7 7 3 0,5 5 0 16,5 4-1-16,-3-3-8 0,3-4 2 0,-1-8-4 31,-2-7 2-31,-2-8 6 0,-2-4 1 16,-2-3 3-16,-2-23 0 0,-3-7 1 15,-3-5 9-15,-2-8 0 16,0 2 1-16,0 3 7 15,-5 3 0-15,-8 4-4 16,3 8-13-16,0 6 0 16,1 11-12-16,5 9-38 15,2 0-82-15,2 4-239 16</inkml:trace>
  <inkml:trace contextRef="#ctx0" brushRef="#br0" timeOffset="218.7685">22408 3802 650 0,'12'-6'7'0,"6"-3"-2"16,4-3-3 15,-4 0-3 32,-1 3-59-48,3 1-179-15</inkml:trace>
  <inkml:trace contextRef="#ctx0" brushRef="#br0" timeOffset="1437.4992">22795 3841 477 0,'12'-21'18'0,"-2"-11"-12"16,5-9 6-16,-2-7 21 0,-2-4 34 0,0-6-34 15,-2 0-12-15,-2 2-6 32,-5 4-10-32,-2 5-3 0,0 10 2 0,0 12 0 15,0 10 19-15,-2 7 8 16,-5 8-3-16,0 0-19 16,-2 29-11-1,3 11 4-15,-3 13-1 16,3 9 1-16,1 5-1 0,5 1-2 15,0-2-1-15,0-6 4 16,5-5-3-16,12-12 2 16,7-7-1-1,5-11 0-15,2-10-1 0,2-13-1 16,2-2-1-16,-1-6 2 0,-4-19-1 31,-8-6-2-31,-2-2-2 0,-10 3 8 31,-8-3 1-31,-2 4 0 0,0 5 0 16,-18 10-1-16,-2 3 0 16,-2 7 2-1,3 4-5-15,0 2 1 0,6 22 1 0,10 5-3 0,3 3 2 16,0 1-2-16,20 2 2 62,12-8-1-62,2-6 0 16,3-7 0 0,2-8-3-16,-3-6-12 15,-2 0 0 1,-6-14 6 0,-3-11 8-16,-1-2 3 0,-10-4 1 15,0 0 6-15,-3 2 11 16,-4 7-3-16,0 2 3 47,-5 5 2-47,3 8-16 15,-4 5-4-15,2 2-1 0,1 0-4 0,0 17-4 0,7 4 9 0,2 7 3 0,1 1-5 0,17-13 1 16,2-12-3-16,-4-4-3 16,2-11-57-1,-2-20 63-15,-3-7 4 16,-19 5 2-16,0 6-3 0,-3 8 6 0,0 5 18 15,-4 6 11-15,1 7 6 16,0 1-27-16,6 0-17 16,2 0-10-1,8 13 5-15,4 7 5 16,3 2-1-16,7 2 4 16,-4-1-4-1,3-5 1-15,-1-5 0 0,0-6 1 16,2-7-1-1,2 0-2-15,-3-11-5 16,-1-14-10-16,-2-6 1 0,-6-4-2 0,-7 1-13 16,-7 2 15-16,-4 7 17 15,-3 4 0 1,0 6 6-16,-14 6 5 16,-2 7-7-16,1 2-6 0,0 7-4 15,0 20 2-15,8 9-2 16,4 7-6-1,3 2-3-15,0 1 1 0,19-5-5 16,6-10 10-16,8-12 6 16,4-14-5-1,4-5-8-15,3-26-34 0,-2-21-1 16,-2-15 0-16,-7-11 18 31,-8-8 31-31,-10-5 7 0,-11 1 2 31,-4 8 40 16,-2 11 5-15,-15 13 20-32,-2 17 4 0,-9 36 16 0,13 89-31 0,6 30-25 0,9 19-25 0,0 9-9 0,24 9-14 31,14-35-82-31,-2-83-104 0,-6-20-307 0</inkml:trace>
  <inkml:trace contextRef="#ctx0" brushRef="#br0" timeOffset="2487.1669">20790 4257 410 0,'-9'-7'-204'15</inkml:trace>
  <inkml:trace contextRef="#ctx0" brushRef="#br0" timeOffset="3109.7234">20512 3688 691 0,'0'0'7'0,"-11"0"15"16,-23 0 24-16,-14 0-4 15,-17 0 13-15,-15 0-10 16,-16 0-5-16,-15 0 3 15,-13 1-3-15,-13-1-8 16,-11 0-11-16,-5 3 12 16,-4-2-28-16,1 2-7 15,3 0 16-15,5-1-7 0,12 2 3 16,12-2 10 0,12 0 5-16,19 2 6 15,17-1-17-15,21-2-7 31,13-1-3 1,18 0-5-17,11 0-2-15,13 0-12 0,0 0-60 0,26 0-58 0,12-12-119 16</inkml:trace>
  <inkml:trace contextRef="#ctx0" brushRef="#br0" timeOffset="4125.1232">17097 3442 721 0,'2'-6'10'15,"0"6"-9"1,2 0-1 0,0 11-2-16,1 17 3 0,2 2 22 46,-5 7-14-46,-2 2-5 0,0-6-3 0,0-8 0 0,0-5 1 0,0-11-2 0,0-3 1 16,0-6 0 0,0 0 1-16,0-15 8 0,0-16-6 15,-5-12-6 1,1-5 2-16,2-6 1 0,2-1 1 16,0 3 4-16,0 7 15 15,0 6 14-15,0 7 9 16,0 6-17-16,0 9-17 15,5 5-7 1,-1 9-2-16,0 3-1 0,3 0-3 16,0 23-4-16,2 12 8 15,4 10-1-15,-1 2 2 16,2 4 1-16,-1-2-2 16,0-10-1-16,1-9-12 0,1-9-12 15,-3-11 0-15,3-10 10 16,-6 0 7-16,6-15 6 15,-4-20 1-15,-1-8 1 16,-4-9 0 0,2-5 2-16,-3 3-1 0,-1 4 2 15,-3 9 9-15,1 7 15 16,0 10-5-16,-2 11 0 16,2 4-2-16,0 9-7 15,-1 0-9-15,7 11-9 16,-4 22-2-16,1 11 10 15,5 15-1-15,0 8 0 16,0 7 0-16,2 0-4 16,0-7 2-16,2-7-7 15,2-14-98-15,-4-18-74 16,4-17-326-16</inkml:trace>
  <inkml:trace contextRef="#ctx0" brushRef="#br0" timeOffset="4547.0496">17713 3355 702 0,'0'-25'-4'0,"0"4"5"62,-9 3 9-62,-3 7 65 63,-2 8-15-47,-4 3-60-16,1 4 6 0,-4 21-4 0,2 8-2 0,4 6-1 0,6 1-2 0,4 4 3 0,5-10-7 0,0-3-2 0,3-10 1 0,10-9-3 0,4-9-2 0,3-3 7 0,2 0 2 15,-2-17 2-15,0-6 3 0,-6-2 0 0,-4 2-1 16,-3 4 4-1,-2 1 7-15,-4 7 7 0,0 1 0 16,-1 6-12 0,2 1 1-16,0 3-8 15,2 0-5-15,3 11-4 0,2 7 11 16,-2 8 0-16,4 0-34 16,-3-4-60-16,1-4-53 15,0-8-30-15</inkml:trace>
  <inkml:trace contextRef="#ctx0" brushRef="#br0" timeOffset="5136.3498">18021 3302 657 0,'0'-10'7'0,"0"5"-3"0,0 3 40 15,-3 2-4-15,-5 0-44 0,-8 4 17 16,5 16-8-16,0 5-5 0,-1 4 3 31,9 4-2-31,3 1 1 0,0-5-3 0,2-4-2 32,16-7-8-32,6-13-15 0,3-5-9 0,3-2-12 15,0-27-37-15,-4-9-5 16,-8-8 18-16,-3-7 4 15,-10-1 58 1,-5-4 23-16,0 2 27 0,-4 2 9 0,-8 7 11 16,-1 11 23-1,2 4-21-15,2 13 23 16,3 8-21 0,3 4-20-16,3 7-26 0,0 0-18 15,0 5-7-15,0 19-3 0,0 13 11 31,2 10-1-31,2 9 3 0,2 4-4 16,2 0 0-16,0-4 0 16,-3-3 2-16,4-11-1 0,-1-5-1 31,0-12 0-31,-2-8-3 0,3-7-6 0,-2-10-4 16,4 0 1-16</inkml:trace>
  <inkml:trace contextRef="#ctx0" brushRef="#br0">18198 3491 811 0,'13'-24'0'0,"9"-9"-16"0,-3 8 0 0,-3 8 12 0,2 13-1 0,-2 4 7 0,-1 10-1 0,-5 24 0 0,1-4-2 0,1-8 1 63,3-6-1-63,-1-9-3 0,1-7-7 15,0 0-4-15,2 0 9 32,-2-19 5-32,-3-2-1 0,-2-1 4 0,-1-5 0 0,-5 5 1 0,-1-2 3 0,-1 9 16 0,-2 1 10 0,0 9-15 15,2 1-7 1,-2 4-5-16,2 0-1 15</inkml:trace>
  <inkml:trace contextRef="#ctx0" brushRef="#br0" timeOffset="5750.0108">18519 3128 644 0,'-11'0'2'0,"4"0"-2"0,3 8-2 15,4 5 21-15,0 0-9 32,0-2-8-32,5-3-1 0,7-1 0 0,-3-4-1 15,2-3-2 1,-4 0-3-16,-3-7-2 0,-3-10 14 16,-1-3 1 46,0 1 3-31,-1 0 7-31,-8 1-3 0,-2 18-10 0,5 0-7 0,6 22-36 0</inkml:trace>
  <inkml:trace contextRef="#ctx0" brushRef="#br0" timeOffset="6283.1651">18682 3394 425 0,'2'27'10'0,"3"-1"209"0,-2 2-218 31,5-3 1-31,-4-23-3 0,5-2-4 31,-2 0-10-31,6-10-12 0,-4-6-9 0,3-3-5 0,-6 1 12 32,2 6 33-17,-3 1 12-15,-2 5 12 0,-2 5 1 0,0 1-5 0,1 0-13 0,5 0-11 16,4 12 6 0,-1 3-4-1,6 1 1-15,4-1-3 0,0-1 6 0,-2-7-1 16,3-3 2-16,2-4 4 0,1 0 4 47,-6-5-2-32,-1-19-1-15,-6-3-3 0,-4-2-7 0,-5 0-1 0,-2 1-1 16,0 8 3 0,-10 4 0-1,-5 7 5-15,3 6 12 0,-2 3-1 0,3 0-3 16,3 8-10-16,3 13-8 0,3 8 0 15,2 3 6-15,0 3-6 16,5 0 6 15,14-6-4-31,5 0 0 0,2-4 0 16,1-7-1-16,5-6-7 16,-4-2-102-16,-6-6-191 15</inkml:trace>
  <inkml:trace contextRef="#ctx0" brushRef="#br0" timeOffset="28140.732">21223 249 263 0,'14'0'191'0,"1"4"-143"16,2 3 20-16,4 0 8 0,6 0-30 15,3 3-3-15,2-4 0 16,5 2 8-16,6-4-16 15,2 0-9-15,7-1-13 16,5-1 0-16,-2 2 1 16,5 0-7-16,2-3-2 15,2 5-1-15,-1-3-1 16,3-1-3-16,0 2 3 16,1-2-4-16,5-1 6 15,-2-1-5-15,2 2 2 16,-4 0-2-16,-2 3-1 15,-1-4 0-15,-5 6 3 16,-4-2-1-16,1 1-2 16,-2 0 2-16,1-1-2 15,0-1 2-15,1 0-2 16,-1 0 4-16,-1-2-3 16,-2 0 0-16,-2 0-2 15,1-1 3-15,0 4-1 16,0-4 2-16,4 3-3 15,0-2 1-15,-2 3 1 16,0-3 0-16,1-2 0 16,-5 3-4-16,-4-3 6 15,0 0-3-15,-6 0 2 16,-2 0-3-16,-7 0 1 16,2 2 0-16,-6 0 0 15,-1 2 0-15,0 0 1 0,-2 1-2 16,-2 2 2-16,-2-2 1 15,-2 1-8 1,-6-3 8-16,-5 1-2 16,-6-2-9-16,-1-2-71 0,-10 0-93 15,-22-9-253-15</inkml:trace>
  <inkml:trace contextRef="#ctx0" brushRef="#br0" timeOffset="29610.0167">17530 226 254 0,'2'-4'0'15,"0"1"191"-15,0-1-80 16,-2 2-23-16,0-1-18 16,0 2-23-16,0 1-2 15,0 0-4-15,0 0-6 16,0 0-11-16,1 0-17 16,1 0-7-16,-1 11-7 15,3 11 12-15,-2 5 0 16,0 6-4-16,-2 0 4 15,0 1-4-15,0 1 3 16,0-2-4-16,0-4 0 16,0-7-67-16,0-8-97 15,0-9-213-15,4-5 213 16</inkml:trace>
  <inkml:trace contextRef="#ctx0" brushRef="#br0" timeOffset="30032.0119">17561 386 684 0,'0'0'107'0,"1"0"-102"16,14 0-5-16,0 0 4 15,7 0 5-15,4 0-1 16,-1 0-5-16,-3 0-5 16,0 0-19-16,-5-2-99 15,-6-6-126-15,-1-4-31 16</inkml:trace>
  <inkml:trace contextRef="#ctx0" brushRef="#br0" timeOffset="30281.8616">17741 234 714 0,'0'0'81'0,"0"0"-71"15,0 0 3 1,0 0-6 15,0 14-4-31,1 9 12 0,9 6 2 0,-3 2-9 0,1 2-5 16,0-2 1-16,-2 0-1 0,0-6-2 15,2-3-37-15,-6-10-110 0,6-6-116 16,-2-6 11-16,2 0 206 16</inkml:trace>
  <inkml:trace contextRef="#ctx0" brushRef="#br0" timeOffset="30953.185">17917 372 636 0,'2'-5'116'15,"-2"2"-97"-15,0 1 30 0,0 0-4 16,0 2-1-16,0 0-37 31,4 2-14-31,-3 14 2 0,3 7 5 0,0 3 2 0,3 3-2 16,2-3-42-16,0-3-13 15,2-5-15-15,3-5-8 16,0-7-11-16,2-6 47 16,-2 0 17-16,-2-4 18 15,-1-14 7-15,-2 0 17 16,-3-4 52-16,-5 2 31 16,2 4-27-16,-3 3-7 15,0 4-25-15,0 5-10 16,0 1-12-16,0 3-21 15,0 0-8-15,0 16-14 16,0 6 19-16,0 5-13 16,2 2-25-16,4-2-28 15,0-5-24-15,9-9-3 16,-3-7-11-16,2-6-37 16,3 0 68-1,-1-12 60-15,-3-9-21 0,3-4 41 16,-1-3 75-16,-4 3-61 0,-2 3 108 15,1 5-36-15,-6 5-50 16,0 5-1-16,-2 7 17 16,0 0-48-1,-1 0-16-15,2 19 11 0,2 3 2 16,-3 7-15-16,0 0-24 16,1 0-7-16,-1-2-6 15,-1-4-14-15,2-6-40 16,1-9 34-16,3-6 49 15,0-2 4 1,6-4-14-16,-3-16-14 0,2-4 18 16,-2-1-10-16,0 4 178 15,-6 1-81-15,2 5-58 16,-4 4 203-16,-1 8-150 16,-1 3-52-1,0 0-31-15,0 0-99 0,0 10 85 16,5 5-5-16,1 1-14 15,1-1 21-15,4-1-11 16,0-6 25-16</inkml:trace>
  <inkml:trace contextRef="#ctx0" brushRef="#br0" timeOffset="31812.5136">18415 553 95 0,'12'0'123'15,"2"0"-92"-15,-1-4-27 16,1-11 190-16,-1-2-103 16,-2 2-70-16,-4 1 32 15,-1 4-41-15,0 5 14 16,0 5-10-16,0 0-20 15,2 0-11-15,4 9 10 16,1 8-1-16,3 1 3 0,2-1-1 16,4-3-19-16,0-7 8 15,1-7 6 1,2 0 8-16,-7 0 1 16,0-17 1-16,-3-6-1 15,-12-4 1-15,-3 1 0 16,0 1-4-16,-8 8 7 0,-10 3 10 15,-3 6 9-15,-1 8-11 16,0 0-10-16,2 10-2 16,2 13-1-16,5 6 1 15,6 6-1-15,1-2 1 16,6-1 2-16,0-3-3 16,2-9-10-16,13-8-21 15,3-10 11-15,1-2 16 16,2 0 7-16,-3-17 0 15,-1-7-2-15,-6 2 7 16,0 0 5 0,-6 3 4-16,-1 5 3 0,-4 4-2 15,2 5 17-15,-2 3-4 16,0 2-15-16,0 0-21 16,0 2-7-16,2 13 16 15,3 4-2-15,0 3-2 16,3 1-5-16,3-3-22 15,2-3-6-15,1-5-3 16,2-4 2 47,-1-8 14-63,4 0 10 15,-1-3 13 16,2-14 0-31,0-5 1 0,-2 1 12 0,-7 0 12 0,2 2 20 0,-4 1-17 0,-4 6-1 0,-1 4-4 0,-3 5-5 0,0 3-8 16,-1 0-12-16,0 0-15 0,0 13 18 0,0 7 0 16,0 1-2-16,2 3-1 0,1-4 1 15,-2-3 0-15,6-5-2 16,2-6-1-16,4-6 0 16,5 0 1-1,2-6 4-15,2-11-1 31,2-4-3-31,-6-1 2 0,0 4 2 16,-2 2 0-16,-7 6 2 0,-1 4-1 16,1 4-1 31,-5 2-6-47,0 0-6 0,2 5 11 0,0 16-1 0,0 0 3 15,2 4-4 1,1 0-3-16,1-4-65 0,3-7-109 0,7-6-159 0,-2-8 177 15</inkml:trace>
  <inkml:trace contextRef="#ctx0" brushRef="#br0" timeOffset="32734.3758">19589 231 681 0,'0'-7'13'16,"0"7"-8"-16,0 0 4 0,-5 12-8 0,-3 15 18 16,-2 8 4-1,2 5-14-15,2 7-6 0,-1-2 2 16,5-2-3-16,2 1 2 16,0-8-6-16,0 0 3 15,11-10 4 1,7-4-6-16,8-11 3 15,2-7 2 1,6-4-2-16,2 0 0 0,1-21-1 0,-6-4 1 16,-5-3 1-16,-4 2-2 31,-11-3 5-31,-4 3 15 0,-7 2 12 0,0 7-15 16,-17 3-4-16,-3 7-13 15,-6 5-9-15,0 2 2 16,2 2-1-16,2 18 3 15,7 3-3-15,5 1 3 16,6 2-3-16,4-2 1 16,0-5-3-16,7-6-7 15,13-5 10-15,2-6-4 16,2-2 5-16,1 0 4 16,-2-5 1-16,-4-11 0 15,-2 1-1-15,-3 1 2 16,-6 4 1-16,-5 2-1 15,2 2 2-15,-5 5 9 16,0 1-9-16,0 0 1 0,0 0-8 16,0 0-2-1,2 12 6-15,-1 6 1 16,6 0 0-16,-3-1-2 16,6-4 0-16,1-1 0 15,0-3-16-15,5-8 7 16,1-1 8-16,0 0 0 0,4 0 3 15,3-16 0-15,5-1-1 16,1 0 1-16,6 0-1 16,-2-1 2-16,0 1-3 15,-1 2-1-15,-6 3 6 16,-6 0 3-16,-9 2 6 16,-6 2 7-16,-6 3 28 15,0-1 0-15,0 1-37 16,-4 3-9-16,-9 2-1 15,0 0-3-15,-1 0 0 16,0 2-4-16,2 16 0 16,2 5 7-16,4 9-3 15,2 4 4-15,2 3-3 16,2 4 2-16,0-2-2 16,0-2 3-16,0-7-2 15,0-6 0 1,-6-4 0-16,-3-4 3 0,-8-7-4 15,-2-7 1-15,-1-4 5 16,-1 0-28-16,5-9-94 16,9-19-134-16,7-10-131 15</inkml:trace>
  <inkml:trace contextRef="#ctx0" brushRef="#br0" timeOffset="33109.3752">20280 531 509 0,'13'0'102'16,"0"0"-93"-16,2 0 33 16,3 0 0-1,0 0-10-15,-2 0-11 16,1 0-12 0,-6-5-5-16,0-10 1 0,-4-3-3 0,-3-2 3 15,-4 3-8-15,0-2-5 0,0 2 6 16,-6 5 4-16,-8 5-5 15,-1 2 12-15,-3 5-3 16,2 0-3-16,0 0-1 16,4 17-3-16,1 1 2 15,6 6-6-15,5 1 8 16,0 0-3-16,0-2 3 16,11-2-3-16,6-3 12 15,2-5-7-15,6-4-1 16,3-8-3-16,0-1 4 15,8 0-22-15,-1 0-37 16,1-10-93-16,-3-3-50 16,-5 4 19-16,-7-1 145 15,-7 0-34-15</inkml:trace>
  <inkml:trace contextRef="#ctx0" brushRef="#br0" timeOffset="82908.393">22743 755 678 0,'2'-10'70'0,"-2"5"-17"0,1-1 22 31,-1 2-3-31,0 1-10 0,0 3-19 0,0 0-18 32,0 0-6-32,0 0-2 31,0 0-9-31,0 0-5 0,0 0-4 0,0 0 0 0,0 8-1 16,0 12-1-1,0 5 9-15,0 6 0 0,0 6-2 0,0 5 1 31,0 8-4-31,0 3 5 0,0 5-1 0,0 6-3 16,0 1-1-16,0 0 1 16,0-4 2-16,0 2-3 15,0-3-3-15,0-2 6 0,0-5-3 16,0 2 3-16,0-3-5 16,0-1 2-16,0-5 3 15,0-1-5-15,0-1 2 16,0-3 0-16,0-1-1 47,3-1 1-32,1-2 0 63,-3 0 0-78,4-4 1 0,-5 1 1 0,2 1-3 0,-2-2 0 0,0 1 2 0,0 0 0 0,2 1-3 0,0 0 1 0,1-1 1 0,0-1-2 0,1 9 2 16,2-6-1-16,0-3 0 0,-3-4 0 0,-2-4 1 16,3-2 0-16,-3-13-2 15,-1-2 0 1,3-1 3 15,-3-2-2 0,0-2 0-31,0 1 0 0,0-2 0 0,0 0-1 0,0 0 0 0,0 2-34 16,0 1-5-16,0 2-5 0,0-2 7 0,0 1 4 16,0-2 2-16,0-2 6 0,0-1-1 15,0-1 17 17,0 0 4-32,0 0-5 0,0 0 3 0,0 0 3 0,0 0 3 15,0 0 5-15,0 0 18 16,0 0 19-16,0-1-4 15,0-9-23-15,0-4 9 16,0 1 4-16,0-1 3 16,-3 1-4-16,-2 0-4 15,2 1 4-15,-2 0 4 16,1 2-4-16,0 0-5 0,3 5-6 16,-1 1 1-1,2-1 3 1,-1 5-6-16,1 0-6 0,-2 0-5 0,2 0-3 15,0 0-3-15,0 0-3 16,0 13-1 0,0 5 7-16,2 6 1 0,6 5 3 15,1 0-1-15,2 0-1 16,-1-2 1 0,2-5-1-16,-2-7-1 0,-3-3 0 15,-2-6-2-15,0-5-3 16,1-1 1-16,2 0 0 15,3-15 4-15,-1-6 11 16,1-4-1-16,-1-4-1 16,-1 0 8-16,-2 1-9 15,0 9-4-15,-2 0-6 16,-3 1-1 15,4 1-60-31,-6 0-62 0,0 0-151 0</inkml:trace>
  <inkml:trace contextRef="#ctx0" brushRef="#br0" timeOffset="83953.1316">22924 696 557 0,'2'-3'156'0,"-2"-1"-134"16,0 2 20-16,0 2 5 16,-5 0-38-16,-12 15-9 15,-4 13 0-15,-6 8 0 16,-4 9 1-16,1 2 1 0,3-3-2 15,4-4 2-15,1-5-3 16,8-10 0 0,6-5-1-16,0-8 3 15,8-9-2-15,0-3-1 0,0 0-7 32,6-22-5-32,5-8 13 0,6-4 2 0,1-7 5 31,0 0 3-31,-2 3 13 0,0 2 3 0,1 5 2 15,-6 7 0-15,1 2-4 16,0 9-8-16,-5 3 1 16,-5 4-5-1,7 4-2-15,0 2-5 0,0 0-9 16,8 8 9 0,1 12-4-1,4 5 3-15,-2 1 1 0,4 5-2 16,0 0 2-16,-1 1-2 0,1-2-2 15,1-2 3-15,-1-6-3 16,-4-4 1-16,-4-7 0 16,1-3-1-16,-6-4 3 31,-5-1-4-31,-1-3 3 0,-4 0-1 0,-1 0 1 31,0 0 1-31,0 0 0 0,0 0-1 0,0 0-16 16,0 0-45-1,0 1-35-15,0 1-19 0,0-2-98 16,0 0-146-16</inkml:trace>
  <inkml:trace contextRef="#ctx0" brushRef="#br0" timeOffset="85719.0938">18284 962 655 0,'0'-7'82'0,"0"3"-26"16,0 4-1-16,3 0-33 15,5 1-15-15,-3 24-9 16,6 11 13-16,-1 7 14 16,0 12-4-16,-3 7-13 0,-1-2-4 15,-3-2 0 1,-1-4-1-16,-2-6-4 0,1-10 3 15,-1-13 0-15,3-10-6 16,-1-6 6-16,4-9-5 16,1 0-5-16,6-17-10 15,5-17 29-15,2-10-5 16,2 3-6-16,0-8-5 16,0 9 8-16,-6 6-5 15,-5 15 6-15,-4 6 3 16,-1 6 14-16,-1 5-4 15,1 2-10-15,1 0-9 16,2 14-5-16,2 11 9 16,4 8 3-16,-2 4 0 15,2 6-2 1,1-2 2-16,0-3-4 0,3-7-33 16,2-8-29-16,1-11-5 15,4-12-5-15,-2 0-18 16,-1-12 39-16,-1-17 43 15,-7-4 12-15,-3 1 43 16,-4-1 28-16,-4 5-4 16,-1 5 10-16,-3 7-36 15,0 9-4-15,0 3-8 16,0 4-17-16,1 0-17 0,3 0-10 16,0 24-2-1,0 6 15-15,2 9-1 0,2 6 0 16,0 1-4-1,-4-1-22 1,4-8-10-16,-6-7-40 0,0-15-70 16,-2-10-113-1,0-5-243-15</inkml:trace>
  <inkml:trace contextRef="#ctx0" brushRef="#br0" timeOffset="85890.6214">18972 1100 514 0,'0'-10'124'16,"0"0"-204"-1,0 6-40-15,0 4-44 16,-4 0 23-16,-5 0 31 0</inkml:trace>
  <inkml:trace contextRef="#ctx0" brushRef="#br0" timeOffset="86470.4744">19244 1284 611 0,'11'-10'115'16,"-9"0"-97"-16,-2-2 41 15,0 2-10-15,-4 5-25 0,-13 3-19 16,-6 2-4-1,-3 0-2-15,-1 16 1 0,5 7 1 16,2 6-4 0,7 2-25-16,7-5-8 31,6-1-5-31,0-5-11 0,1-6-7 0,14-9 27 0,2-5 20 16,2 0 6-16,3 0 20 0,-3-7 40 15,-2-7 3 1,-6 4-4-16,0 2 4 0,-5 3-5 15,1 5-23-15,2 0-23 16,2 8-14 0,5 17 8-16,1 8 3 15,1 10 4-15,4 3-3 0,-3 3-2 16,-2 1 4 0,-2-6-13-16,-4-1-4 0,-4-8-18 15,-7-6 10 1,0-8 10-16,0-7 8 0,-21-7 4 15,0-5 3-15,-6-2 1 16,-2 0 6-16,-1-8 15 16,1-7-1-16,0-6-6 15,2-1 3-15,5 1-1 16,6 0-16-16,5 2-4 16,5-1-3-16,6 2-11 15,0 1-19-15,5 0-14 16,15-3-15-16,4-5-24 15,6 0-63-15,4-6-125 32,1-2-65-32</inkml:trace>
  <inkml:trace contextRef="#ctx0" brushRef="#br0" timeOffset="86875.2212">19474 1269 322 0,'18'-36'363'16,"-2"3"-273"-16,-4 2-14 31,-4 6 8-31,0 5-12 0,-4 7-25 0,-4 5-3 15,0 7-12-15,0 1-15 16,0 0-16-16,0 3-8 0,0 23-1 16,0 8 12-16,0 12-5 15,0 9 5-15,0 3-8 16,3-4-17-16,1-5-11 16,3-11 3-16,2-12 3 15,0-8 2-15,1-18 5 16,4 0 2-16,-3-9-11 15,7-20 46 1,-2-9-11-16,3-11-6 0,-1-1 6 16,-3 3 1-1,-1 7-4-15,-6 6 5 0,-3 10 18 16,-1 13-7 0,-2 6-7-16,1 5-10 15,1 0-8-15,0 4-11 0,3 15 13 16,2 11 8-16,-1 4-2 15,1 7 2-15,0 3-1 16,-1-1-1-16,0-2-12 16,0-7-26-16,0-5-17 15,0-12-76-15,-2-8-124 16,3-9-275-16</inkml:trace>
  <inkml:trace contextRef="#ctx0" brushRef="#br0" timeOffset="87125.0058">20072 1422 771 0,'12'0'39'15,"0"0"-22"-15,1 0 27 0,4 0 10 16,-1 0-26-1,0 0-18-15,2 0-11 0,-2 0 7 16,-6 0-5-16,-1 0-29 16,-6 0-87-16,-3 0-83 15,0 0-144-15,0 0 168 16</inkml:trace>
  <inkml:trace contextRef="#ctx0" brushRef="#br0" timeOffset="88750.8348">20523 1366 566 0,'4'0'149'16,"-2"-2"-109"-16,0-6 22 16,4-9 2-16,0-2-43 15,-4-10-16-15,4-6-2 16,-1-3-4-16,-5-5 1 16,0 2 2-16,0 5 0 15,0 2 10-15,-1098 10 7 16,2193 6 8-16,-1099 6-8 15,0 7 11-15,4 2-9 16,-5 3-20-16,0 0-6 16,-1 25-1-16,1 12 6 15,1 10-1-15,4 7 2 16,0 0-1-16,0 3-2 16,1-9 2-16,17-6 0 15,0-6-3-15,4-9-3 16,0-8 6-16,6-9-15 15,-4-10-13-15,0 0 19 16,0-5 4-16,-5-19 4 16,-3-5 13-16,-9-5-7 0,-6 0 0 15,-1 0-3-15,0 5-6 16,-11 7 7-16,-5 4-6 16,0 10 6-16,-1 5-5 15,8 3 1-15,-2 3 0 16,4 24-1-1,5 6 0-15,2 8 2 0,0 1-3 16,12 1 3-16,8-4-1 16,8-5-2-16,-1-5-3 15,1-12-18-15,5-5-10 16,-2-11-11-16,1-1 22 16,-6-1 14-16,0-21 6 15,-1-5 6-15,-6-4 6 16,-3-5 16-16,-2-1 24 15,-4 3-15-15,-7 1 5 16,1 4-5-16,-4 9 0 16,0 6-11-16,0 6-9 15,0 1-3-15,0 7-10 16,0 0-3-16,0 0-7 16,3 15-11-16,5 7 3 15,-4 7 9-15,8 7-12 16,-4 2-4-16,2-1 8 15,5-8 4-15,0-4-15 16,1-5-18-16,1-13 0 16,5-5 10-16,-3-2-8 15,0-6 11-15,1-17 24 16,-6-4 8-16,-4-4 17 16,-1-2 29-16,-4 4-8 0,-5 5 8 15,0 6-6-15,0 4-15 16,0 6-3-16,0 6-14 15,4 2-8-15,1 0-7 16,4 8-5-16,6 9 11 16,2 0-8-1,4 1-13-15,3-4-2 0,5-7 5 16,1-7-10 0,-1 0-1-1,2-6-12-15,-9-15-1 31,-1-4 38-31,-10 0 7 0,-7 0-1 0,-4 3 13 0,0 3 14 0,-13 7-5 16,-8 9-13 0,0 3-8-16,-2 0-2 0,2 23 0 15,5 12-1-15,3 5 0 16,6 9 0-16,7-1-2 16,0-3 4-16,9-13-7 15,15-12-31-15,9-16 13 16,9-4-17-16,2-27 4 15,2-19-9-15,-2-14 2 16,-6-10 31-16,-6-5 18 16,-14 2 24-16,-6 8 26 15,-8 8 32-15,-4 13 9 16,0 13-7-16,0 15-42 16,0 11-23-16,-6 5-12 15,2 12-18-15,-2 32 5 16,0 18 2-16,2 14 2 15,4 13-3-15,0 6 3 16,14-1-1-16,10-9-3 0,9-8 2 16,4-19-12-1,4-16-143-15,0-21-220 0</inkml:trace>
  <inkml:trace contextRef="#ctx0" brushRef="#br0" timeOffset="123923.5942">19374 4959 761 0,'7'-5'25'32,"-4"1"-23"-32,1-1 1 0,-2 2 49 0,-2-1 11 15,2 4-32-15,-2-1-14 16,0 1 0-16,0 0 15 16,-2 0-20-16,-16 0 1 15,-7 13-5-15,-7 7-6 16,1 3 0-16,0 0-1 15,5 2 0-15,8 2-1 16,9-2-4-16,9 1 2 0,0 1-1 16,15-1-3-1,12 3 2-15,6 0-13 0,2 0-2 16,1-5-10-16,-8 1 11 16,-2-4 6-16,-9-1 10 15,-5-3 2-15,-9 0-5 16,-3-1 2-16,0-1 2 15,-15 1-2-15,-10 2 3 16,-5-1 2-16,-8-3 0 16,-2 1 3-16,-2-3 2 15,2-1-1-15,9-5-3 16,3-1-1-16,8-5-2 16,8 0-23-16,12-7-127 15,0-18-93-15,5-6-148 16</inkml:trace>
  <inkml:trace contextRef="#ctx0" brushRef="#br0" timeOffset="124499.9987">19845 4946 801 0,'-22'-4'7'15,"-2"4"-3"-15,-1 0 31 16,-1 12 14-16,4 19-15 16,3 8-25-1,5 5-10-15,9 11 5 0,5-1-3 16,0-1 3-16,12 0-4 16,12-4 2-16,5-9-2 15,5-11 3-15,4-7-2 16,4-15 1-16,-2-7 0 15,-4 0 0-15,-3-16 0 32,-6-15-4-32,-5-6 9 0,-9-5-7 0,-6-3 0 0,-7-3-2 15,0 0 3-15,-9 6 0 16,-15 4-3-16,-3 8-1 16,-4 9 3-16,-2 6-1 15,2 12 2-15,7 3 7 16,1 0-6-16,3 10 2 15,5 12-6-15,6 4 3 16,5 5-4-16,4 2 3 16,0 1 3-16,0 2-6 15,16-4 2-15,1 1 4 16,5 0-3-16,3-3 2 16,1-1-1-16,2-2 0 15,2-3 0-15,-4-4 2 16,0 1-3-16,-3-4 0 15,-1-1 2-15,0 0-1 16,-4-4-3-16,-1-3-43 16,-2-9-83-16,-3 0-125 15,4 0-157-15</inkml:trace>
  <inkml:trace contextRef="#ctx0" brushRef="#br0" timeOffset="124891.1822">20496 4879 943 0,'0'-7'13'16,"0"6"8"-16,2 1-6 0,1 0-8 15,-2 15-20-15,-1 16 10 16,1 11 6-16,1 5 1 15,0 8-3 1,2 1 0-16,-2-3 0 0,6-2 0 16,0-6-2-16,6-7 3 15,-1-5-3-15,6-6 3 16,4-8-2-16,6-9-1 16,1-6 6-16,-1-4-5 15,3 0 4-15,-4 0-3 16,-2-11 1-16,-7 0 2 15,-6 2-14-15,-9 2-52 16,-4 5-70-16,0 2-109 16,-11 0-189-16,-3 0 386 15</inkml:trace>
  <inkml:trace contextRef="#ctx0" brushRef="#br0" timeOffset="125281.6768">21097 5690 717 0,'-19'0'75'16,"-19"0"-73"-16,-17 0 32 15,-16 0 38-15,-29 0 9 16,-19-4-20-1,-20 4-34-15,-12-3-3 16,-10 0 1-16,-8 3 3 16,4 0 12-16,10 0-23 0,14 0-14 15,13 0 5-15,21 0-10 16,21 10 20-16,20-3-13 16,21 0 1-16,12 1-8 15,13-1 5 1,7-4-8-16,8 1-6 47,3-4-25-47,2 4-10 0,0-1-1 0,0 2 2 0,0 1 7 0,0 2-21 0,0 2-18 15,9-2-8-15,4 3-17 16,3-4-32-16,3 4-32 16,0-2-79-16,5-1 238 15</inkml:trace>
  <inkml:trace contextRef="#ctx0" brushRef="#br0" timeOffset="142000.7373">9361 7931 411 0,'-8'-6'37'16,"3"3"-82"-16,4 0 77 15,1 3 130-15,0-1-88 16,-2 1-36-16,2-2-15 0,0 0-7 15,0-1 3 1,12 3-4-16,8-3 21 0,9 1 6 16,11-2-9-16,6 4-13 15,12-3-7-15,12 1 9 16,12-2 0-16,8 1-9 16,8 0 3-1,6 1-11-15,5-1-1 0,3-2 4 16,1-1-7-16,2 0 1 15,0 1-1-15,-2-2-3 16,-7 2 4 0,-4 3-1-16,-7-2 0 0,-9 4-2 15,-6 0-1 1,-5 0 2-16,1 0-1 0,-6 0-3 16,-4 0 7-16,-6 0-6 15,-6 0-6-15,-12 6-9 16,-11-1-18-16,-9-2 1 15,-12 1 9-15,-10 0 8 16,-8 0 2 0,-31 2 20-16,-17-3-1 0,-21-3-14 15,-21 0-4-15,-17 0 18 16,-17 0-4-16,-15 0 2 16,-12 0 2-16,-5 0-1 15,4 5 1-15,7 10 47 16,17 4-7-16,20 2-14 15,29 0-16-15,25-2-6 16,29-5-3-16,26 2-6 16,15-3 0-16,44 3-11 15,29-5 12-15,26 0 0 0,24-8 0 16,23-3 4 0,14 0-1-16,10-19-1 0,3-6 6 15,0-4-8 1,-13-2-2-16,-17 3 5 0,-21 3-6 15,-26 3 8-15,-27 11-46 16,-25 2-51-16,-26 9-1 16,-24 0-18-16,-2 0 39 15,-30 3-26-15</inkml:trace>
  <inkml:trace contextRef="#ctx0" brushRef="#br0" timeOffset="142921.957">12877 7736 726 0,'-25'-4'11'15,"9"-2"27"1,8 6 35-16,8 0 0 0,0 0-46 15,29 0-20-15,19 6-15 16,20 6 9-16,25-1 11 16,23 0 3-16,20-2 1 15,15-3-12 1,15-5 16-16,10-1 0 16,5 0-1-16,-1 0-16 0,-5 0 2 15,-6 0 1-15,-13-5-3 16,-21-1-6-16,-25 1-4 15,-20 4 8-15,-29 1-26 16,-25 0-5-16,-16 0 9 16,-16 0 10-16,-4 0-5 15,-32 0 20-15,-18 1-2 16,-21 8-5-16,-24-6-11 16,-24 3 13-16,-27-6 3 15,-18 0-5-15,-20 0 9 16,-16 0-10-16,-9 0 4 15,7 0 0-15,15 0 3 16,20 0 1 0,23 6 12-16,30 2-10 0,26 1-2 0,26 1-3 15,25-3 1-15,29 5-1 16,14 0-8-16,53-4-3 16,34 1 1-16,40-4 7 15,39-5-7-15,42 0 11 16,26-5 6-1,18-7-11-15,4-5 6 0,-9 5 0 16,-20 3-2-16,-26 1 1 16,-34 5 3-16,-33-3-9 15,-34 3 1-15,-35-2-36 16,-27-1-50-16,-28 4 28 16,-16-2 45-16,-54 4 35 15,-28 0-17-15,-35 0-42 16,-31 0-215-16</inkml:trace>
  <inkml:trace contextRef="#ctx0" brushRef="#br0" timeOffset="197937.7428">2724 9745 604 0,'0'-2'46'15,"0"2"-20"-15,0 0 2 16,0 0-4-16,0 0-4 15,0 10-8-15,0 13-8 16,0 8 5-16,0 6 12 16,-4 8-6-16,0-3-9 15,-4 1-2-15,4-6-2 16,-2-6 2-16,3-8-3 16,-1-7 0-16,2-8 0 15,2-8-3-15,0 0 14 16,0-13 1-16,0-16 10 15,0-11-14-15,0-9-8 16,0-2-1-16,5 5 4 16,3 5 3-16,2 7 8 15,2 5 11-15,4 6-5 16,6 1 2-16,6 4-17 16,6 0 4-16,8 0-8 15,6 4 3-15,10 3-3 16,4 2 3-1,9 3-3-15,6 2-2 0,5 2 2 16,6 0 1-16,6-1-1 16,4 3 0-16,6-5-2 15,5 1-1-15,0 0-1 0,3-1 5 16,1 1-4 0,-2 0-1-16,-5 1 5 15,-3-2-2-15,-1 3-1 0,-4-2-3 16,1 1 9-16,1-1-9 15,3-2 5-15,1-1-1 16,-2 4 0-16,0 1-5 16,-2-4 11-16,-3 1-9 15,-5-3 4-15,0-2-5 16,-10 3 4-16,0-3-1 16,-3 5-6-16,-3 3 11 15,1-3-6-15,0 3 3 16,-2 2-3-16,-1-4 0 15,-4 2 4-15,3 2-5 16,-7 0 1-16,0 0 5 16,-4 0-6-16,3 0 3 15,-4 0-2-15,4 0 0 16,3 0 2-16,-1 0 1 16,2 0-4-16,-1 0 2 15,-4-2 2-15,-4 0 2 16,-3 1-6-16,-5-1-2 15,0 0 8-15,-1 2-6 16,2-2 2-16,0 2-1 16,0 0 1-16,2 0-3 15,-6 0 5-15,0 0-3 16,-6 0 3-16,-4 0-2 16,-1 0 1-16,-4 0-1 15,0 0-6-15,-8 0 12 16,-1 0-7-16,-6 0 2 15,-3 0-2-15,-6 4 2 0,-2-2 0 16,-1 3-2-16,-1 1-1 16,2 1 6-16,-2 2-6 15,4 4 4 1,2 8-1-16,-2 7-4 16,1 2 5-16,-4 5-1 15,-3 0-2-15,-4 4 1 0,0-7-2 16,-6-10-102-1,-16-8-161-15</inkml:trace>
  <inkml:trace contextRef="#ctx0" brushRef="#br0" timeOffset="199703.127">10855 9782 639 0,'0'-13'98'16,"0"4"-64"-16,0-2 23 16,0 5 23-16,0 5-11 15,0 1-47-15,0 0-23 16,-2 0-4-1,-3 18 0-15,1 11 9 0,-1 0-10 16,-5 5 14-16,1-3-9 16,0-7 1-16,-1-2-2 15,4-8-1-15,2-4-14 16,-3-9-7-16,5-1-5 16,-1 0 13-16,3-18-6 15,0-13-4-15,0-3 24 16,0-1-5-16,4 2 17 15,6 6-2-15,-4 6 16 16,-1 6 0-16,6 1-10 16,0 4-5-16,2 3-8 15,5 5 0-15,2-3 3 16,4 5-7-16,5 0 6 16,4 0-6-16,5 0 3 15,6 9 4-15,9-2 1 16,5-1-8-16,6-4 6 15,1 3-1-15,3-5 2 16,4 0-4-16,-2 0-4 16,2 0 11-16,-1 0-7 15,1 0 1-15,2 0-2 16,-3 0 5-16,2-5 3 0,-3 3 5 16,-1 1-10-1,-1-2 2-15,0 3-5 16,5 0 3-16,-3 0 1 0,2 0-10 15,6 0 14-15,-5 0-8 16,4 0 2-16,-4 0 2 16,-4 0-3-16,0 0 1 15,-3 0-3-15,0 0-2 16,-1 4 9-16,-2 0-8 16,2-1 3-16,1 2 0 15,-2-1-1-15,4-2 0 31,-1 3 1-31,-3 0-1 0,0-2 3 0,-2 2-2 16,-2 0 5-16,-7 1-7 16,5-1-3-16,-4 1 10 15,4 1-7 1,2-2 5-16,0-3-4 0,-1-2 1 16,3 2-4-1,-2-2 11-15,0 0-10 0,-8 0 6 16,4 0-3-16,-7 0 1 15,-3 0 0-15,-6 0-6 16,0-2 11-16,-5 0-9 16,3 2 3-16,-3 0 0 15,-1 0-1-15,-2 0 0 16,-2 0 1-16,-2 0-4 16,-1 6 8-16,-3 0-5 15,-4-1 3-15,-3 2-3 0,-2-5-3 16,-5 1 8-1,-3-1-3-15,-2-2-2 16,-3 0 1-16,-2 0 1 0,2 0 3 16,-2 0 0-1,0 0 28-15,0 2-4 16,0 3-14-16,2 7-4 16,0 9-9-16,0 7 6 0,-2 8 3 15,0 13-4 1,0 4-7-16,0 5 3 0,0 0-2 15,0-5-57-15,0-4-111 16,0-11-213-16,4-9-95 16</inkml:trace>
  <inkml:trace contextRef="#ctx0" brushRef="#br0" timeOffset="205609.4276">21977 8013 237 0,'8'-6'0'16,"3"-1"194"-16,4-2-134 16,-4 1 0-16,0 3 23 0,2-1-15 15,-6 4-20 1,-4 1-12-16,-3-2-12 0,0 3-8 16,0 0-2-16,0 0-8 15,-7 0 11-15,-18 0 1 16,-8 12-12-16,-11-1-2 15,-11 3-8-15,-11 1 9 16,-4-1-6 0,-4 1 1-16,-6-1-2 0,4 0 1 15,2-3 3 1,9-2-4-16,8 2-2 16,12-6 11-16,6 3-8 0,12-3 3 15,5 0-3-15,8-3 0 16,6 2 0-16,2-3 2 15,4-1-4-15,2 6 3 16,0 5-3-16,0 4-2 16,0 8 9-16,6 6-7 15,0 9 13-15,6 5-9 16,-1 3 5-16,6 9-3 16,-6-3 1-16,2 2-1 15,3 2 0-15,-6 0-4 16,0-5 5-16,-2 2-4 15,-2-4 2-15,-3-2-1 0,0-5-3 16,-1-1 5 0,0-6-2-16,0-2 0 0,-2-8-1 15,1-3 1 1,-1-4 1-16,0-10-3 16,1 1-3-16,4-8 9 15,0 3-7-15,6-2 7 0,0 0-3 16,9 0 1-16,6-1 2 15,5 3 21 1,11-1 1-16,4-3-17 0,13 0-7 16,10 0 2-16,10 0-3 15,13 0 1-15,10 0 17 16,6 0-6-16,12-4-7 16,-3 0-2-16,7-2 1 15,-5 1-5-15,-2-2 3 16,-4 2-4-16,-2 0 1 15,-5-2 0-15,-6 3-1 16,-5 1 2-16,-9-1-10 16,-8 4 16-16,-10-3-8 15,-10 3 0-15,-14 0 0 16,-14 0 0-16,-8 0 2 16,-10 0-4-16,-5 0-1 15,-7 0 9-15,0 0-5 16,0 0 3-16,0 0 0 15,0 0 0-15,0 0 5 16,0 0-2-16,0-5-4 16,0-7 5-16,0-8 12 15,0-7-10-15,0-9-11 16,-5-12-8-16,-2-6 16 16,-6-10-7-16,2-9 1 15,-4-2-3-15,3-6 3 0,-2 4-3 16,3 1 4-16,2 4-2 15,2 5 0-15,2 4 2 16,1 5-1-16,2 7 2 16,2 2-10-16,0 8 12 15,0 6-5-15,0 8-1 16,-4 5 1-16,4 5 0 16,0 2 3-16,0 1-3 15,-1 5-4-15,1 1 8 16,-2 2-6-16,2 0 4 15,0 5-2-15,-1 1-1 16,-1 0 0 0,2 0 3-16,0 0-4 0,0 0 3 15,0 0 0-15,-2 0 1 16,0 0-2-16,0-2-5 16,-4 0 11-16,-6 0-9 15,-3-3 1-15,-6 0 1 16,-3 3-1-1,-4 0 0-15,-4 0 3 0,-2 2-2 32,-2 0 3-32,-6 0-3 15,-3 0 2-15,-15 0 0 0,-10 0-8 32,-16 11 13-32,-18 7-6 0,-22 4 0 0,-18 3-2 0,-16 5 2 15,-7-1 4-15,1 3-8 16,11-5-6-16,15-7-10 15,18-11-26-15,19-9-42 16,17 0-67-16,15-16-182 0,13-9 14 16</inkml:trace>
  <inkml:trace contextRef="#ctx0" brushRef="#br0" timeOffset="206546.8875">20940 7320 554 0,'-2'-9'109'15,"2"4"-68"-15,0 3 2 0,0 2-5 31,0 0-33-31,0 24-5 0,2 8-2 16,6 14 9-16,-4 6-1 16,-2 7 8-1,-2-3-4-15,0-1-6 0,0-12-1 16,0-3-5-16,0-14 2 0,0-10-2 16,0-8 3-16,2-8 2 15,12 0-7-15,5-24 3 16,8-6 7-16,1-7-12 15,-1-2 5-15,2 3 0 16,-5 5-1 0,-7 7 1-16,-5 8 3 0,-4 11-1 15,1 3-2-15,-4 2 2 16,5 0-3-16,-2 18 4 16,1 7-7-16,3 5 11 15,-3 0-7-15,1 1 1 16,-2-5 0-16,2-8 0 15,0-6 1-15,0-11-4 16,4-1-11-16,4 0 5 16,0-17 6-16,2-5 5 15,2-4-4-15,-4 1 4 16,-5 3-1-16,-2 8 1 16,-5 3 4-16,-1 5 18 0,-5 5 4 15,2 1-9 1,0 0-19-16,1 0-9 0,0 13 1 15,0 9 10 1,1 4-2-16,-1 3 2 0,1 0-3 16,1-4 0-16,-1-4 3 15,-1-6-5-15,0-4-1 16,1-11-61-16,-4 0-33 16,1-6-48-16,-1-23-105 15,2-5 117-15</inkml:trace>
  <inkml:trace contextRef="#ctx0" brushRef="#br0" timeOffset="206750.1341">21478 7256 237 0,'0'-12'169'0,"-7"6"-406"109,1 4 221-109</inkml:trace>
  <inkml:trace contextRef="#ctx0" brushRef="#br0" timeOffset="207249.9941">21804 7449 705 0,'11'0'42'0,"-4"0"-38"15,-3-7 5-15,-1 1 42 16,-3-1-3-16,0 4-41 16,-7 3-8-16,-12 0-5 15,-6 6 5-15,-1 11-4 0,0 7 5 16,2 1-3 0,6 1-1-16,7 0-3 78,6-5-20-78,5-2-18 0,0-3-3 0,16-8 31 31,18 2 15-31,1-6 2 0,-3-1-4 16,-1 3 15-16,-6 4-11 0,-1 1 4 0,-20 1-2 0,2 1 2 0,-3 4-4 15,1 1 2-15,-3-4-1 16,-1-2-6-16,0-3 11 15,0-1-8 1,-1-4 5 0,-16-3 1-16,0-1 1 0,-6 0-1 0,-3 0 1 15,-1 0-4-15,1-2 5 16,1-7-5-16,6 0 3 16,1 0-3-16,9 1-2 15,4 1 3-15,5-2 2 94,0-4-7-94,20 2-7 0,7-8-15 0,9-11-63 0,7-2-107 0,-1-5-23 0</inkml:trace>
  <inkml:trace contextRef="#ctx0" brushRef="#br0" timeOffset="207640.6313">22142 7190 344 0,'3'-22'275'15,"0"7"-218"-15,-3 4 10 0,0 3-8 16,0 3 5-16,0 4-35 16,0 1-29-1,0 4-9-15,0 25-13 0,0 10 27 16,0 11 1 0,-3 6-6-16,3 0 0 0,0-3 3 15,0-7-9-15,0-12-28 16,10-5-14-16,2-17 2 15,5-9 19-15,1-3 4 16,1-12 7-16,3-17-6 16,-3-8 10-16,-5-4 17 31,0 0 2-31,-4 9 30 0,-2 5 3 16,-4 9 0-16,-2 7 0 0,-2 5 4 15,0 6-36-15,0 0-11 16,2 4-12-16,2 18 13 15,-1 7 3-15,4 8-4 16,-3-1 10-16,3 0-10 16,2-3-32-16,-2-8-62 15,1-3-91-15,5-9-126 16,1-7 215-16</inkml:trace>
  <inkml:trace contextRef="#ctx0" brushRef="#br0" timeOffset="209000.0167">22794 7465 540 0,'1'-33'47'0,"0"-10"-23"15,6-1 35 1,-3-5-14-16,-2-3-18 0,2 0-16 15,-1 4 3-15,-2 7 11 16,-1 4 3-16,0 10 4 16,0 8 8-1,0 7-20-15,0 4-6 0,0 4-4 32,0 4-3-17,-4 0-12-15,-2 17-7 0,-5 12 13 16,5 13-1 31,-3 6 1-47,3 6-1 15,5-2-3-15,1 1 8 0,0-4-6 0,14-7 2 0,7-7-2 0,4-10 2 0,6-12 2 0,4-7-4 16,-1-6-2-16,5-3 7 0,-2-23-8 16,-3-3-6-16,-6-3-5 15,-8 0 9-15,-5 1 4 16,-7 5 6-16,-8 6-5 15,0 2 6 1,0 6 3-16,-1 4 0 0,-11 3-8 31,-2 5-10-31,1 0 10 0,0 0-4 0,1 16 1 16,4 5 1 15,4 8 0-31,4 1 2 0,0 4 1 0,0-4-4 0,15 2 5 16,5-8-5-16,5-7 0 0,3-11-19 15,4-3-10 1,0-3 20-16,1-6 6 0,2-20 2 16,1-6 3-1,-5-1 1 1,-1-3 3 0,-9 1-3-16,-4 4 3 0,-6 7 44 0,-4 10-5 15,-1 3-6-15,-5 5-4 0,-1 5-12 16,0 1-17-16,0 0-4 15,0 0-9-15,0 9-7 16,0 12 8-16,2 5 10 16,3 5-3-1,1 0-29-15,2-6-7 0,4-3-7 16,0-7-1-16,3-8-4 16,2-7 21-1,1 0 27-15,-2-4 1 16,3-19 3-16,-1-6 1 15,0 0-2-15,-3 0 22 0,-7 6 6 16,1 2-13 0,-6 7 23-16,1 6 8 0,-4 2-21 31,1 6-16-15,1 0-11-16,4 0-4 15,1 14-12-15,4 7 18 0,5 4 4 0,4 1-6 0,6-6 3 0,8-2-2 16,2-12 0-1,11-6-4-15,0 0-1 16,4-19-18-16,0-14 3 0,0-10-14 16,-9-4 30-16,-8-1 0 15,-12 0-1-15,-7 2 10 16,-12 4-5 31,-3 8 4-32,-3 7 12 1,-16 8 2 15,-3 7-14-15,0 10-6-16,-2 2-2 16,4 14 2-16,2 17-1 0,9 9 3 0,4 7 0 0,5 1-10 0,0-1 11 0,19-7-20 0,8-7-28 0,3-12-2 0,4-13 25 0,1-8 10 0,0-6 12 0,0-27-2 15,-1-9 11-15,-7-10-9 16,-5-7 7-16,-5-4 6 15,-9 0 28-15,-8 6-18 16,0 4 34-16,0 9-2 16,-2 10 1-16,-4 12-20 15,1 6-3-15,1 9-8 16,2 7-16-16,-5 0-4 16,1 23-17-1,-6 19 3 1,1 16 12-16,-4 19 1 15,4 10-2 1,2 13 4 31,4 2-7-47,5-1 7 16,0-7-3-16,5-7-16 0,8-13-161 0,1-18-138 0</inkml:trace>
  <inkml:trace contextRef="#ctx0" brushRef="#br0" timeOffset="210328.1187">22126 9157 217 0,'0'-4'3'0,"0"4"193"0,0-4-93 16,0 4-43 15,0 0-28-16,-2 6-3-15,1 15 38 16,0 12 25-16,1 7-8 0,0 11-33 0,0 7-26 0,0 4-6 0,4 7-9 16,3 2 3-16,1 5-2 15,-1 6-2-15,0 3 10 0,-5 5 2 16,2 4-2 0,1 3 0-16,-1 6-1 0,3 2-1 15,-1-3-4 1,-1 1-11-16,0-3 10 15,-1-3-11-15,0-6 1 16,-4 2 1-16,0-2-1 16,0 0-4-16,0 2 7 15,1 4-5-15,2 1 6 16,2 2 0-16,4 3 5 16,-5 5-7-16,1-6-13 0,3-2 16 15,0-2-7-15,2-10 0 16,6-6 0-16,0-10 0 15,-4-3 2-15,4-7-1 16,-7-4-4-16,-2-4 11 16,-7 1-10-16,0-4 4 15,0 2-1-15,0-2-5 16,0-1 8-16,0 0-1 16,0-1-7-16,0-2 5 15,0 2 0-15,0 2 4 16,0-1-6-16,0-2-6 15,0 3 15-15,0 0-9 16,0 0 3-16,2-1-3 16,2 3 1-16,0-2-5 15,-2-2 11-15,3-3-10 16,-4-3 9 0,3-6-4-16,-2-6-3 0,2-9 2 15,1-3-9-15,1-7 16 16,-1-2-16-16,1-8-74 0,-4-2-38 15,-2 0-91-15,0-12-166 16,-4-5 99-16</inkml:trace>
  <inkml:trace contextRef="#ctx0" brushRef="#br0" timeOffset="210751.6838">22135 13414 860 0,'0'0'39'0,"0"0"-43"0,0 0-1 31,7 12-1-31,9 12 5 0,3 7 12 16,5 7-14-16,-2 0 6 0,-1 0-2 0,0-2 1 15,1-4-2-15,-1-6-7 16,1-7 14-16,-2-6-10 15,4-8 5 1,-2-5-2-16,6 0-1 16,1-22-5-16,4-5 4 15,1-6-3-15,1-3 11 0,3-1-7 16,-3 0 3-16,-4 0 1 16,-3 6-6 15,-2 4 8 16,-9 6-2-16,-2 5-4-31,-8 6 2 0,-5 7-1 0,-2 3 0 0,0 0-87 0,-9 0-194 0,-19 13-73 0</inkml:trace>
  <inkml:trace contextRef="#ctx0" brushRef="#br0" timeOffset="212265.6272">23499 13919 238 0,'-3'-27'116'15,"3"-2"-76"-15,0 0-32 16,0 3 28-16,10 4 12 0,1 2-10 15,0 4-7-15,-2 3 7 16,-5 6 20-16,1-2-1 16,-5 6 1-16,2 1 6 15,-2 0-12-15,0 2-6 16,0-1-2-16,0-2-8 16,-23 1 3-16,-13 0-28 15,-18 2-4 1,-18 0 1-16,-25 0-10 0,-19 0 3 15,-28 0 0-15,-17 0-7 16,-14 0 11-16,-5-2-8 16,4 0-1-16,6 1 4 15,19 1-2-15,17 0-3 16,19 0 0-16,15 0-11 16,14 0 16-16,14 0-2 15,12 0 0-15,10 0-1 16,6 0-13-16,9 0 2 15,7 0-7-15,5-2 5 16,10 0 15-16,-1 0 2 16,12-1 7-16,-4 3-8 15,5 0 2-15,1 0 7 16,-2 0-9-16,2 0 1 16,0 0-2-16,0 0 0 15,-1 0-4-15,1 0 5 16,0 7-2-16,0 2 5 15,0 7-3-15,0-1 1 16,0 3-1 0,0 1-4-16,1 6 10 0,10 6-8 15,0 3 3 1,3 9-1-16,1 10 1 0,-1 11-5 16,-2 10 9-16,-1 10-6 15,-1 9 3-15,-4 9-2 0,-3-1 3 16,-1 5 0-1,-2-4-11-15,0-2 15 0,0-6-7 16,0-5 0-16,-4-10-1 16,-2-9 2-1,4-8 4-15,-4-11-7 0,3-14-3 16,3-7 11-16,0-10-7 16,0-9 2-16,0-5-2 15,0-5 1-15,0-1 2 16,0 0 4-16,10 0-4 15,7-9 5-15,7-7 2 16,5-1-6-16,9 0-4 16,3 0-3-16,7 2 10 15,11 1-8-15,7 1 3 16,6 2-1-16,11 3 2 16,8 0-5-16,8 5 11 15,10-1-10-15,11 0 7 16,8 2-4-16,3-3 0 15,1 2 2-15,-4-1-11 16,-4 0 22-16,-7 1-8 16,-3-1-2-16,-4 0-3 15,-8 0 0-15,-7 1 2 16,-7-2-3-16,-11 1-4 16,-9-1 10-16,-16-1-7 0,-8 0 4 15,-7 1-3 1,-8-2-1-16,-7 3-1 0,-2 0 4 15,-4 2-5-15,-3 2 4 16,4-1 0 0,-3 1 1-16,-3 0-1 0,2 0-4 15,-5-2 13 1,2 2-10-16,-6 0 3 16,-3-2 1-16,1 0 5 0,-1-9 23 15,2 0 15-15,-2-8-13 16,0-4-29-16</inkml:trace>
  <inkml:trace contextRef="#ctx0" brushRef="#br0" timeOffset="212761.5985">23937 14993 1204 0,'0'-36'2'0,"0"-6"3"0,0-9-14 0,0-4 18 0,-2-8-9 16,-3-3 1-16,-1-7-3 0,-1-1 3 0,1-4 3 0,3 2-7 0,-1-1 0 0,2 0 11 0,0 3-11 0,0 2 4 0,-1 6-1 0,1 3-1 16,0 10 2-16,2 7 1 0,0 8-4 0,0 9 4 0,0 6 2 0,0 5 0 15,0 5-4-15,0 4-6 16,0 2 13-16,0 3-9 16,0 2 3-16,0 2-1 15,0 0 2-15,0 0-5 16,0 0 8-16,0 0-7 15,0 0 8-15,0 0-6 16,0 0 4-16,0 0 2 16,0 0-11-1,0 0 13 1,0 0-7-16,0 0 0 16,0 0-1-16,0 0 2 46,0 0 1-46,0 0-4 0,0 0-2 0,0 0 9 0,0 0-8 0,0 0 3 0,0 0-3 16,0 0 5-16,0 0 5 16,0 0-6-16,0 0 3 15,0 0-1-15,0 0-1 32,-8 0-3-32,-11 0-4 0,-9-4 8 0,-14 2-11 0,-18 1 11 15,-22-3-6 1,-17 2-1-16,-21-1-19 0,-10 2-8 62,-7-1-13-62,0 2-11 0,15 0-20 0,16 0-49 0,24 0-122 0,22 3-279 0</inkml:trace>
  <inkml:trace contextRef="#ctx0" brushRef="#br0" timeOffset="213890.7255">21843 14200 806 0,'0'-2'18'16,"0"2"-16"-16,0 4-8 15,0 23 2-15,0 12 22 0,0 7-9 47,0 4-6-47,0 1-1 0,0-8 0 0,0-11 2 16,0-10-3-16,0-9-6 0,0-9 13 0,0-4-10 0,0-7 11 31,-2-25-2-15,0-12-6-16,1-16-5 15,1-8 6 17,0-7-4-17,0-2 3-15,1 4 2 0,9 8 2 0,0 12 14 0,-2 15-2 0,0 13 17 0,-2 9-5 0,-2 15-9 0,4 1-19 31,2 7-9-31,2 22 5 0,0 12 7 0,4 9-8 32,-1 4 8-32,-4 4-4 0,3-4 2 15,-4-7-2-15,0-12-6 32,-2-12 11-32,-1-8-4 0,-1-12-3 0,3-3 3 0,-1-14 1 15,4-21-8 1,2-11 9-16,0-9-10 0,0-5 15 31,-1 2-9-31,-2 4 3 0,-3 9-4 0,-2 10 5 16,2 12 2-1,-5 8 15-15,-2 7 4 0,-1 6 4 32,4 2-22-32,0 0-6 0,1 18-6 0,1 12-10 15,1 11 28 1,4 11-10-16,-1 7-2 15,-1 0 1-15,0 1 0 0,0-3 0 16,-2-5 0-16,-1-8-4 16,-1-5 7-16,1-6-11 0,-3-6-60 31,-3-8-35-31,4-6-57 0,-1-11-75 0,6-2-71 16,1 0 261-1</inkml:trace>
  <inkml:trace contextRef="#ctx0" brushRef="#br0" timeOffset="214297.9018">22571 14284 481 0,'2'-20'103'0,"-2"-1"-96"0,0 2 48 0,-2 7 18 0,-19 4-32 0,-2 8-44 15,-4 0-1-15,-2 4 10 16,3 19-7-16,4 4 3 15,3 4-4 1,9 2 2-16,5-2 0 16,5-2 1-16,0-3-4 15,5-7-1-15,9-4-10 0,4-7 3 16,1-8 7 0,0 0-5-16,1 0 11 0,1-21-2 15,-4-4-1-15,-1 0 2 16,-4-1 2-16,-1 3 19 0,-1 6 8 15,-8 5-11-15,1 6 13 16,2 4-16 0,-2 2-15-16,1 0-11 15,1 15 9-15,-1 9-1 0,0 5 4 16,2 3-5-16,-3 2-17 16,0-7-70-16,-1-8-106 15,6-8-98-15,4-8 243 16</inkml:trace>
  <inkml:trace contextRef="#ctx0" brushRef="#br0" timeOffset="215094.5835">22865 14302 252 0,'4'-18'306'0,"-1"6"-257"16,-3 4-32-1,0 4 30-15,-14 4-28 16,-4 0-16-16,1 6-4 0,-3 15 3 15,2 6 3-15,4 2-3 32,6 3-5-32,7-3 7 0,1-3-4 0,1-5 3 15,19-6-2-15,4-6-1 16,4-9-10-16,4 0-31 16,1-16-23-16,-1-13 5 15,-2-10 28-15,-5-5 28 16,-4-8 7-16,-3-4-3 15,-7-3 15-15,-6 1 10 16,-3 4 9-16,-2 8 12 16,0 8 6-16,0 12 10 0,-4 9-7 15,1 7-11 1,1 5-14-16,-1 5-17 0,2 0-13 16,1 17-12-1,0 15 0-15,0 9 17 16,0 9-5-16,0 4 0 0,0 5 0 31,0-3 0-31,0-2 1 0,4-3-3 0,5-9-3 16,0-4 11-16,2-8-10 15,1-9 5-15,3-12-3 16,0-6 1-16,3-3 1 16,-1-6 4-16,3-20-7 15,2 0 5-15,-2-8 0 16,0 5 0-1,-6 2-3-15,-2 10-5 16,-5 3 13-16,-1 7-8 0,-3 7 1 16,-3 0-4-1,1 14-2-15,2 10-5 0,-1 12 15 16,1 1-7-16,1-3 6 16,1-1-6-16,1-6 4 15,4-10-2-15,2-7-13 16,0-10 13-16,6 0-1 15,4-4 4-15,-2-19-3 16,4-4 3-16,-4-4 0 16,0 2-2-16,-5 4-4 15,-6 6 16-15,0 7-5 16,-5 6 4-16,-3 6 2 16,0 0-14-16,2 4-9 15,-1 19 6-15,-2 6 1 0,0 4 4 16,0 2 1-1,0-3-2-15,0-4-12 16,0-12-92-16,0-12-91 16,0-4-186-16,0-9 219 0</inkml:trace>
  <inkml:trace contextRef="#ctx0" brushRef="#br0" timeOffset="215218.7637">23594 14079 249 0,'-12'0'107'31,"3"0"-323"-31</inkml:trace>
  <inkml:trace contextRef="#ctx0" brushRef="#br0" timeOffset="215750.2564">23644 14299 470 0,'0'14'40'16,"0"-1"-24"-16,-2 4 49 0,-1 4-3 0,3 1-30 0,0 0-22 16,0-3-3-16,0 0-4 15,0-4 0-15,3-3-3 16,5-5 0-16,5-4 2 15,2-3-8-15,1 0 11 16,0 0-7-16,1 0 3 16,2-6-2-16,-5 0 6 15,2 1 28-15,2 3 14 0,2 2-2 16,2 0-1-16,2 0-9 16,5 2 0-1,2 9-16-15,2-5-11 0,1-2-3 16,0-4 0-1,-2 0-5-15,-4 0 0 0,-8-16 5 16,-4-5-3 0,-7-4-2-16,-9 0-13 0,0 4 13 15,-3 1-25 1,-19 8 12-16,2 7 6 0,-6 5 9 16,6 0-7-16,2 9 9 15,9 19-4-15,6 4 8 16,3 3 0-16,6 3 11 15,20 2 0-15,9-6-17 16,8-5 10-16,1-9-8 16,0-7 0-16,-7-11-4 15,-8-2-93-15,-13-9-135 16,-14-21-292-16</inkml:trace>
  <inkml:trace contextRef="#ctx0" brushRef="#br0" timeOffset="216173.1638">23582 14026 455 0,'-7'0'99'0,"5"0"-83"16,1 0 20-16,1 14 4 0,0-1-30 16,0 0-10-16,3-3 8 15,14-7-6-15,-1-3 2 16,2 0-1-16,-3-13-9 15,-6-6-7-15,-7-2-4 16,-2 1 8-16,0 1 16 16,-19 5 12-16,0 3 10 47,-6 4-5-47,2 5-19 0,5 2 8 0,1 0-14 0,7 0-1 0,2 9-6 15,2 2-53-15,6 0-277 16,0 0 184-16</inkml:trace>
  <inkml:trace contextRef="#ctx0" brushRef="#br0" timeOffset="275297.031">3505 9073 370 0,'7'-9'-114'15,"-1"-2"433"-15,-2-1-189 16,-1 2-64 0,-3 4 9-16,2 0 4 0,-2 5 6 15,0 1-30-15,0 0 8 16,-4 0-33-16,-7 0-21 16,-5 18-10-16,-2 8-3 15,1 5 10-15,4 4-12 16,5-3 2-16,8 2 4 31,0-10-7-31,21-6-4 0,8-8-12 0,6-7-15 63,2-3-9-63,-1 0-15 0,-19-24-1 0,-12-5 6 15,-5 2 26-15,-11 0 53 0,-14 3-5 0,-5 0 13 16,10 13-4-16,4 1 3 15,10 1-4-15,6-6-6 16,0-3-21-16,17 1-1 16,13-4 0-16,7-1 3 15,4 0 1-15,2 9-10 16,-4 4 10-16,-1 7-23 16,-10 2 6-16,-2 0 9 15,-9 7 1-15,-2 17 5 16,-8 5-2-16,-5 1-3 15,-2 4 8-15,0-1-3 16,0-4 2-16,0-7-3 16,0-2 2-16,0-8-1 15,0-10 1-15,7-2-46 16,6 0-13-16,4-25 51 16,5-4 7-16,0-12-16 15,1 5 0-15,-5 0 19 16,-2 7-2-16,-8 12 2 15,-1 1 1-15,-3 14 15 16,1 2 12-16,-1 0-17 16,2 20-13-16,4 9 18 15,0 8-5-15,2 5 1 16,-2 1-12-16,0 1-4 16,-1-1 7-16,0-10-3 0,-3-11-48 15,-4-11-151 1,2-11-248-16</inkml:trace>
  <inkml:trace contextRef="#ctx0" brushRef="#br0" timeOffset="275671.8807">4222 9097 643 0,'9'4'21'15,"2"-4"-10"17,6 0 31-17,5 0 7-15,0-7-13 47,5-14-15-47,2-3-14 0,-3-3-2 16,-4-5-1-16,-4 2-5 0,-7 2 1 0,-10 5 4 0,-1 4-7 0,-6 7 7 0,-16 6-3 0,-8 6-5 0,-4 0 2 0,-1 14 3 15,3 15 2-15,6 5 7 16,8 7 13-16,12 2-5 16,6-3-11-16,0 0 0 15,22-10-3-15,12-2 0 16,5-10-5-16,7-11 7 0,-1-7-7 16,2 0-17-1,-10-16-113-15,-3-11-224 16</inkml:trace>
  <inkml:trace contextRef="#ctx0" brushRef="#br0" timeOffset="275844.8271">4661 9075 638 0,'18'0'112'15,"7"0"-88"-15,5 0 56 16,8-7-40-16,-1-7-25 15,4-1-11-15,-1-2-3 0,-3-3-6 16,-3 3-112-16,-6-3-120 16,0-1-260-16</inkml:trace>
  <inkml:trace contextRef="#ctx0" brushRef="#br0" timeOffset="276875.1326">5153 8661 809 0,'0'-12'106'0,"0"-1"-89"16,0 5 5-16,0 5 12 16,0 3-7-16,0 0-23 31,4 17-8-31,3 12-1 0,0 10 3 0,-1 7 6 16,-4 5-6-16,-2-3 3 15,1-4-1 1,-1-11 1-1,0-5-4-15,0-15 3 0,3-5-7 0,3-8 6 16,4 0 5-16,8-10-4 0,5-12 6 16,3 4-11-1,5-6 13 1,0 7-8-16,-3 7 1 0,1 8-2 16,-9 2 2-16,-1 0-6 15,-5 6 10-15,-4 13-11 16,-9 5 7-16,-1 3-2 0,-5 4 0 15,-18-2 2-15,-6 0-7 16,-5-7 12-16,1-4-7 16,2-7-7-16,3-4 9 15,8-7 1-15,7 0 1 16,4 0-3-16,9-7-4 16,0-9-2-16,6-4-32 15,16-2-9 1,7-2-25-16,0 2-8 0,5 3-2 15,-2 4-11-15,-3 3 43 16,-4 4 37-16,-3 3 14 16,-8-1 0-16,0 3-1 15,-7 1 13-15,-1 2 27 16,-1 0 6-16,1 0 10 16,-1 0-24-16,2 5 1 15,2 6-8-15,0 7-6 16,3-1-9-16,1-3-4 15,3-3-4 1,2 0-1-16,2-11 2 0,3 0-8 16,0 0 2-16,-3-13-19 15,-2-10 10-15,-3-2 9 16,-4-2 7-16,-6 4 5 16,-3-1 46-16,-1 7 28 15,-1 5-14-15,0 5-22 16,0 2-13-16,0 5-14 15,0 0-18-15,0 12-11 0,0 23-2 16,0 7 13-16,0 16 1 16,3 8 0-1,2 4-3-15,1 5 2 47,-1-4-6-31,1-4 6-16,1-5-17 0,-4-6-14 0,-2-7 4 0,2-11 1 0,-3-10 12 0,0-7 12 0,0-8-2 15,0-5 4-15,0-3-2 16,0-5 2-16,0 0 14 16,-3 0 7-16,-1 0-7 31,-4 0-5-31,-6 0 9 0,3-9-11 0,-5 1-8 16,-2 1 1-16,-1-3-8 15,-1 2-1-15,-1-1 2 16,4 0-13-16,0-2-6 15,0-5-22-15,2 2-14 16,7-8-15-16,5 0-9 16,3-4-48-16,0-5-32 15,11-2-161-15,19-3 310 16</inkml:trace>
  <inkml:trace contextRef="#ctx0" brushRef="#br0" timeOffset="277203.1377">6104 8985 759 0,'2'-2'180'16,"-2"2"-150"-16,0 0-12 0,0 0 3 15,0 0-5-15,0 0-15 16,0 0 7-1,0 11-9-15,0 2 3 16,0 4-2-16,0-2 0 0,0 0-3 31,6-4 7-31,10-1-3 0,8-3 3 0,1-6 2 32,3-1-4-32,4 0 2 15,-3 0-12-15,-3-11-14 0,-2 1-35 0,-6 1-17 16,-9 0-62-16,-1 6-98 15,-6-2-139-15,-2 5 337 16</inkml:trace>
  <inkml:trace contextRef="#ctx0" brushRef="#br0" timeOffset="278125.543">6595 8954 835 0,'0'0'53'0,"0"0"-50"16,0 0-5-1,0 10-1-15,0 11 12 0,-4 6 9 16,-2 4-1 0,6 4-12-16,0-6-2 0,0-5-1 15,3-4-7-15,17-6 13 16,0-10-9-16,7-4 5 15,-1 0-2-15,-1-9 1 0,-1-11 0 16,-6-2-2-16,-8-2-4 16,-3-1 6-1,-7 5-4-15,0-4 5 0,-7 6-6 16,-13 5 0-16,-1 0 2 16,-2 3-2-16,0 0 0 31,6 9 2-31,4-3 6 0,7 2 6 15,1-1-10-15,5 1-3 0,0-3 7 16,11-1-11-16,10-1 5 16,4-5 0-16,7 6 0 15,-3 0-2 1,-1 6 3-16,1 0-2 0,-6 0 2 16,-6 18-4-16,-1 6 2 31,-5 5 1-31,-5 0-8 0,-6 0 14 0,0-3-7 15,0-3 2 1,2-6-3-16,2-5 2 0,6-8 1 16,1-4-27-16,6 0-16 15,5-17 22-15,0-6 6 16,2-1 10-16,-5-1 3 16,-2 3 1-16,-4 8 1 15,-6 2 15-15,-3 6 21 16,-1 2 1-16,-2 4-20 15,7 0-11-15,0 4-9 16,7 11 0-16,3 2 18 16,7 1-15-16,2 0 2 15,3-7-1-15,6-3 0 16,-4-8-3-16,4 0 6 16,-7 0-7-16,0-18 0 15,-7-7-19-15,-13-1-8 0,-5-3-2 16,-4 0-1-16,0 1 29 15,-15 11-1-15,-5 1 6 16,-4 11-1 0,-1 5 1-16,1 0-1 0,3 21 4 15,8 9 6-15,0 7 5 16,11 2-11-16,2 6 0 16,0-4-2-16,20-3 1 15,9-1 0-15,8-8 0 16,4-6-2-16,6-7 2 15,1-9-4-15,-2-3 5 16,-6-4-30-16,-3 0-35 16,-12 0-33-16,-12-11-105 15,-13-1-307-15</inkml:trace>
  <inkml:trace contextRef="#ctx0" brushRef="#br0" timeOffset="368156.2512">8665 8538 178 0,'70'50'-132'0</inkml:trace>
  <inkml:trace contextRef="#ctx0" brushRef="#br0" timeOffset="370015.6381">11651 9315 329 0,'0'-3'155'0,"0"-2"-74"16,0 5-63-16,0 0-7 15,0-3 1-15,0 1 14 16,0 2 20-16,0-2 3 16,0 2 0-16,0 0-7 0,0-10-6 15,0-2-11 1,-4-5-6-16,-6-2-17 0,-5-5-1 16,-3 2-2-16,-8 6 4 15,-3 7-4-15,-1 9 0 16,-4 0-1-16,0 7-7 15,6 22 15-15,1 10-11 16,10 4 8 0,6 7-1-16,11 0-2 0,0-3-3 15,6-1 2 1,16-10 2-16,5-10-7 0,5-9-4 16,-2-13-4-16,6-4-6 15,-3-9 12-15,0-24-2 16,-5-10 3-16,1-6-7 15,-9-2-2-15,-4 2 10 16,-5 8 4-16,-5 11 7 16,-3 8 3-16,-3 9 19 15,0 6-1-15,2 7-2 16,-2 0-25-16,4 22-8 16,0 9 9-16,5 10 2 15,4 7-3-15,1-1 3 16,4-1-2-16,2-10-1 15,-2-5-1-15,0-9-16 16,-2-15-3-16,-2-7 2 16,0-2 17-16,0-32 6 15,0-12-3-15,0-12 0 16,-4-8-1-16,2-2 5 16,-6 6-4-16,-3 9 3 15,-2 15 27-15,-1 10-3 16,0 14 11-16,0 7-9 15,0 7-16 1,0 9-18-16,0 23-6 0,0 14 9 16,0 14 6-16,0 9-6 15,5 0 1-15,8-9-27 0,3-9-29 16,3-17 24-16,6-19-10 16,0-15 26-16,3-11 3 15,-2-34 12-15,0-18 3 16,-2-18-3-16,-10-10 0 15,0-3 7-15,-12 4-3 16,-2 8 7-16,0 19 21 16,0 14 11-16,-2 18 12 15,-4 14-1-15,-4 17-20 16,4 0-21-16,1 23-16 16,-3 22 6-1,3 13 1-15,1 11-8 0,4 10 11 16,0 1-7-16,0 0 3 15,0-8-1-15,9-9-2 16,8-10-2-16,1-11 3 16,0-13-25-16,2-12-36 15,2-10-37-15,-5-7-22 16,-6 0 3-16,1-20-159 16</inkml:trace>
  <inkml:trace contextRef="#ctx0" brushRef="#br0" timeOffset="370891.8087">13042 9198 796 0,'-15'-33'-6'16,"-1"4"10"-16,-4 7 19 15,-6 15 11-15,-5 7-34 16,-2 0-5-16,4 29-1 15,4 9 14-15,6 6-10 16,8 3 1-16,7-2-28 16,4-4-1-16,6-7-5 15,12-6 4-15,8-15 9 0,2-8 4 16,4-5 2 0,-2-3 5-16,-3-24-1 15,-5-9 0-15,-6 0 3 16,-5-3 11-16,-5 6-1 15,-6 7 18-15,0 6 1 0,0 7 34 16,0 9-3-16,0 4-31 16,0 4-16-16,0 18-11 15,7 9 12-15,9 3-9 16,6 0-1 0,6-4-35-16,4-14-1 0,3-9-6 15,2-7-32-15,-3-19 32 16,-3-22 34-16,-5-17 1 15,-4-12 9-15,-10-7 20 16,-4-3 58-16,-8 2 2 16,0 7-7-16,-2 9-2 15,-13 11 4-15,-2 17-21 16,4 10-29-16,1 12 10 16,5 7-10-16,0 5-17 15,3 17-7-15,-1 25-8 16,1 10 13-16,3 14 3 15,1 9-6-15,0 7 0 16,5-5 1-16,12 0-2 16,5-6 1-16,1-13-67 15,-3-12-30 1,0-14-40-16,-5-16-33 0,-6-15-159 16</inkml:trace>
  <inkml:trace contextRef="#ctx0" brushRef="#br0" timeOffset="371062.9459">13219 9111 853 0,'-5'-14'6'16,"5"2"1"-16,0 0-3 0,22 3 13 16,10-4-2-16,8-2-18 15,6 4 3 1,3 5-6-16,-1 5-79 0,-4 1-67 15,-2 0-130-15</inkml:trace>
  <inkml:trace contextRef="#ctx0" brushRef="#br0" timeOffset="371734.5676">14093 9093 1007 0,'0'0'11'0,"0"0"-10"0,-19 11 0 31,-2 16-4-31,-2 2 2 0,0 12 1 0,1 7 4 16,7-7-6-16,12 5 1 16,3-10 3-16,0-6-12 15,17-1 8-15,6-13-13 16,5-8-2-1,5-8-7-15,-4 0-7 0,4-6 12 16,-10-17-3 0,-5-2 1-16,-10-4 19 0,-8-2 1 15,0 0 4 1,-8 2-1-16,-13 2 8 0,-1 4 11 16,2 1-1-16,5 4-5 15,6 5 0-15,5 0-4 0,4 1-3 16,6-1-11-16,14-3-3 15,7 5 9-15,3-1-7 16,1 4 4-16,0 4 0 16,-5 4-3-16,-2 0 2 15,-4 0 2-15,-1 18-1 16,-3 6-1-16,-5-2 1 16,-3 7-2-16,-1-4 1 15,-2-1-10 1,-3-6 12-16,0-2-9 0,2-8-10 15,-1-8-8-15,5 0 8 16,5-8 14-16,3-17 2 16,4-8 2-16,1-2 6 15,0 1-4-15,-6 5 9 16,-1 9 7-16,-8 4 17 16,-1 8-6-16,0 8-11 15,-4 0-18-15,4 13-3 16,0 11 3-16,1 14 1 15,-1 4 4-15,1 3-13 16,-4 1 13-16,2-4-37 16,-4-4-65-16,4-18-83 15,-1-10-123-15</inkml:trace>
  <inkml:trace contextRef="#ctx0" brushRef="#br0" timeOffset="372360.4425">14723 9046 441 0,'12'-5'3'15,"4"5"-5"-15,0 0 50 47,-3 0-10-47,2 0-27 0,-1 2-6 0,-3 4-1 16,-2-1-3-16,-1 1 3 0,-2-2-3 0,-4-3 6 15,0-1-9-15,-2 0 13 0,0 0 68 16,0 0-7-16,0-7-45 16,-4-2-23-16,-8 1 29 15,-1 3-8-15,-3 5-16 16,-1 0-9-16,-3 0 0 16,-2 5-6-1,4 14 9 1,-1 4-3-16,4 5 3 15,6 3-5-15,6 1 6 16,3 0-6-16,0-2 9 0,19-2-6 0,11-7 5 31,10-6-2-31,10-11 0 0,5-4-2 0,7 0-5 16,0-15 8-16,-2-10-4 16,-2-7 1-16,-12 1-6 15,-7 1 6-15,-13 2 2 16,-8 3-4-16,-11 1-3 15,-7 10 12-15,0 2-3 16,-1 4 23-16,-20 8-16 16,0 0-13-16,-2 2-4 15,3 19 5-15,2 5-2 0,8 7 1 16,10 1 3-16,0 3 1 16,6-1-3-1,23-4-3-15,6-3 12 16,9-3-10-16,5-8 5 15,5-2-7-15,1-13 4 0,0 0-8 16,-5-3 8 0,-2 0-54-16,-11-11-92 15,-7-11-192-15</inkml:trace>
  <inkml:trace contextRef="#ctx0" brushRef="#br0" timeOffset="457641.1662">8340 11765 357 0,'24'-4'92'15,"18"-1"64"-15,18-4-53 16,19-6-17-16,19-3-23 0,12 0-16 15,14-2-13-15,2 0-24 16,-5 5-3-16,-4 1-11 16,-11 5 0-16,-13 0 8 15,-21 1-5-15,-16 3 1 16,-20 1-2-16,-22 1-11 16,-14 0 1-16,-37 3 14 15,-25 0-1-15,-24-1-1 16,-22 1 2-16,-21 0-3 15,-13 0 7-15,0 0-8 16,3 5 9-16,11 6-8 16,20 3 3-16,24 1 3 15,26-6 0-15,24 0 0 16,29 2-7-16,10-3-6 16,46-3 3-16,25-1 4 15,21-2 4-15,23-2-3 16,8 0 2-16,5 0-3 15,3-8 2-15,-13-6 0 32,-17 2-2-32,-26 1-9 0,-26 1-73 0,-34 2-20 15,-20 5 19-15,-42 0 79 0,-30 3 4 16,-23 0 7 0,-19 0 3-1,-14 12 30-15,-7 2 2 0,3 3-18 0,4 3-7 16,22-3 1-16,22 1 7 15,30-3-8-15,29 0-6 32,25-4-14-32,41 0-3 0,39-3 5 0,32-7-25 15,16-1-120 1,3 0-281-16</inkml:trace>
  <inkml:trace contextRef="#ctx0" brushRef="#br0" timeOffset="474140.6154">7730 12439 258 0,'0'0'154'16,"4"0"-123"-16,11 0 8 16,1 0 27-16,4 0-9 15,4 0-25-15,-2 0-8 16,4-5-5-16,-1 1 16 15,6 3-21 1,-3-3-1-16,6 2 2 0,4 0 0 16,4 2-2-1,2 0 5 1,9 0 6 15,3 0-1-31,8 0-3 0,6 0-10 16,8 0 6-16,1-2-9 0,7-3 3 0,5-2-2 0,0 1 1 0,2 2-1 15,-3 1 2-15,4-1 3 0,-1 2 13 16,-1 2-3-16,-3 0-15 16,-1 0-2-1,-4 0-13-15,-6 0 15 0,-2 0-10 16,-8 0 4-16,-2 0-2 31,-4 0 0-31,-5 0 2 0,-2 0-3 16,1 0-1-16,-1 0 7 0,0 0-9 15,-2-2 9-15,3-8-6 16,-5 0 2-16,3 1-3 31,-4-2 2-31,-4 1-1 0,-4 0 4 0,-8 2-4 16,-3 0 2 0,-8 5 0-1,-5 1-6-15,-8 0 8 16,-2 2-2-16,-6 0 0 0,0 0-2 0,1 0-1 15,-3 0 2-15,0 0 0 16,0 0-2-16,0 0 5 16,0 0-6-16,0 0 4 15,0 0-14-15,0 0-82 16,0 0-27-16,-14 0-82 16,-1 0-180-16</inkml:trace>
  <inkml:trace contextRef="#ctx0" brushRef="#br0" timeOffset="477703.1398">11193 12105 585 0,'-15'-5'57'0,"1"-1"-17"16,-1 2 35-16,2 4-23 15,-1 0-17-15,2 0-20 16,0 22-10-16,2 7 0 16,2 2-6-16,4 9 7 15,4-4-7-15,0-3 3 16,12-4-4-16,11-9 2 16,8-9 1-16,1-9-5 15,1-2 0-15,-3-7 6 16,-7-19-1-16,-8-8-2 15,-8-1 2-15,-7 0 0 16,0 1 5-16,-22 5-1 16,-6 9 4-16,-4 7 9 15,0 3-6-15,2 7-2 16,2 3-9-16,4 0-4 16,7 3 6-16,8 12-6 0,7 2-3 15,2 1-45 1,4-7-76-16,20-7-112 0,4-4-90 15</inkml:trace>
  <inkml:trace contextRef="#ctx0" brushRef="#br0" timeOffset="478171.8626">11341 11794 766 0,'-9'-14'17'16,"0"1"26"-16,5 9 12 15,-2 4-15-15,3 0-34 16,1 25-20-16,2 16 18 16,0 5 0-16,0 9-3 15,0 4-2-15,2-2 0 16,7-3 1-16,0-8-17 16,-2-7-41-16,-3-10 18 15,2-10 7-15,-3-7 2 16,6-12 10-16,2 0 7 15,2-6 13-15,7-15 7 16,2-3-7-16,3 0 4 16,2 2 1-16,-3 3 8 15,-4 5 4-15,-3 6-9 16,-4 8 9-16,-1 0-14 16,-4 0-2-16,-4 19 2 15,0 5 0-15,-3 5-2 0,-1 4 2 16,0-2-1-1,0-2 1-15,-17-2-2 16,-3-1 1-16,-8-10 2 16,-2 0 0-16,-2-5-3 15,-2-4 7-15,4-4-4 16,4-3 1-16,2 0-3 0,6 0-2 16,9-7-47-1,9-10-222-15,0-5-104 0</inkml:trace>
  <inkml:trace contextRef="#ctx0" brushRef="#br0" timeOffset="478421.9349">11820 12245 513 0,'8'27'15'16,"1"2"-9"-16,0 4 11 15,0 1 17-15,-2 2-4 47,-1-6-21-47,-4-1-8 0,-1-3 1 0,-1-7 3 0,0-4-9 0,0-3 8 16,-5-6-4 0,-7-4 3-16,-3-2-4 0,-2 0 2 31,-3-13-31-31,-3-13-117 0,1-13-186 0</inkml:trace>
  <inkml:trace contextRef="#ctx0" brushRef="#br0" timeOffset="479049.2038">11820 12245 597 0,'72'7'72'0,"-56"-5"-1"0,1 1-9 16,5-3-8-16,-2 0-27 31,0 0-13-31,2-3-14 16,-5-8 5-16,0-4-5 0,-7-3-1 0,0 0-7 15,-6 3-25-15,-4-1 11 0,0 3 10 63,0 3 6 30,-15 8 5-93,-1 0-2 0,-1 2 4 0,-4 0-1 0,1 9-6 0,-1 8 10 0,4 0-6 0,5 4 5 0,-1 0-4 0,8 1 1 0,3-1-3 0,2 0 6 0,8 3-5 0,23-6 7 0,0-7-5 16,7-8 16 0,-2-3-13-16,1 0-6 0,-15-5-6 15,-4-17-81-15,-5-2-137 16,-2 0-181 0</inkml:trace>
  <inkml:trace contextRef="#ctx0" brushRef="#br0" timeOffset="479782.4087">12483 12136 546 0,'0'-7'106'0,"-5"-1"-57"0,-11 6 1 0,-5 2-13 31,0 0-14 0,-3 2-14-31,2 15-8 0,2 6 19 0,9 3-5 0,0 3-7 16,9 3-7-16,2 0 3 0,0 0-4 16,22-5 1-16,4-3-2 15,10-11 4-15,0-9-2 16,5-4-2 15,0-5 2 78,0-27-3-109,-2-10-4 0,-2-11 7 0,-7-5 1 0,-7-9-2 0,-6-5 2 0,-10-7 3 0,-7 3-6 0,0 6-3 16,-3 38 25-16,-7 28 17 0,1 8 102 0,7 54-151 0,2 20 17 16,0 24-14-16,13-15 14 15,7-5-6 1,4-7 1-16,2-14-13 0,-2-15-45 16,-1-22 11-1,-1-16-209-15,-7-8-120 0</inkml:trace>
  <inkml:trace contextRef="#ctx0" brushRef="#br0" timeOffset="480187.4899">12795 12003 818 0,'18'-20'14'62,"15"-1"-9"-62,11 0 6 0,7 3 37 0,0 1-24 0,-5 5-15 0,-13 3-13 0,-16 5-89 0,-17 4-248 0</inkml:trace>
  <inkml:trace contextRef="#ctx0" brushRef="#br0" timeOffset="480563.3345">11728 11985 237 0,'-15'-12'250'0,"-2"3"-194"0,-4-1-8 0,1 4 7 31,1 2-3-31,-3 4 0 0,3 0-19 16,1 0-11-16,4 15-6 0,3 2-14 31,4 6 2-15,7 0-4-16,0 1-3 0,0-5 6 0,10-1-6 0,5-11 3 0,4-5-1 15,1-2-19-15,-2 0 8 16,-5-21 11-16,0-4 1 16,-7-2 1-16,-3 4 1 15,-3 0 1 1,0 6-2-16,-7 5 1 0,-8 6 6 16,-1 6-6-16,3 0-2 15,1 6-6-15,2 12 0 16,8 3-102-16,2 1-228 15,0-5-3-15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5:22:52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6953 3581 724 0,'2'0'32'0,"1"0"-29"0,1 0 18 16,0 8 29-16,3 13 6 15,2 7-16-15,-3 2-7 16,0 3-17-16,0-2-7 15,0-6 2-15,-3-6-7 16,4-7-1-16,8-4-4 16,13-8-1-16,19 0-13 15,26-33 19-15,33-20 7 16,23-19 1-16,20-14-6 16,11-4 18-16,4-2 7 15,-6 9-22-15,-13 9-2 16,-15 16-5-16,-19 8-70 15,-21 12-167-15,-24 12-500 16</inkml:trace>
  <inkml:trace contextRef="#ctx0" brushRef="#br0" timeOffset="4718.4243">9740 5325 457 0,'0'0'258'0,"1"0"-215"15,0 0-9-15,5 0 25 16,-1 3-17-16,4 8-17 16,2 4 22-16,2 6-26 15,3 1 2-15,-1 4 8 16,3-1-10-16,-2-1-6 15,3-2-8-15,6-3-5 16,10-4-2-16,12-15-7 16,19 0 2-16,29-29 4 15,36-32 7-15,34-24-4 16,32-26 2-16,33-12-4 16,19-5 2-16,3 4-74 15,-12 11-68-15,-22 16-135 16</inkml:trace>
  <inkml:trace contextRef="#ctx0" brushRef="#br0" timeOffset="12546.7161">7725 6948 691 0,'0'-4'40'31,"0"4"-39"-31,0 0-7 0,0 0 12 0,0 18 14 0,0 6 24 16,0 8-8-16,2 4-18 15,3 1-6-15,4-2-3 16,2 0-5-16,6-6 11 16,12-4-8-16,14-9-10 15,20-15 3 1,23-1 13-16,32-32-4 0,27-23 5 15,30-12-8 1,24-9-2-16,10-5-4 0,1 4-100 16,-18 7-194-16</inkml:trace>
  <inkml:trace contextRef="#ctx0" brushRef="#br0" timeOffset="277812.8645">19364 1696 852 0,'2'0'31'16,"0"0"-22"-16,0 0 17 15,1 0 24-15,1-4-3 16,3 0-28-16,-1-6-12 16,4-4-5-16,-3-11 11 15,-2-8-8 1,-5-7 4-16,0-5-3 0,-5-1-5 16,-21 0-1-16,-9 6 2 0,-8 10-5 15,-7 9 5-15,-11 10-4 16,-4 11 1-1,0 0-1-15,5 18-1 0,9 21 5 16,12 11-3-16,19 12 0 16,19 6-2-1,2 3 4-15,39-1 0 0,18-10 1 16,17-9-4-16,15-15 5 16,10-16-1-1,0-16-3-15,-7-4 2 0,-13-4 0 16,-14-17-5-1,-19-3 4-15,-18 6-12 0,-14 1-10 16,-14 5-12-16,-1 12-4 16,-11 0-31-16,-9 11-34 15,-4 18-8-15,7 9 15 16,5 7-51-16,8 3-162 16</inkml:trace>
  <inkml:trace contextRef="#ctx0" brushRef="#br0" timeOffset="279374.7605">18631 3442 863 0,'0'-6'1'0,"0"0"31"16,0 6 13-1,7 2-15-15,4 29-28 16,0 11 1-16,3 19 27 0,3 12-4 16,-6 13-2-16,0 1-13 15,-4 1-11 1,-1-1 3-16,-1-11-2 0,0-10-13 15,-2-20-124-15,2-18-89 16,-5-24-264-16</inkml:trace>
  <inkml:trace contextRef="#ctx0" brushRef="#br0" timeOffset="279593.7947">18933 3491 918 0,'0'11'-19'16,"0"21"2"-16,2 15 26 15,4 13-4-15,3 12 11 16,0 3-11-16,6 3-5 16,-2-6 1-16,2-7-57 15,-3-12-91-15,-5-15-137 16</inkml:trace>
  <inkml:trace contextRef="#ctx0" brushRef="#br0" timeOffset="279937.5417">18752 3984 819 0,'-10'-3'23'0,"6"1"-33"16,4-1 4-16,8-1 3 15,22 2 1-15,4-4 9 16,6 3-8-16,8-3 8 16,2 1-9-1,-6-2 3-15,-7-1 1 0,-4 5-1 16,-6-3-2-16,-9 4 3 16,-3-1 6-1,-8 3 22-15,-1 0-11 16,2 0-6 15,-2 5 1-31,2 10-5 0,2 8 0 0,-1 9 0 0,0 2-6 0,-2 4 2 16,0-1-4-16,-2 1 0 15,0-6-1-15,-3-6-4 16,-2-13-67-16,0-13-114 16,0 0-289-16</inkml:trace>
  <inkml:trace contextRef="#ctx0" brushRef="#br0" timeOffset="280111.3928">19217 3621 796 0,'0'-12'-90'16,"0"6"-65"-1,0 4-23-15,-6 2-9 0</inkml:trace>
  <inkml:trace contextRef="#ctx0" brushRef="#br0" timeOffset="280687.2259">19556 3852 807 0,'9'-15'10'16,"-3"-1"-6"-16,-5 0 10 15,-1 2 41-15,0-1-7 16,-10 10-43-16,-14 5-7 16,-4 0-9-16,-6 8-6 15,2 15 12-15,0 6 1 16,8 3-1 0,4-3 4-16,14-3-18 15,6-5-4-15,0-5 5 0,6-8 6 31,16-8 4-31,4 0 5 0,0 0-3 16,-1-4 9 0,-4-8-3 15,-4 3 3-31,-4 3 6 0,-7 0 8 16,0 6 2-16,0 0-10 0,-4 0-9 0,4 17-4 15,2 12 8-15,2 8 2 0,0 10 1 16,2 5-8 31,2 3 8-16,2 3-6-31,-1-3-1 0,-3-1 1 0,0-3-1 0,-3-7-4 0,-4-8-1 0,-5-12 4 0,0-4 3 16,-5-11-2-16,-17-9 9 0,-9 0 22 0,-4 0-2 0,-3-13 26 15,-2-8 6-15,5-9-18 0,6-4-7 16,4-7-25-1,6-6-9-15,8-5-4 0,11-6-5 16,0-4-16 0,15-3-40-16,16-3-14 0,5-2-41 15,5 2-30-15,2 4-36 16,-4 2-121-16</inkml:trace>
  <inkml:trace contextRef="#ctx0" brushRef="#br0" timeOffset="281046.5451">19783 3520 638 0,'10'-8'73'0,"-4"1"-43"16,-1 7-4 0,2 0 9-16,-1 7-3 0,-1 20-20 15,1 9 46-15,3 13-24 16,-1 5-13 0,0 6-11-16,-2-2-6 0,2 0-3 15,2-6 2 1,1-5-3-16,-5-10-2 15,5-11 5-15,0-12-16 32,2-12-32-17,3-2 25-15,6-23 9 0,3-16 10 0,1-7-7 16,-3-3-3-16,1 3 6 0,-5 9 3 0,-7 10 3 0,-4 12 6 16,-5 7 6-1,-1 8 18-15,1 0-15 16,-2 3-19-16,4 19-6 15,1 13 12-15,4 6-1 16,2 8 2-16,2-2-8 16,1 2 9-16,2-10-6 0,1-9-76 15,-2-11-113 1,2-10-291-16</inkml:trace>
  <inkml:trace contextRef="#ctx0" brushRef="#br0" timeOffset="281234.0373">20458 3921 921 0,'11'0'-3'16,"9"0"-2"-16,4 0 7 15,8 0-1-15,2 0 0 16,2 0-48-16,0-3-148 15,-5-3-251-15</inkml:trace>
  <inkml:trace contextRef="#ctx0" brushRef="#br0" timeOffset="282312.1703">21022 3892 810 0,'7'-29'1'0,"2"-9"-1"0,-3-4 1 31,-3-7 9 1,-1-1 29-32,-1-2-21 0,-1 0-14 0,0 3 8 0,0 2 21 0,0 9-1 0,0 8 0 15,0 8-28-15,0 6 6 16,0 10 5-16,0 6 5 15,0 0-15-15,-1 17-15 32,-1 22 6-32,1 14 9 0,1 8-4 0,0 9 2 15,1-1-2-15,17 0 0 16,5-7-1-16,4-8-5 0,7-11 11 16,0-9-7 15,2-13 1-31,2-11-2 0,-2-10 2 15,-1-2-4-15,-6-25 7 0,-5-6-11 0,-10-4 1 16,-8 1 6-16,-6 2 3 16,0 5-1-1,-18 10-3-15,-11 8-1 0,0 10 2 16,-1 1 2 0,3 2 4-1,3 22-5-15,10 7 1 16,11 4-5-16,3 2-1 0,6-1 7 15,18-1-3-15,9-8-2 16,6-9 1-16,5-9-5 31,-1-9-16-31,-1 0-14 0,-6-12 5 0,-2-18 25 0,-7-3 5 16,-4-4 7-16,-8 0 2 16,-4 1 11-16,-5 5 7 15,0 7 8-15,-4 7-7 16,-2 5-14-16,0 9-3 15,0 3-6-15,1 1-10 16,4 23-10 0,1 9 17-16,2 3 1 15,2 6-1-15,0-5-10 16,5-5-25-16,-4-11 11 0,4-10 6 0,-3-11-7 16,1 0 13-16,2-14-7 15,-4-15 21 1,2-9 0-16,-4-4 2 15,2 1 4-15,-4 3 19 16,-3 6-10-16,-1 5 6 16,0 11-8-16,0 3 11 0,-2 7-9 15,0 6-14 1,4 0-3-16,6 4-9 0,0 20-3 16,11 5 18-1,5 5-6-15,5 1 4 16,6-4-2-16,6-6-6 15,5-7 8-15,0-15-14 0,0-3-19 16,-3-1-8-16,-6-23 13 16,-6-6 8-1,-9-5 17-15,-15 1-2 16,-7 3 6-16,-3 2-2 0,-8 6 4 16,-16 9 13-16,-5 14-15 15,0 0-2 1,3 5 6-16,6 24-12 0,9 8 3 15,7 7-3-15,4 5 5 16,6-5-4-16,18-3-4 0,9-10-1 16,9-16-46-1,4-15-43-15,4-6-31 16,-2-33-109-16,-4-18-33 16</inkml:trace>
  <inkml:trace contextRef="#ctx0" brushRef="#br0" timeOffset="282468.5809">22528 3523 473 0,'0'-78'146'0,"0"7"-37"15,-8 17-4 1,-7 14-7-16,3 14-14 0,1 20-38 0,0 6-20 31,2 37-22-31,7 27-7 16,-2 21 5 0,4 20-3-16,0 11 7 0,12-3-9 0,10-1-1 0,8-16-22 15,-1-18-57-15,-2-24-88 16,-2-23-142-16</inkml:trace>
  <inkml:trace contextRef="#ctx0" brushRef="#br0" timeOffset="283797.3305">15827 3829 782 0,'-2'-29'39'15,"-1"8"-15"-15,3 9 39 16,0 4 13-16,0 8-22 16,0 0-39-16,0 29-22 15,9 17-2-15,0 12 15 16,4 13-4-16,-4 4 4 15,1-3-3-15,-2-10-1 16,-2-13-1-16,1-13 1 16,-2-13-4-16,-1-17 3 15,-4-6-32-15,0-16 19 16,2-28 4-16,0-19-4 16,-1-19 8-16,5-15-13 15,0-9 6-15,3 3-2 16,1 8-15-16,-6 18 21 15,0 19 11-15,0 20-3 16,-3 18 15-16,-1 14 3 16,5 6 10-16,1 17-29 15,2 24-12-15,6 12 13 0,-1 15 4 16,4 10-4-16,1 0 4 16,0-2-6-16,-4-7 3 15,1-11-2-15,2-14 0 16,-7-11 3-16,0-15-8 15,0-16 6-15,2-2-9 16,0-29 4-16,3-16 11 16,3-13-6-16,2-10-6 15,0 2 0-15,-7 3 1 16,2 10 7-16,-8 12-2 16,-1 16 0 15,-3 12 2-31,-1 8 16 0,-2 5-5 0,0 2-12 0,2 27-13 15,4 15 13-15,3 10 4 16,0 13-4-16,1 8 2 16,3 2-6-16,0-1 3 15,2-7-36-15,-2-15-136 16,0-17-255-16</inkml:trace>
  <inkml:trace contextRef="#ctx0" brushRef="#br0" timeOffset="284266.1811">16501 4034 908 0,'0'0'-1'0,"0"0"-45"16,16 0 19-16,6 0 30 15,9 0-4-15,4-2 4 16,0-5-3-16,-1-1 0 0,-6-6-14 31,-6 1 0-31,-10-5-1 0,-8 1-25 16,-4-3 10-16,-4 6 8 15,-22 2 19-15,-4 2 14 16,-7 8 0-16,0 2 17 16,5 0 17-16,2 12 2 15,12 9-12-15,5 6-17 0,10 4-12 16,3 4-5-1,5 1 2-15,23 3-5 16,10-3 6-16,11-4-5 16,4-9-35-1,2-5-106-15,3-11-148 0</inkml:trace>
  <inkml:trace contextRef="#ctx0" brushRef="#br0" timeOffset="284765.3197">17037 3926 619 0,'-40'0'19'0,"4"6"24"16,23 32-16-16,6 5-19 16,7 3-10-16,0 0 8 15,5-2-6-15,15-10 0 16,5-8 1-1,-2-14-2-15,6-12-4 0,1 0-19 16,-4-29-10-16,-2-17 32 16,-8-12 8-16,-8-13 5 15,-5-8 12-15,-3-5 13 16,0 4-16-16,-7 4-3 16,-9 10 23-16,1 11 11 46,2 17-2-46,4 12-5 16,0 11-4-16,7 9-10 0,0 6 2 0,2 10-30 0,0 29-17 16,0 12 18-16,0 21 0 0,0 11-2 15,2 9 2-15,15 1-8 0,1-2 8 16,7-9-4-16,1-12-1 16,-2-13-17-1,0-17-15-15,-1-16-2 0,1-21 8 31,-4-3 1-31,2-20 13 0,-4-21 18 16,-1-10-8-16,-4-2 12 0,1 0-8 16,-8 4 13-1,-1 10 10-15,-2 13-4 0,-1 9 4 16,-2 6 8-16,0 11 1 16,0 0-18-16,1 4-21 15,0 20 1-15,3 10 6 16,1 11 2-16,2 5 0 15,1 0 0-15,-1-1-17 16,-1-10-65-16,-1-15-37 16,-3-10-53-16,-2-14-202 15</inkml:trace>
  <inkml:trace contextRef="#ctx0" brushRef="#br0" timeOffset="284952.7848">17402 3560 817 0,'-11'0'-135'0,"4"0"-71"0,1 11 56 0,0 15 133 0,4 3-41 15</inkml:trace>
  <inkml:trace contextRef="#ctx0" brushRef="#br0" timeOffset="285640.2855">17556 4042 735 0,'0'21'7'15,"0"3"8"-15,2-1 6 0,2 4 24 94,-1-4-21-94,4-3-15 0,-1-5-5 0,1-3-3 0,0-9-3 0,4-3 3 0,2 0-13 0,2-23-1 0,1-6-14 0,2-6 25 16,-5-1-5-16,-2 3 11 0,-2 4 10 0,-3 7 10 15,-3 7 0 1,-3 6 18 15,0 2-6-31,0 7-9 0,0 0-22 0,0 12-19 0,0 17 7 16,0 8 10-16,0 5-1 15,2 0-2-15,-2-1 1 0,6-6-4 16,2-11 2 0,0-8-6-16,2-11-4 0,2-5-7 15,2 0 6-15,-1-21 4 16,3-3-10-16,-3-3 33 0,-3 7-12 15,-2 0 8-15,-6 9 20 16,0 2-7 0,0 7-9-16,-2 2-10 15,0 0-7-15,0 2 2 0,2 16-8 16,1 1 12 0,0 2-4-1,5-3 2-15,0-7-4 0,1-5 1 0,7-6-6 16,1 0 6-1,0-11-2-15,2-13 1 79,0 3 9-79,-1 0-8 15,-7 3 5-15,-2 9 0 0,-8 5 1 0,0 4 7 0,1 0-9 0,-2 8-6 0,0 15 0 0,0 4 4 0,3 6 1 0,0-4-70 0,3-10-101 16,0-9-183-16</inkml:trace>
  <inkml:trace contextRef="#ctx0" brushRef="#br0" timeOffset="285749.9718">18222 4094 851 0,'29'-3'13'15,"0"0"7"-15,2 3-3 16,-3 0 7-16,-4 0-28 0,-6 3 8 15,-11 9-82-15,-7-3-187 16</inkml:trace>
  <inkml:trace contextRef="#ctx0" brushRef="#br0" timeOffset="297671.8361">17156 4850 779 0,'-49'24'-3'16,"-6"13"6"-16,-4 16-3 15,3 7 22-15,7 6 38 16,14 3-13-16,11-5-19 15,19-2-9-15,5-10-12 16,26-6-3-16,22-5-4 16,13-12-4-16,16-12 7 15,5-15-15-15,0-2 8 16,-6-5-23-16,-14-19 1 16,-16 0-2-1,-22 2 12-15,-17 3 17 16,-7 4 8-1,-23 3 7-15,-14 4 26 0,-12 2-29 0,3 3-5 16,11-2 11-16,4 1 4 16,13 3 1-1,18-3-12-15,7 1-33 0,23-2-1 16,15 3 34-16,5 2-9 16,6 0 3-16,-2 2-5 15,-4 18-1-15,-10 9-1 16,-12 5-6-16,-8 12 7 15,-6 5 2-15,-7 5 0 16,-5 8 2-16,-2-1 0 0,0-5-1 16,4-9-3-16,1-14-26 15,4-17-170-15,-1-18-156 16</inkml:trace>
  <inkml:trace contextRef="#ctx0" brushRef="#br0" timeOffset="298375.0709">17753 5403 918 0,'6'0'-3'16,"4"0"-16"-16,6 0 25 0,4 0-13 16,6 4 7 62,5-4 1-31,-2 0-5-47,-3 0 9 0,-2-12-19 0,-13-5-1 0,-3-4 6 0,-8 1 14 0,0 0 0 0,-10-1-3 0,-12 8-4 0,-6 1 3 15,-4 7 6-15,1 5-6 0,-1 0 13 0,4 11-9 0,6 15-2 0,9 5 0 0,8 5-2 0,5 1 1 16,10-3-4-16,18 2-3 15,12-12 7-15,7-6-7 16,1-9-2-16,5-9-1 16,-2 0-36-16,-5-24-1 15,-6-10 13-15,-8-8 16 16,-6-4 17-16,-6-2 1 16,-6 2 7-16,-6 3 29 0,-6 7 15 31,-2 8 7-16,2 8-13-15,-2 9-25 0,0 4 7 0,3 7-18 79,1 0-22-79,3 27-7 0,2 6 14 0,2 14 8 0,3 6 1 0,1 1-2 0,-2-4 3 0,4-7-9 0,-2-9-13 15,0-12-8-15,2-11-37 0,0-11 0 0,1-1 4 16,2-31 42-1,4-11 12-15,1-6-1 0,-3-2 8 32,-3 5-1-32,-5 7 0 0,-3 12 13 0,-6 11 31 15,-5 11-6 1,0 5-9-16,0 0-37 0,0 22 2 16,2 12 3-1,0 6 13-15,3 7-8 0,4 3-1 16,1-5-13-16,4-7-90 15,0-11-67-15,2-10-200 16</inkml:trace>
  <inkml:trace contextRef="#ctx0" brushRef="#br0" timeOffset="299546.6257">18711 5335 823 0,'0'-3'11'0,"0"3"-9"0,2 0-1 16,9 0-2-16,7 0-7 0,0 0 12 31,6 0-2-31,-2-7-12 16,0-1 2-16,-6-1 1 0,-6 0 7 16,0-5 2-16,-10 0-5 0,0 2 13 15,0 1-6-15,-7 1-7 0,-6 2-12 16,-7 3 20-16,0 5 1 15,0 0 3-15,-2 0-8 16,4 2 4-16,5 16-3 16,2 4 3-16,8 4-1 15,3 1-4-15,0 2 1 16,18 0 2-16,7-6-8 16,11-3 5-1,2-11-2-15,7-7 3 16,4-2-7 15,-1-6-28-31,-3-23 28 0,-4-4 3 0,-10-6 5 0,-8-1 1 31,-10-3 2-31,-13 4 4 0,0 6 16 0,-11 4 5 0,-14 11 26 32,-3 4-26-32,2 6-12 0,4 6-3 0,3 2-11 15,11 0 2-15,5 0-9 16,3 15-4-16,8 5 6 15,15 1-5-15,8 3-8 16,4 0-16-16,6 0-10 31,-6-1 14-31,-3-2-1 0,-6 3-7 0,-5-2 3 16,-5 0 19-16,-7 2 10 16,-4-1 1-16,1 0-5 15,-1 0 11-15,1-3-4 63,5-2 3-48,7-2-3 1,7-3-4-16,7-6 2 16,4-7 0-16,6 0 0 0,-3-5-5 0,6-17 10 0,-5-9-3 0,-7-5 0 0,-6 2-3 0,-10-1 8 0,-8 4 0 0,-9 7 11 15,0 3-3-15,-22 13-4 0,-10 5-8 16,-8 3 0-1,4 3-13-15,2 21 5 0,5 5 5 16,12 5 1-16,5 0 0 16,12 0-3-16,0-7-1 15,12-3-6-15,14-10-21 16,1-12 5-16,7-2-1 16,0-2 6-1,-1-22 23-15,-6-5-4 0,-3 0 11 16,-9 0 0-1,-5 2 12 17,-6 3 8-17,-4 10-3-15,0 4-22 16,0 5 13 0,0 5-5-16,0 0-1 0,0 15-10 0,0 10 5 0,0 6-3 0,9 2-3 15,9-1 1-15,0-4-3 0,6-10-7 0,2-11-35 16,-1-7-15-16,1-14 4 15,-3-25 33-15,-3-15 11 0,-4-12 14 16,-4-11 2-16,-5-9 15 16,-5 1-7-16,-2 3 12 15,0 6-2-15,0 14 22 16,-9 14 29 0,2 14-18-16,2 17 4 15,1 10-25 1,4 7-17-16,0 15-25 0,0 23 2 15,0 20 14 17,9 17-11-17,12 12 7 1,7 5-1-16,5 1-6 0,10-4-20 0,7-15-125 0,-1-11-73 16</inkml:trace>
  <inkml:trace contextRef="#ctx0" brushRef="#br0" timeOffset="300187.1675">20810 5254 963 0,'2'-2'15'0,"-1"2"-24"0,7 0 13 15,1 14-6 1,-3 13 5-16,6 8 11 0,0 5-14 16,0 6 6-1,0 5-4 1,-4-5 2-16,0 0 0 15,-1-12-9 1,-4-5-2-16,1-10-12 0,-4-12-3 0,0-7-42 16,0-3 60-16,-4-28 2 15,-8-13 5 1,-1-13-3 0,2-4 29-16,3-9 18 0,5 0-19 0,3-2 11 0,0 6-29 15,21 5 13 1,9 0-13-16,6 11-9 0,3 9-5 15,3 9 7-15,-2 11-2 16,-4 9-2-16,-10 12-7 16,-4 0 8-16,-13 14-14 15,-9 19 2-15,0 9 9 16,-22 9 7-16,-10 5 2 16,-3-3 1-1,0 0-4-15,1-11 1 0,11-10-5 94,8-11-38-78,11-9-59-16,4-12-37 0,6 0-15 0,22-22-25 0,16-21-168 0</inkml:trace>
  <inkml:trace contextRef="#ctx0" brushRef="#br0" timeOffset="301155.9231">21251 5012 715 0,'34'-35'32'0,"-16"22"13"31,-15 13-31-31,-2 15-21 0,5 12 21 16,2 8-6-16,0 3-6 16,2-3 8-16,-1-1-6 0,4-12 4 15,2-4-8 1,3-12-27-16,2-6-6 0,0 0 15 16,0-22 27-1,-3-9-10-15,-1-1 5 16,-1-2 9-16,-8 5 3 15,-2 4 16 1,-4 10-2-16,-1 4 12 0,0 7 0 63,0 4-17-63,0 0-34 0,0 8-4 0,0 13 8 0,3 5 10 0,1 7 0 0,2 5-7 0,-1-2 4 0,6-5 5 15,1-4-8-15,2-6-1 16,4-8-6-16,2-13-1 15,5 0-5-15,0-13 7 16,1-18 12-16,-2-9-8 16,-4-7-6-16,-4-1 3 15,-8-1 9-15,-7 6-6 16,-1 4 8-16,0 7-7 16,-1 13 24-16,-5 6-2 15,3 5-9-15,3 8-5 0,0 0-10 16,0 4-4-1,7 17 5-15,6 8 3 16,3 4 3-16,1 5-3 0,-3-1-2 16,-2 2-3-16,0-2-1 15,-1-2 7-15,-2-4-4 16,2-2-5-16,0-4-4 16,2-8-8-1,1-7-9-15,2-8-9 0,3-2-11 16,3-5 23-1,3-23-3-15,1-8-10 16,-2-4 8-16,-3 0 23 16,-4 2 15-16,-2 0 51 15,-10 9 29-15,-1 8-31 16,-4 5-6-16,0 7 7 0,0 9-19 16,0 0-29-16,0 17-15 15,0 19 6 1,0 11 4-16,0 15-1 0,0 10 0 31,7 3-1-31,2 0 0 0,1-6-3 0,0-5-19 16,-1-12-29-16,-2-14-15 15,-1-14 9-15,-4-14-1 16,-2-10 17 0,0-12 35-16,0-25 3 0,0-15 4 15,-8-12 10 16,4-9 14-31,3-9 0 0,1 3-4 0,0 1 2 16,1 7-3 0,18 11-2-16,1 14-5 15,4 9-4-15,2 14-11 32,2 13 2-32,-3 10-1 0,-4 0 4 15,-1 23-8-15,-12 17-5 0,-6 5 8 0,-2 12-3 0,-8 1 9 16,-19-2-5-16,-6-4 2 15,0-8 1 1,6-9-2-16,9-13-43 0,9-13-39 0,9-9-30 16,1-9-49-1</inkml:trace>
  <inkml:trace contextRef="#ctx0" brushRef="#br0" timeOffset="301968.4935">22544 4911 763 0,'-17'16'1'32,"-4"11"1"-32,5 12 1 0,1 3 11 0,7 2 0 0,5 3-12 0,3-6-6 0,4-9 8 15,15-8-10-15,5-15 1 16,2-9-4-16,-2 0-25 0,-3-19-2 0,-6-15 7 15,-11-9 18-15,-4-1 13 16,-3-3 3-16,-23 2 14 31,-9 9 17-31,0 4 7 0,0 9 4 0,8 8-14 16,5 5-3-16,12 8-16 16,10 2-11-16,0 0-6 15,21 0-17-15,14 12 12 16,13 0 0-16,6-5-45 15,6 1-10-15,0-8 2 16,-3 0 25-16,-12 0 19 16,-8-4 9-1,-11-7 2 1,-15-7 5-16,-11 1 70 0,0-1 21 0,-15 1-30 16,-11 2-34-16,-4 4 3 15,8 6-1-15,2 5 3 16,14 0-19-16,6 0-11 0,0 21-7 15,16 6 3-15,15 6-1 16,4 8 7-16,0-1-8 16,-1 3-18-16,-8-3-8 15,-8-2-1 1,-14-3 8-16,-4-6 10 16,-6-4-3-16,-17-8 19 0,-1-3 0 15,1-6 0-15,4-5 19 16,6-1-2-16,13-2 15 15,0 0-7-15,22-18-42 16,20-6 15-16,9-9-6 16,8-6-33-1,6-4-46-15,-5-5-17 0,-9 3 58 16,-12 1 41-16,-17 5 10 16,-13 6 30-1,-9 10 28-15,-17 12-19 0,-13 9-12 16,-7 2-28-16,3 15 0 15,4 22 10-15,8 8 2 16,18 9-4-16,4 3-7 16,12 1 8-1,28 3-3-15,20-9-7 0,14-5-2 16,15-13 4-16,7-13-8 16,-1-11 9-16,-7-10-50 15,-14 0-125-15,-20-22-280 16</inkml:trace>
  <inkml:trace contextRef="#ctx0" brushRef="#br0" timeOffset="311890.2821">20082 6861 717 0,'0'-19'30'16,"-13"1"-33"0,2 1 5-16,0 1 10 0,0 4 46 15,-2 1 6-15,-3 5-14 16,-2 1-22-16,-1 2-4 16,-8 3-19-16,-6 0 5 15,-8 0-11-15,-3 3 0 16,-4 11 2-16,-7 6-10 15,2 4 13-15,-2 5-4 16,3-2-1-16,1 4 3 16,7 0 0-16,3 3 2 15,0 3-3-15,3 6 1 16,4-1 8-16,-1 5-3 47,1 1 0-32,8 3-3-15,1 1-2 0,5 1 3 0,4 4 1 0,3 1-5 0,0 0 6 0,4 2 2 16,0 0 2-16,3 0-1 16,4 0-1-16,0-2 13 0,2 1-12 15,0-4-4 1,0 0 5-16,0-6-3 16,2 0-3-16,11-3 1 15,2-2-7-15,9-6 7 31,1 3-6 16,4-5 1-47,22 21 5 0,26 18 8 32,0 1-6-32,3 3 52 0,2 0-27 0,0 1-24 0,-13-20-3 15,-21-18 0 1,0-4-5-16,2-6 3 0,0-1-4 15,1-3-4-15,-4-10 12 16,2 0-9 0,-1-2-1-16,0-9 2 15,1-2 1-15,-2-4 0 0,1-1 2 16,0 0-4-16,2 0 4 16,-2 0-4-16,1-7 0 15,0-4 3-15,2-2-5 16,-1 2 7-16,2-3-4 15,0-1 1-15,-3-3 2 16,-1 2-2 0,1-1-2-16,-4-2 2 0,-3 2-4 15,2-3 10-15,-4 4-9 16,-3-6 0-16,1 0 4 16,0 0-3-16,-2 0 4 15,-1-4-3-15,2-1-4 16,-2-2 7-16,3-1 1 15,-2-3-4-15,1-7 2 16,-1 0-8-16,3-7 13 16,-6 5-8-16,-2-9 0 0,-2 2 2 15,-4 2-1-15,-6-3-1 16,-2 0 4-16,-3-1-7 16,-2-2 8-16,-1 2-9 15,-1-4 1-15,-1 1 3 16,0 0-6-16,-4 0 8 15,-1-1-1-15,-2-1-2 16,-2 4 2-16,0 0 2 16,0 1 0-16,0 2 0 15,-6 1-9-15,-2 1 10 16,-2 1-5-16,2 3 2 16,0-1-1-16,-2 1 1 15,0 3-2-15,-1 0 4 16,0-1-4-16,0 6 5 15,-5-4-4-15,-1 1 2 16,1 3-1-16,-3-2-1 16,0 0 2-16,2-1 0 15,-3 2-2-15,2 2-1 16,-1 0 2-16,0 4 5 16,-3 1-7-16,0 1-2 15,-3 1 8-15,0 5-4 16,1 0 1-16,2 1-2 15,-3 2 1-15,1-1 0 16,4 2 2-16,-4 0-4 16,3 2 7-16,-1-2-5 0,-4 1-2 15,-1-1 2-15,-4 0-3 16,1 1 6 0,-7 2-4-16,3 3-2 0,-2 1 6 15,1 1-5-15,0 2 7 16,-1-1-5-16,3 1-5 15,2 3 10 1,0-4-4-16,-4 4-1 0,6-1 2 16,-7 2-2-16,4 2-2 15,-6-1 3-15,2 3-6 16,2 0 10-16,-3-2-7 16,0 2 4-16,1 0-2 15,-1 0-8-15,1 0 12 16,-4 0-2-16,6 7-6 15,-4 6 3-15,4-2 1 16,0 4 1-16,-2-1-2 16,3 1-7-16,-5-1 3 15,0 3-6-15,-1 0 10 16,-4 7-1-16,-5 5 3 16,-3 1-7-16,0 6 6 15,-2 6-6-15,-1 3-2 16,-4 3-19-16,4 2-14 15,-6 2-12-15,-1 3-7 16,1 3-7-16,1-2-32 16,-1-4-119-16</inkml:trace>
  <inkml:trace contextRef="#ctx0" brushRef="#br0" timeOffset="313687.4862">22314 6120 290 0,'-44'-26'175'15,"-12"2"-105"-15,-1 4-2 16,-3 3-7-16,0 5 12 16,0 3-7-16,6 6-5 15,5 3-26-15,4 0-19 16,4 12-5-16,-1 15-4 16,2 7-7-16,0 9-3 15,-4 3 6-15,0 7-4 16,-1 1-1-16,1 1 4 15,4-6-3-15,1 0 1 16,1-2 1 0,0-3-2-16,1 0 4 0,2 3-3 15,3 0 0-15,3-1 1 16,3 2-2-16,4-2 8 16,2 1-4-16,2 1-3 15,0-5 4-15,2 3-2 16,1 3-3-16,2 2 4 15,0 1-7 1,2 2 8-16,4 4-5 0,5 0 20 16,-2 2 1-16,2 2-13 0,2 0 2 31,0-4-3-31,0 2-1 0,0-2 0 16,8 0 8-16,8 0-3 0,2-4 1 15,4 0 7 1,2-1-6-16,5-5-1 0,-2-1-7 15,3-3-1 1,1-2 1-16,1-6-4 0,0 1 3 16,-2-2 1-16,5-3 17 15,0-1-6-15,5-2-6 16,-1 0-5-16,6-1-4 16,1-2 6-1,1-2 2-15,-1 1-8 0,3-1 3 16,-4-4-1-16,0 2-1 15,2-4 3-15,2 0-4 16,-1-2 18-16,6-2-4 16,0-3-8-16,4-3-2 15,2 0-3-15,-3-3 0 16,1-3 0-16,2 1-3 16,-8-3 5-16,2 0-1 15,-4 0 0-15,-1 0 3 16,0 0-8-16,0-8 5 15,3-6 1-15,-1-1-5 16,1-9 5-16,0-2-3 16,-1-6 1-16,-2-3 0 15,-3-5-5-15,-4-1 8 16,-4-5-1-16,2 0-3 16,-6-3 1-16,2 3 0 15,-2-4-4-15,0 3 5 16,-1-6-5-16,-5 0 8 15,0 0-6-15,-4-5-1 16,-5 4 5-16,-4-3-6 0,-6 3 5 16,0 4-1-16,-3 1-3 15,-4-3 0-15,-2 3 5 16,0-9-3-16,0 5-1 16,0-6-7-16,0 4 10 15,-6 0-7-15,-5 3 0 16,2 4 3-16,-5 4 2 15,0 3-2-15,-2 0 6 16,-4 0-6-16,2 0 5 16,-3 0-3-16,-2 1-2 15,-3 0 6-15,4-1-9 16,-5 6 9-16,3-2-4 16,-3 2-1-16,2 1 2 15,-3 0 1-15,0 3-2 16,-2 0 0-16,0 4-4 15,-4 1 9-15,2-1-5 16,-6 5 2-16,-2 0-1 16,-1 3 0-16,0 2-2 15,-1-1 5-15,1 3-7 16,2 2 5-16,-4-3-3 16,0 5 1-16,-6 0 3 15,1 0-8-15,-10 2 7 16,3-1 1-16,-1-2-3 15,2-2 1-15,2 3 0 16,-1 0 1-16,5 2-4 16,-3 6-5-16,-4 3-24 15,-5 0-11-15,-6 3-26 0,-3 23-44 16,-4 6-67-16,-9 8-232 16,-5 15 97-1</inkml:trace>
  <inkml:trace contextRef="#ctx0" brushRef="#br0" timeOffset="314484.0347">19720 8100 825 0,'0'-5'22'0,"2"5"-23"15,2 0 0-15,3 24-16 0,-1 5 19 16,3 5 12 0,2 2-12-16,1-1 2 0,-4-8-2 15,-1-9-2-15,-3-9 0 16,-1-9-4-16,-3 0-20 16,0-25 17-1,0-19 5-15,-10-17-2 0,-3-14 1 16,-2-7-1-16,1-1 7 15,2-1-3-15,3 8 11 16,4 7 7-16,5 10 11 16,0 5-1-16,7 9-9 15,15 10-17-15,7 8 5 16,6 10-10 0,5 10 4-16,6 7-1 0,-1 5-2 15,-3 26 3-15,-4 9-2 16,-11 9-5-16,-8 2 6 15,-13-2 3-15,-6 4-4 16,-8-9 3-16,-24-1-8 16,-7-7 20-16,-10-4 5 15,-1-5 2-15,0-8-1 16,4-4-8-16,8-3-11 16,8-5 2-16,12-6-7 15,8-1-28-15,9 0-30 16,1 0-35-16,4 0-123 15,19 0-136-15,9 0 231 16</inkml:trace>
  <inkml:trace contextRef="#ctx0" brushRef="#br0" timeOffset="315124.8771">22438 7144 761 0,'0'-31'15'0,"0"0"-11"16,-2 3 7-16,-16 11 63 0,-4 5 0 15,-9 12-28-15,-4 0-24 16,-7 28-10 0,2 14 1-16,4 16-5 0,10 13-5 15,17 5 9-15,9 3-8 16,22-3-4-16,23-7 2 16,19-8-4-1,10-17-4-15,6-16 3 0,4-16-52 16,-7-12-33-16,-8-15-41 15,-15-21-188-15</inkml:trace>
  <inkml:trace contextRef="#ctx0" brushRef="#br0" timeOffset="316655.9095">21376 6775 303 0,'18'-11'-3'0,"2"-1"7"15,-5 0 148-15,1 3-60 16,-3 2-23-16,-6 1 8 16,-3 1-4-16,-4 5-22 15,0 0-1-15,0 0 0 0,-11 2-6 16,-20 23-14-16,-4 9-11 31,-9 12-12-31,-7 11-8 0,5 2 5 0,3 0-4 31,10-7-1-31,15-8 2 0,9-11 0 0,9-10-6 16,5-11-6 0,25-10-38-1,12-2 20-15,6-12 10 0,7-11-4 0,-4-4-5 16,-4-1 16-16,-8 6 11 15,-12 4 1-15,-10 11-1 16,-12 3 3 0,-5 4 9-16,-14 9 28 0,-17 15-3 15,-9 9-34-15,0 7 10 16,-1 0 5-16,6 1 3 16,9-4-11-16,10-2-9 15,13-8 0-15,3-8-6 16,11-7-14-16,22-12-34 15,9 0-3-15,7-2 22 16,6-20-15-16,-2-2-10 16,-6 0 6-16,-8 5 52 15,-12 5 2-15,-10 6 9 16,-16 8 5-16,-1 0 64 16,-29 26 29-16,-14 9-70 15,-7 9-5-15,-5 6 2 16,4 0 20-16,9-1-3 15,9-6-29-15,16-11-17 0,14-6-9 16,3-9-8-16,20-11 3 16,20-6-28-1,7 0 12-15,4-15 18 0,-2-7-11 16,-9 3 6 0,-9 4 11-16,-14 5-3 15,-13 8 7-15,-4 2 3 16,-20 10 40-16,-16 17-5 0,-6 7-41 15,-5 7 8-15,7 5 13 16,5-6 7-16,16-4-23 16,13-7-6-16,6-9-1 15,22-9-23-15,21-9-44 16,6-2 4-16,2 0-33 16,-5-13 17-16,-11-1 24 15,-14 8 39-15,-21 6 17 16,0 0 76-16,-26 18 29 15,-8 11-40-15,-2 2-14 16,1 6 0-16,10-3-15 16,12-5-29-16,13 0-2 15,9-9-11-15,29-5-21 16,6-3-18-16,0-4 33 16,-4-5 10-16,-12-1 1 15,-16 5 0-15,-12 6 11 16,-9 8 46-16,-17 6-8 15,-1 2-33-15,1 2-12 16,8-2 0-16,16-6-4 16,2-9-48-16,4-14-107 15,18 0-205-15</inkml:trace>
  <inkml:trace contextRef="#ctx0" brushRef="#br0" timeOffset="318452.7808">20910 9500 308 0,'4'6'203'16,"-4"-1"-77"-16,3 2-16 0,0 0-25 15,0-1 1 1,0-1-26-16,-1-3-11 15,2 0-22-15,-4-2-11 16,0 0-2-16,0 0-8 16,0-22 3-16,0-14-1 0,0-15-9 15,-15-20 3-15,0-16-2 16,-2-10-2 0,0-1-4-1,-3 5-5-15,2 9 12 0,1 14-6 0,1 11 5 16,0 18 3-16,0 10-2 15,1 6-1-15,2 7 6 16,3 3-7-16,3 8 6 16,2 3-3-16,1 0-2 15,2 4 2-15,1 0-3 16,-5 0 12-16,-1 0 3 16,-4 4-7-16,0 9-8 15,-7 2 5-15,-2 8-4 16,4-3-1-16,3 3-3 15,0-5 5-15,7-3-14 16,2-8 6 0,0 0 5-16,4-6-12 0,0-1-28 15,0 0 4-15,0-17 8 16,1-10 28-16,8-6-2 16,0-2 4-16,2 1 1 15,-5 6-5-15,1 9 9 16,-2 6-5 15,-1 7 1-31,-3 6 3 31,2 0 0-31,3 0-2 0,4 0-1 16,0 15 1-16,6 5 5 0,6 4-4 0,5 0-3 0,0-1-6 0,6-5-91 16,0-8-201-16</inkml:trace>
  <inkml:trace contextRef="#ctx0" brushRef="#br0" timeOffset="321593.4137">23084 9307 826 0,'2'-7'39'0,"0"3"-28"16,2-6 27-16,1-5 44 15,4-7-18 1,0-14-36-16,2-8-14 0,3-12-7 16,-3-11-8-1,-3-1 4-15,-1-9-2 0,-7 7-1 16,0-5-2-16,0 7-5 15,-15 5 10-15,-1 2-7 16,-5 5 3-16,-1 4 0 16,3 7 1-16,0 5-2 15,2 5 3-15,0 8-3 16,5 7 3-16,3 7-5 16,0 1 4-16,5 6 1 15,2 2-4-15,-2 3 5 16,2-1-1-16,2 2-3 15,-1 0 2-15,1 0 0 16,0 0 2 0,0 0-4-16,-1 0-1 15,-2 0 7-15,3-2-4 0,-2 2 0 16,0 0 1 0,2 0 8-16,-1 0-3 0,-1 0-1 15,-2 0-6-15,-4 13-2 16,-2 7 3-16,0-1 1 15,0 0-8-15,-1 3-9 16,0-11 8-16,3 1-12 16,-3-8 1-16,2-2-1 15,1-2 7-15,0 0-1 16,6-10-10-16,0-9 14 0,2-5 12 16,0 1-3-1,0-2 1-15,0 2 1 0,11 2 5 16,0 1-2-1,0 7 8-15,0 2-3 16,1 4 6-16,-2 3-5 0,3 4-5 16,-2 0 1-16,7 0-4 15,-2 2 6-15,2 12-5 16,1 2-4-16,3 1 4 16,-5 3-5-16,-3-7-92 15,-6-5-255-15</inkml:trace>
  <inkml:trace contextRef="#ctx0" brushRef="#br0" timeOffset="334390.4237">15103 6984 623 0,'5'-17'75'0,"2"-8"-64"16,0-8 38-16,1-3 25 15,-1-3-10-15,-5 0-32 16,-2 1-20-16,0 1 11 15,0 6 7-15,-20 2 0 16,-4 2-19 0,-6 7-10-16,-4 6 6 0,-4 7-7 15,0 7 0-15,-1 0 1 16,3 17-3-16,7 22-3 16,7 9 6-1,9 16-6-15,11 8 9 0,2 3-5 16,22-1 0-16,17-6-1 0,11-10-8 15,7-16 11 1,0-13-3-16,6-19-24 0,-4-10-6 16,-8-6 9-16,-3-23 5 15,-10-4 5-15,-6-1 2 16,-13 2 19 0,-6 7-7-16,-4 7 1 15,-8 7 6-15,-1 3 29 0,0 7-13 16,0 1-1-16,0 0-22 15,0 17 1-15,0 12-7 16,-3 11 5-16,0 3 2 16,3 5-9-16,0-3 13 15,15-5-9-15,10-11 0 16,1-9 2-16,6-9-4 16,-5-11 0-1,-1 0 0-15,-6-11-5 0,-5-14 13 16,-8-8-10-16,-7 2 3 15,0-1-2-15,-20 0 2 16,-9 9 2-16,-8 3 2 16,-4 3-5-16,2 7 9 15,4 2-3-15,9 5 1 16,6 1 1-16,13 2-8 16,7 0 12-16,0 0-12 0,13 0-5 15,15 2 11 1,7 1-3-16,6-3-2 15,1 0-35-15,-2 0-10 16,-5-3 24-16,-3-8 3 16,-8 3 14-16,-8-1 8 15,-8 6-4-15,-4 1 6 16,1 2 1-16,-5 0-4 0,0 0 5 16,1 7-1-16,3 11-1 15,2 6-1 1,-2 0-6-16,8-3 12 0,-1-1-9 15,6-8 2-15,1-8 0 16,2-4-2-16,-3 0-5 16,3-16 10-16,-7-5-6 15,2-4 7-15,-8 1-5 16,-4 5 4-16,1 1 6 16,-4 7 7-16,0 5 8 15,0 5 0-15,0 1-19 16,3 0-7-16,3 1-7 15,-1 16 9-15,3 9 2 16,3 1-9-16,0 4 14 16,1 0-9-16,1-4 1 15,2-4-4-15,1-9-26 16,0-11-10-16,0-3 1 16,0-3 7-16,2-21 20 15,-6-5 1-15,0-3 9 16,-5 3 9-16,-2 4-10 15,-3 5 22-15,-2 7 23 16,0 6-10-16,0 7-6 16,2 0-22-16,2 7-7 15,3 15 3-15,4 4-4 16,5 1 13-16,2 1-16 0,3-7-41 16,2-4 0-1,-1-7-1-15,-2-8-13 16,-3-2 33-16,-4 0 22 0,-2 0 12 15,-3-12 9 1,-4 6 47-16,-1 0 9 0,0 2-22 16,-3 4-5-1,0 0-34-15,1 16-10 0,3 18 4 16,3 7-4 0,1 14 4-16,1 4 1 0,4 4-7 15,-4-7 8-15,2-4-7 16,-3-7-9-16,0-15-4 15,-6-4-19-15,0-13 4 16,-2-13 0-16,0 0 15 16,-2-13 19-16,-12-22 0 15,-3-16 33-15,-3-8 20 16,1-12-12-16,2-7-4 16,0-2-20-16,8 3 11 15,7 5-12-15,2 10-4 16,4 9-9-16,20 11 3 15,3 11-11-15,6 12 8 16,0 15-8-16,1 4 0 16,-5 10 2-16,-4 23-9 15,-5 6 15-15,-6 4-6 16,-10 4-3-16,-4-4 3 16,0-2 0-16,-12-7 0 15,-8-9-4-15,0-4-4 16,0-9 15-16,8-4-11 15,4-8 3-15,8 0 3 16,0 0-3-16,15-17-13 16,12-7-3-16,4-1-5 0,4-1 12 15,1 0-9-15,-6 3 8 16,-1-1 11-16,-7 9-6 16,-4 1 11-16,-8 5-6 15,-2 3 1-15,-2 2 1 16,-6 3 2-16,0 1 11 15,0 0 8-15,2 0-19 16,-1 0 5-16,3 1-12 16,0 13 4-16,3 9 2 15,2 0-3-15,0 6 1 16,1 0 3-16,0-5-8 16,5-2 7-16,-2-6-3 15,1-8-23-15,2-8-9 16,0 0-3-16,0-21-8 15,-2-14-25-15,0-12 26 16,-4-9 29-16,-4-8 13 16,-1-5 0-16,-4 1 12 31,-1-2 16-31,0 9 21 0,0 6 20 16,0 13-23-16,-3 13 10 0,-2 7-12 15,3 15 10-15,0 7-28 16,2 0-26-16,0 17-2 15,0 19 3-15,0 11 3 16,0 11-4-16,0 6-5 16,0 7 13-16,16-6-8 15,1-5 1-15,7-3 1 16,5-14-3 0,5-8-3-16,3-13 7 0,3-13-10 15,2-9 12-15,-2 0-5 0,-7-21 3 16,0-12 0-16,-11-4-10 15,-2-4 17-15,-16 2-7 16,-4 6-4-16,0 7 5 16,-13 6 0-1,-11 11 0-15,-1 9-4 16,5 0-8-16,4 0 16 0,6 17-10 31,10 9 1-31,0 0 1 0,12 6-1 16,14-1-1-16,6-4 5 0,6-6-8 15,4-6 8-15,5-8-2 16,-1-7-1-16,5 0 1 16,-4-21-6-16,-5-8 12 15,-4-1-6-15,-8-6-4 16,-10 5 0-16,-12 5 4 16,-5 3-1-16,-3 5 4 15,-4 9-7-15,-16 9 10 31,0 0-9-31,0 5-1 0,7 18 3 16,1 8-8 0,10 4-4-16,2 0-19 15,2-2-1-15,16-6 22 0,3-7 3 0,5-11 7 32,3-9-27-32,1 0-2 0,-3-27 10 15,0-13-16-15,-2-15 11 16,-8-5 18-16,-6-5 6 0,-9-5 0 15,-2 2 24-15,0 6 8 0,-9 6 11 16,-4 13 26 0,4 10-19-16,0 12-12 15,5 10-25-15,1 6 16 0,1 5-22 16,1 18-14-16,1 22 7 16,0 15 1-1,0 15 3-15,0 10-3 0,1 4-6 16,12 3 14-1,3-4-11-15,4-9-3 0,-3-14-83 16,-2-13-83-16,-7-21-221 16</inkml:trace>
  <inkml:trace contextRef="#ctx0" brushRef="#br0" timeOffset="334874.6753">16053 6718 715 0,'0'-10'38'16,"0"4"-36"-16,0 6 11 0,0 0-12 0,2 0-8 31,7 11-1-31,4 4 4 0,6 2 7 0,0-5-13 16,0-7-17-1,4-5 17-15,-2 0 0 0,-5-10-9 16,-2-13-2 0,-6-6 5-16,-7 0 19 0,-1-4-2 15,0 4 1 1,-14 2 20-16,-4 2 1 16,-4 5-16-16,-3 9-1 0,-1 5-12 15,0 6-6-15,-1 0-37 16,5 22-42-16,5 6-71 31,8 4-39-31</inkml:trace>
  <inkml:trace contextRef="#ctx0" brushRef="#br0" timeOffset="336562.1848">2777 7815 416 0,'11'-4'103'16,"5"-3"-85"-16,5 1-12 15,7-2-1-15,4 4 0 16,2 0 34-16,8 0-11 15,3 4-6-15,5 0-9 16,3 0-4-16,7 0-5 16,4 4 7-16,9 4 3 15,5 2 0-15,10-6 4 16,6-1-4-16,10-3-3 16,7 0-8-16,2 0 5 15,11-5-5-15,2-2 1 16,-4 2-1-16,1-1-2 15,-3 4 2-15,-3 1 5 16,-3-3-6 0,-2 0-2-16,-2 2 1 0,-3-3 0 15,3 0 1-15,-8 1-6 16,-3 2 8-16,1-4-2 16,-2 4-6-16,-2-1 5 15,4 1-1-15,-4-3 1 16,1 4-4-16,-1 1 0 15,-7 0 6 1,-4 0-5-16,-8 0 1 0,-2 0 3 16,-4 0-2-1,-3 0-2-15,-1 0 5 0,-1 0-6 0,0 0 7 32,-1 0-6-32,1 0 2 15,-2 0 3-15,-2-4-8 16,-3 1 10-16,-5-2-7 0,-6-2 3 0,-6 1-2 15,-6 1 0 1,-3-2 4-16,-6 3-5 0,1-2 1 16,-3 3 3-16,-1 0-2 15,0-2-1-15,-4 1 1 16,0 1-1 0,-6-2-6-16,-8 3-125 0,-6-4-209 15</inkml:trace>
  <inkml:trace contextRef="#ctx0" brushRef="#br0" timeOffset="337749.8355">15009 7435 729 0,'0'-3'9'16,"0"3"-7"-16,17 0 12 16,3 0 57-16,11 0-35 15,7 0-7-15,10 0-15 16,12 0 13-16,9 0-1 16,11 0 1-16,14 0 8 15,10-6-26-15,9-5 11 16,7-1-13-16,7 0-8 15,-1 0 5 1,1 4-3-16,-5 5 0 0,-3 1 1 16,-7 2-7-1,-1 0 12-15,-2 0-11 0,-1 0 5 16,-3 0-2 15,-3 2-2-31,-7 0 3 0,-7-2 2 0,-6 0-7 16,-12 0 10-1,-6 1-4-15,0-1-1 0,-4 0 0 16,-5 0-9-16,0 0 21 0,-6 0-14 16,-7 0 2-16,-10 0-1 15,-6 0 4-15,-6 6-7 16,-4-4 7-16,1 2-9 0,-6 2 11 31,2 0-5-15,1-1-1-16,-4 3 4 0,-3 2-14 0,-1 1 7 0,-6-3-51 15,-7 1-66 1,-23-9-238-16</inkml:trace>
  <inkml:trace contextRef="#ctx0" brushRef="#br0" timeOffset="389218.537">2967 11019 366 0,'-4'0'263'16,"-2"0"-176"-16,3 0-44 15,1 0-3-15,0 0-14 16,-1 0-3-16,3 0-11 16,0 0-6-16,0 0-8 15,0 0 10-15,0 0-10 16,0 0 4-16,0 0 0 16,0 0-6-16,0 0 10 15,0 0 1-15,0 0-3 16,0 0-1-16,0 0 0 15,7 0 1-15,6 4 5 16,5 2 0-16,6-3 9 16,7 4-11-16,2-2-3 0,4 3-1 15,6-2-1-15,0 3 0 16,7-3-1-16,3 2-4 16,0-2 8-16,5-3-6 15,-1 3 1-15,1-4 3 16,4 1-8-16,-1-3 10 15,4 0-6-15,3 0-1 16,1 0 2-16,1 0 0 16,2 0-3-16,-4 0 8 15,5 0-8-15,-2 2 5 16,-1-2-3-16,-1 4 2 16,2-3 0-16,-2 3-6 15,1 0 11-15,3-1-5 16,-1 0-5-16,2 0 8 15,-4-3-4-15,0 0 3 16,-8 0-5-16,-1 0-3 16,-3 0 10-16,-4 0-5 15,-4-7-1-15,-4 1 1 16,-5 1 1-16,-6-4-3 16,-4 4 5-16,-8 1-7 15,-2 0 7-15,-4 0-2 16,-6 4 0-1,-1-2 1-15,-4 2-8 0,-4 0 12 16,-2 0-7-16,0 0 2 16,0 0 3-16,0 0 3 15,0 0 10-15,0 0 15 16,0 0-18-16,0 0 6 16,-13-1 2-16,-10-1-10 15,-11-5-9-15,-11-1-4 0,-14-1 15 16,-18 0-3-1,-19 1-9-15,-19 2 1 0,-19 6-4 16,-22 0 2-16,-13 0-1 16,-5 6-5-16,0 8 7 15,5-2-5-15,11 3-9 16,11-1-35-16,12 3-44 16,9-5-66-16,9 3-230 15</inkml:trace>
  <inkml:trace contextRef="#ctx0" brushRef="#br0" timeOffset="391281.0324">6648 11052 488 0,'0'-3'194'0,"0"3"-172"15,0 0-18-15,29 0 11 16,18 0 6-16,23 0 25 16,31 0-20-16,21 1 18 15,31 1 15-15,21-2-21 16,15 0-13-16,14 0-10 15,1-5-12-15,-1-5-3 16,-8 3 1-16,-16 2-4 16,-17 3 8-16,-30 2-6 15,-26 0-19-15,-31 0-7 16,-26 0 13-16,-27 0 17 16,-22 0-1-16,-19 0-9 15,-37 0 11-15,-26-4-6 16,-26 0 5-16,-27 0-6 15,-25 4-4-15,-25-3 12 16,-21 3-7-16,-7 0 0 16,2 0 4 15,4 0 1 0,20 10-3 16,29 2 6-47,29 1-13 0,34-2 15 0,28-1-5 0,31-5 0 0,32 2 2 0,23-5-19 0,59-2 18 0,37 0-6 0,45 0 0 0,36-17 4 0,26-4 1 16,3 0-4-16,-10 2 0 0,-23-2-7 15,-43 3-77-15,-54 7-376 16</inkml:trace>
  <inkml:trace contextRef="#ctx0" brushRef="#br0" timeOffset="392249.6579">10815 10842 738 0,'-28'0'10'16,"12"0"3"-1,6 0 11-15,10 0 30 16,12 9-31-16,30 4-45 15,24 1 32-15,29 4-1 0,29-3 0 16,20 0 15-16,21-5-24 16,13-3 18-16,-3-7 4 15,-5 3-8-15,-16-3-11 16,-24 0 1-16,-31 0-8 16,-31 0 7-16,-31 0-1 15,-33 0-1-15,-19 0-6 16,-51 0 6-16,-40 0 8 0,-42 0-8 15,-35 0-3 1,-23 0 4-16,-2 0-3 16,13 0 2-16,30 0 9 0,43 0 11 15,48 4-3 1,47 9-17-16,27 3-7 31,57 1-7 0,33-2 2-31,28 1 18 16,22-11-10-16,9-5-144 0,-3 0-388 0</inkml:trace>
  <inkml:trace contextRef="#ctx0" brushRef="#br0" timeOffset="397609.5785">5975 9594 767 0,'2'-4'51'15,"-2"4"-50"-15,4 0 0 16,-1 0 2-16,0 28 6 16,-1 5 4-16,-2 7-7 15,0 7-3-15,0-3 2 16,0-8-9-16,-7-7 8 16,0-9-2-16,5-11-4 15,-4-9 5-15,3 0 5 16,1-11 4-16,-2-19-14 15,2-9-3-15,2-2 9 16,0 0-4-16,0 7 2 16,0 7 5-16,9 5 1 15,3 9-2-15,7 7 0 0,3 1-8 16,6 0 4-16,10 5 4 16,10 0-5-16,10 0 5 15,11 0-9 1,8 0 19-16,11 0 1 15,12-4 8-15,4-4-9 0,11 1-10 16,3 2 6 0,3-6 4-16,-2 5-13 0,-2 1 1 15,-2 1-3-15,-6-1-1 16,-1 5 0-16,-6-3-3 16,-4 3 8-16,0 0 13 15,0 0 4-15,-7 0-11 16,-1 0-11-16,-1 0 4 15,-3 0-4-15,-2 3-3 16,-5-3 8-16,-5 2-6 16,0 3 1-16,-7-3 2 15,0-2-6-15,-4 0 6 16,0 0 0-16,-4 0-4 16,1 0 2-16,-2 0-1 15,-6 0 2-15,-2 0-3 16,-3 0-8-16,-3 0 12 15,1 2-5-15,-2 1-8 16,-1 1 10-16,0-2 2 16,0 0-7-16,0 0 11 0,-5 0-12 15,4 3 11 1,-6-5-4-16,-1 0 3 16,-2 0-2-16,-4 0-10 15,-3 0 17-15,-8 0-7 16,-3 0-4-16,-3 0 6 15,-6 0-2-15,-3 0-6 16,-2 0 11-16,0 0-8 16,0 0 13-16,0 0 4 0,0 9 6 15,0 6-12-15,2 8-14 16,-2 10 16-16,0 10-4 16,0 9-6-16,0 2-3 15,0 4 2-15,-9-9-82 16,-6-14-169-16,-5-16-221 15</inkml:trace>
  <inkml:trace contextRef="#ctx0" brushRef="#br0" timeOffset="398327.7924">6870 8746 692 0,'0'-10'68'0,"0"5"-18"16,0-1-6-16,0 5 21 0,-18 1-29 0,-6 0-26 0,-1 12-7 0,-4 10-6 47,3 3-1-47,8-1 6 0,12 0-3 0,6-4-11 0,0-2-20 16,22 3-26-16,6-5 30 0,7-3 5 0,-4-1 5 0,-1-1 5 15,-9-4 7-15,-10 1 5 16,-11 4 0-1,0 2-2-15,-24 1 27 16,-4 5 9 15,-9 1-11-31,2 0 0 16,7-3-15 0,16-11-6-16,10-7-2 0</inkml:trace>
  <inkml:trace contextRef="#ctx0" brushRef="#br0" timeOffset="399327.7895">7146 8886 722 0,'0'0'136'16,"0"0"-130"-16,0 2 3 15,-7 17-8-15,-2 9 2 31,0 6-1-15,7 4 0 15,2 1-3-31,0-2 5 0,0-2-7 0,17-8 5 0,4-7-3 0,1-11-10 0,2-7-19 16,0-2 8-16,-2-5 13 0,-5-19 0 0,-5-3 2 31,-7-4 8-31,-5 0-1 0,0 0 5 0,-17 2 6 31,-8 2 6-15,-1 5 17-16,-4 0-14 0,8 8-8 0,0 2-3 0,10 7 6 16,2 0-12-16,10 2 5 0,0-1-14 15,4-4 2-15,14-1-6 16,4 0 13 15,5-2-1-31,0 2-8 0,-1 2 11 0,-2 7-4 0,-4 0-2 47,0 0 1-47,-2 0-1 31,-5 2-2-31,1 18 6 0,-3 1-6 0,-1 6 5 0,-3 4-1 0,0 4-4 0,2-2 6 32,-1-4-8-32,1-5 8 0,0-8-11 15,6-5-12-15,-3-9 0 16,5-2 18-16,-1-4 0 0,2-20 3 0,0-6-3 31,-4-4 8-31,2 1-4 0,-5 3 2 0,-2 2 8 0,-1 9-5 16,-2 3 11 15,-3 9-4-31,-2 3-2 0,-1 4-6 0,0 0-6 16,0 0 1-16,0 14-7 0,0 7 2 46,0 4 10-46,0 0-6 0,4-2-2 0,4-1 3 0,4-9-5 16,1-5-24-16,4-8 14 16,4 0 6-16,-2-4 9 0,1-18 2 15,-2-2-1-15,-4-5-1 16,-2 0-6-16,-4 5 13 31,-6 1-6-31,0 7 4 16,-2 7 13-16,0 3 3 0,0 2-21 0,0 4 5 15,2 0-15 1,2 0 3 15,3 0-11-31,0 6 18 0,6 5-2 0,-4 3-17 0,2-1 11 0,-4 7 2 16,-3-2 1-16,2 3 3 31,-3-2 3-31,-1 5-2 16,0-6-1-16,3 4-2 0,4-4 9 15,-1-5-7-15,6 2 1 16,-1-7 6-16,4-2-2 0,1-6 4 16,0 0-4-16,2 0-7 0,-2-4 8 15,-2-13-8-15,-6-4-87 47,-3-4-181-47,-4-3-106 0,-1 3 305 0</inkml:trace>
  <inkml:trace contextRef="#ctx0" brushRef="#br0" timeOffset="399827.7821">8196 8765 247 0,'9'-5'1'0,"-5"-1"256"31,1 5-199-31,-5-3 18 0,0-1 13 31,0 4 2-31,0 1-50 0,-9 0-28 0,-6 0-11 0,1 0 3 0,-6 15-9 16,3 9 9-1,-1 3-4-15,5 6-1 0,2 1 4 16,8 1-1-16,3-2 1 16,0-4-5-16,17-8-2 15,11-8 9-15,5-6-8 31,4-7 0-31,6 0 7 16,1-20-5-16,0-7 1 0,-2-4 3 0,-2-2-11 16,-13 2 11-16,-5 1-3 0,-9 2 3 31,-11 5-5-31,-2 10-9 0,-7 3 11 16,-15 7-7-16,-2 3-1 15,-3 0 6-15,3 15 1 0,3 6-1 16,6 4 4-1,5 4-7-15,8 0 9 0,2 0-6 16,0 0 2-16,10-6-2 16,10-5-2-16,11-7 9 15,0-3-6-15,7-3-3 16,-3-5-28-16,1 0-93 16,-4 0-73-16,-2-17-68 15,-4 0 113-15</inkml:trace>
  <inkml:trace contextRef="#ctx0" brushRef="#br0" timeOffset="401249.8543">9129 8743 426 0,'0'-8'255'0,"-8"2"-243"0,-5-3 17 0,-5 9 27 16,-2 0-7-16,1 0-33 15,-2 7-11-15,1 15 2 0,2 2 7 32,6 5-19-32,4 5 15 0,8-3-9 0,0 0-3 15,0-4 4-15,20-8-1 16,7-7 1-16,5-8-3 16,2-4-6-1,2-4 15-15,-2-20-13 0,-6-1 8 16,-4-2-4-1,-6 0 2-15,-5 7 4 0,-4 5 5 16,-7 4 14 15,-2 5 20-31,0 6-17 0,0 0-18 0,0 0-12 16,0 13-15 0,0 11 23-16,-6 5-3 0,1 5-4 15,5 1 2-15,0-6-1 0,3 0-4 16,13-9 8-16,4-7-28 15,6-7 11 1,2-6 2-16,-4 0 2 0,0-9-1 16,-7-15-6-16,-7 2 22 15,-10-7-6-15,0 5 1 16,-3-3 3-16,-19 1 0 16,-2 7 4-16,-2 2-1 15,4 5-6-15,0 2 7 16,8 7-6-16,6-1 0 0,0 4 5 15,8 0-15 1,0 0 11-16,0 0-5 0,16 0-6 16,4 0 11-1,5 0-2-15,8 0 5 16,-1 0-15-16,4 0-25 16,0 0-8-16,1 0-4 15,-1-6 24-15,-4-2 9 16,-3-2 11-16,-2-1 2 0,-7 1 3 15,-7 2-8-15,-4 3 13 16,-4-1 9-16,-5-1 24 16,0 2-8-16,0 3-21 15,-7-2 13-15,-7 4-23 16,1 0-3-16,0 0 1 16,1 0 2-16,2 6-5 15,1 6 8-15,1 1-10 16,3 3 11-16,1 3-6 15,2 3 0-15,2-4 2 16,0 4-6-16,0-6 9 16,0-3-6-16,10-5 0 15,3-5 2-15,2-3 0 16,4 0 1-16,2-5-2 16,-2-16-2-16,0-6 9 15,-3-6-11-15,-2-4 4 16,-4-4 3-16,-6-3-4 15,-2 1 4-15,-2 0 0 16,0 2-4-16,0 7 10 0,0 5 28 16,0 5-2-1,0 7-10-15,0 6-8 16,0 4 3-16,0 4-7 16,0 3-11-16,0 0-3 15,-2 16-7 32,2 17 1-47,0 5 13 16,0 14-10-1,0 1 8-15,8-2-1 0,14-2 1 0,7-10-5 0,10-9-6 16,5-11 18-16,9-14-12 0,1-5-3 0,3-5 4 16,-4-21-3-16,-7-7-2 0,-3-7 11 15,-10-1-8-15,-16 3 8 16,-9 2-1-16,-8 7-2 0,0 10 21 15,-17 8-18-15,-7 11 11 16,0 0-16-16,2 3-3 16,0 21 3-1,6 2-2-15,7 8 1 32,4 3-2-32,5 1-3 0,0 3 16 0,5-1-13 15,12-3 5-15,4 0-1 31,1-6-3-31,0-6-68 0,-2-2-116 0,4-8-319 0</inkml:trace>
  <inkml:trace contextRef="#ctx0" brushRef="#br0" timeOffset="401874.6581">10498 9138 590 0,'-46'5'44'0,"-9"-1"-40"94,-10 2 8-94,-70-2 42 0,-3-1-39 0,-10-3-7 0,-5 0 49 0,-7 0-37 0,-5 0-1 0,57 0-8 0,-11 0-8 16,-2 0 7-1,2 0 2-15,6 0 10 0,7 0 28 16,8 0-24-16,18 0-21 16,4 0-3-16,5-7-2 15,3 3-1-15,-4 4 4 16,-4 0-6-16,-3 0 5 15,0 0 2-15,-1 11-7 16,3-2 6 0,4-2-14-16,7-3 15 31,8-2-27-31,4 0-6 0,6-2 20 0,4 0 8 0,2 0-3 47,0 0 10-47,0 0-11 15,-4 0 10-15,-1-6-5 0,3 4 0 0,2-2-4 0,0 3 10 16,2 1-9-16,4 0 2 16,2 0 2-16,-6 0 0 0,2 0-1 15,2 1 2 1,3 3-6-16,3 2 12 16,7 1-9-16,4-7 2 31,5 0 1-31,6 5-8 0,-2-5 11 0,2 2-5 15,-4 2-2-15,-1-4-26 16,-3 0-162-16,-3 0-280 16</inkml:trace>
  <inkml:trace contextRef="#ctx0" brushRef="#br0" timeOffset="524030.9862">10567 9665 482 0,'-6'-5'101'0,"1"-1"-13"47,1 3 17-47,-1 1-12 0,3 2-23 0,0 0-27 0,2 0-26 0,-1 9-11 0,-5 18-8 16,0 11 9-16,-4 4-10 0,0 0 5 15,-2 0-3-15,2-8 4 16,-2-10-4-16,2-7-1 16,-2-7-3-16,4-8-14 15,-6-2 9-15,8-5-6 0,1-21 9 16,5-12 0 0,0 0 5-16,0-9 1 15,5 1 6-15,7 7-4 16,0 7 2-16,-2 10-1 15,2 4 3-15,-1 11-1 0,3 3-7 16,1 4 8-16,8 0-4 16,5 0 1-16,7 0-3 15,9 4 0-15,5 3 6 16,9 1-6 0,2-2-2-16,6-2 11 31,11 0-12-31,7-4 7 0,8 0-1 0,11 0-8 0,9 0 12 15,8-6-4-15,4-8-1 16,-3-1-1-16,3-1 1 16,-2 3 2-16,-9-1-5 15,-5 5 1-15,-1-2 5 16,-8 4-5-16,-8 5 3 16,-15 0-2-16,-6 2-1 15,-13 0 2-15,-11 0 0 16,-8 0-4-16,-5 0 1 15,-6 0 3-15,-9 0 3 16,0 0-6-16,-4 4-3 16,-4-2 12-16,-2 3-4 15,-1 4 22-15,0 4-6 16,1 5 1-16,-3 5-4 16,4 9 1-16,-5 6 0 15,1 6-9-15,1 11 0 16,-3 0 2-16,3 5-1 15,-2-2-12-15,1-1 10 0,0-8-8 16,-1-15-2-16,-4-15-87 16,0-14-195-16</inkml:trace>
  <inkml:trace contextRef="#ctx0" brushRef="#br0" timeOffset="553046.621">13429 12554 850 0,'0'-13'14'15,"0"0"4"-15,0 4 33 16,0 8 3-16,0 1-13 0,0 0-27 16,0 19-12-1,0 18 4-15,0 17-1 0,0 15 4 16,0 7-6-16,0 8 2 16,-4-5-7-16,0-6-1 15,-2-9 8-15,5-16-4 16,-4-10-1-1,5-18-1-15,-2-11 1 0,-2-9-3 16,-3-27 9 0,0-28-18-16,2-14 13 0,-1-17 4 15,6-4-4 1,0-3 0-16,0 4-8 16,22 6 13-16,12 8-8 0,5 9 4 15,3 12-1 1,5 14-1-16,-1 15 1 0,-1 19 0 15,-8 6-3-15,-5 17 4 16,-9 22-2-16,-5 8-1 16,-13 5-1-16,-5 6-5 15,0 0 9-15,-23 0-13 16,-10-5-10-16,-9-6 6 16,-6-3-1-16,3-10 2 15,5-9 8-15,10-8 1 16,8-5 8-16,10-6-4 15,6-4 3-15,6-2-2 16,0 0-5-16,0 4 10 16,15 2-8-16,12 2 2 15,11 5 2-15,6 4 2 16,12 4 1-16,0 5-3 16,1 1 0-16,-5 4 4 15,-4-2-5-15,-10 0 2 16,-5 0-3-16,-8-2-4 15,-12-2 9-15,-2-3-3 0,-7-1-3 16,-4-5 1 0,0 0-1-16,0-5-5 0,0-5-73 15,-15-6-67 1,4 0-187-16,1-10 12 0</inkml:trace>
  <inkml:trace contextRef="#ctx0" brushRef="#br0" timeOffset="554202.7868">14194 12939 871 0,'21'0'29'78,"5"-14"-27"-78,4-10 2 0,-16-3 17 0,-12 0-19 16,-2 3-15-16,-19 15-5 0,-23 7 17 16,-7 2 3-16,11 0 1 15,11 18 7-15,4 4 1 16,7 5 4-16,11-1-4 0,5 5-12 16,2 1 9-16,23 0-7 15,13-3 2 1,12-3-2 15,12-2 1-31,7-9-3 16,6-5 4-16,-2-6-5 0,-5-4 7 0,-5 0-7 0,-10-16-3 15,-13-6-16-15,-9-7-13 0,-13-3 29 16,-10 2 2-16,-8 1 4 16,0 0 0-1,-23 5 0-15,-6 11-3 16,-6 5 6-16,-5 8-4 15,4 0 5-15,4 12-4 16,6 12-1-16,8 5 0 0,14 5-6 16,4-4 11-16,4 2-7 15,19-7 0-15,7-6-1 16,6-6 1 0,-1-6-20-16,-1-7-18 0,1 0 3 15,-7-12 25-15,-8-9 8 16,-4-1 5-16,-9 2 1 15,-3-1-3-15,-4 8 38 16,0 1 5-16,-4 5 1 16,-1 2-19-16,0 5-10 15,4 0-11-15,1 0-1 0,0 8-9 16,13 10 10 0,11 2-4-16,6-1 2 0,7-4 1 15,2-3-9 1,4-9 12-16,1-3-5 0,0 0-1 15,-2-8-3-15,-5-13 0 16,-7-1-7 0,-5-6-4-16,-8 3 5 15,-9 0 11-15,-8 3-1 0,0 6 1 16,-2 4 1 0,-17 9-7-16,-3 3 11 0,-1 0-6 15,1 22 0 1,1 11-3-16,5 7 1 0,4 5 2 15,7 0-8-15,5-3-31 16,0-7-10-16,7-10-5 16,15-17-19-16,0-8 17 15,3-10 23-15,-2-28 24 16,-5-17 8-16,-4-13 4 16,-11-9 24-16,-3-6 13 15,0 0 0-15,-10 1 1 16,-6 12-20-16,0 17 22 15,6 15-2-15,2 18-1 16,5 15 49-16,3 5-76 16,0 34-12-16,0 19 16 15,2 20-15-15,12 14 7 16,7 7-6-16,5 5 4 16,10-10-9-16,8-15-6 15,5-21-117-15,5-24-234 16</inkml:trace>
  <inkml:trace contextRef="#ctx0" brushRef="#br0" timeOffset="554999.6995">16710 12506 296 0,'36'-34'227'0,"-2"-4"-198"16,-3 4 48-16,-4 5 19 15,-10 5-32-15,-7 7-7 0,-9 5 8 16,-1 4-11-16,-8 8 2 16,-23 0-43-1,-14 0-2-15,-8 7-11 0,-7 17 2 16,-1 7-1-16,5 4 12 15,12 1 2 1,12-2-4-16,17-3-10 0,15-2 5 16,6-6-9-1,32-2 4-15,18-5-1 0,13-6-7 16,8-5-5 0,-2-5-30-16,-8 0-6 0,-12 0-15 15,-22 0 0-15,-19 0 26 16,-14 0 30-16,-19 0 11 15,-26 16 4-15,-13 7-1 16,-3 6 11-16,1 6 20 16,10 4 1-16,14 4-1 15,20-1-22-15,16 0-7 16,6-1-6-16,30-2-3 16,17-10-1-16,13-11 0 15,5-14-21-15,-3-4-111 16,-4-22-189-16,-6-18-186 15</inkml:trace>
  <inkml:trace contextRef="#ctx0" brushRef="#br0" timeOffset="555296.5261">17210 12591 910 0,'-1'-5'7'15,"-5"2"-3"-15,3 3 4 0,3 5 4 16,0 24-25-1,5 8 35-15,10 6-21 0,5 8-1 0,4-2 3 16,5-7-4 0,-2-11 4-16,-1-11-4 15,0-13-1-15,-4-7 6 0,-3-4-4 16,-4-27 3-16,-7-10 0 16,-4-10-2-1,-4-2 21-15,0 1 0 0,-8 4 10 16,-9 7-22-1,0 10 0-15,1 9-10 0,2 13-3 16,4 9-26-16,7 0-43 16,3 27-107-16,1 8-94 15,23 6-76-15,6 1 346 16</inkml:trace>
  <inkml:trace contextRef="#ctx0" brushRef="#br0" timeOffset="555843.748">17803 12729 784 0,'-4'-25'44'0,"-24"5"-20"47,-7 4-12-47,-8 11 6 0,-1 5-10 0,0 0-6 0,9 21 2 0,4 12-3 16,11 4 4-16,15 3-9 15,5-1 1-15,4-2 6 16,22-6-6-16,8-11-19 15,2-11-23-15,-1-9 7 63,-1 0 21-63,-6-12 16 0,-6-13 0 16,-6-4 4-16,-12-3 25 0,-4 4 16 15,0 13-1-15,0 13 33 16,0 2-86-1,0 12 21-15,10 21-8 0,7-1-6 16,5-3 2-16,5-12-23 16,6-15-20-16,-2-2 18 0,2-19 8 15,-5-24 21 1,1-18-3-16,-8-14 1 0,-4-18 4 16,-4-12 15-1,-10 1-10-15,-3 2 2 16,0 11-3-16,0 18 8 0,-5 23 10 15,-4 20-7-15,0 15 22 16,5 15-15-16,-1 14-4 16,4 33-28-16,1 20 10 15,0 18-4-15,12 16-1 16,13 4 0-16,10-1 1 16,7-10-2-16,0-12-59 15,0-18-133-15,-1-14-373 16</inkml:trace>
  <inkml:trace contextRef="#ctx0" brushRef="#br0" timeOffset="558437.7251">19518 12483 935 0,'0'-8'35'0,"0"8"-29"0,0 0-5 0,-2 26-5 16,2 14 19-16,0 10-13 16,0 10-1-16,0 1 0 0,0-8 2 15,0-8-4-15,4-16-2 16,-3-9 5-16,-1-18-30 16,0-2 16-16,-11-24 13 15,-11-24-4-15,0-18 3 16,-3-21 8-1,1-16-13-15,7-4 16 0,5-1 2 16,9 8 3-16,3 14 13 16,5 19-9-16,22 16 0 15,12 13-9-15,7 14-6 16,10 13-4-16,0 8 1 16,-3 3-3-16,-9 9 5 15,-10 20-8-15,-17 5 6 31,-17 11-5-31,-3 4 8 0,-38 5-5 16,-10 2-4-16,-12 0 11 0,-1-4-14 16,7-6 9-16,12-7-14 15,21-10-91-15,18-11-111 16,6-9-295-16,36-7 338 16</inkml:trace>
  <inkml:trace contextRef="#ctx0" brushRef="#br0" timeOffset="558687.1596">19919 12603 793 0,'0'31'17'31,"-2"3"-14"-15,-7-1 55-16,2-1 19 0,0-3-48 15,3-8-21-15,3-7-7 16,0-5 9-16,1-7-7 0,0-2 9 15,0-5 47-15,0-21-23 0,0-7-31 0,11-7 8 16,9-5-11-16,2-2 2 16,2 7-7-16,3 7 3 15,-4 10-8-15,3 6-70 16,0 7-42 0,-3 6-122-16,-4 4-295 0</inkml:trace>
  <inkml:trace contextRef="#ctx0" brushRef="#br0" timeOffset="558890.3412">20266 12568 863 0,'0'4'44'0,"2"-2"-33"0,1 7 30 16,3 5 10-16,-1 7-2 16,1 7-36-16,2 2-11 15,0 8 1 1,-8-4-2-16,2 1-1 0,0-10-3 15,-2-5-81 17,0-13-153-32</inkml:trace>
  <inkml:trace contextRef="#ctx0" brushRef="#br0" timeOffset="559234.0499">20356 12293 840 0,'-10'0'-12'0,"2"0"-25"0,4 0 28 15,4 17 6-15,0-1 3 16,0-1-32-16,0-1-71 16,8-10 50-16,0-4 26 0,1 0 13 15,-4-20 12 1,-5-4 4-16,0-8 7 15,0 3 35-15,-12 5 17 47,-8 4-35-47,-2 11-24 0,-1 9 2 0,4 0-71 47,1 5-120-16,7 19-95-31,16 19 273 16</inkml:trace>
  <inkml:trace contextRef="#ctx0" brushRef="#br0" timeOffset="559533.9184">20571 12548 723 0,'0'18'7'0,"0"4"10"0,0 5 54 16,0 2-7-16,0 2-42 16,0-1-12-16,0-2-9 15,0-6-5-15,0-5 9 16,0-6-6-16,0-10 2 15,0-1-1 1,0-3 1-16,12-20-3 16,3-9 5-1,6-4-3 1,2-3 0-16,1 3 1 0,-6 4 2 0,-1 9-4 16,-7 8-1 30,-3 7 10-46,1 8-3 0,-6 0-2 0,9 27-5 0,0 18 16 16,1 1-7-16,3 4 14 16,-4-5-26-16,4-11-120 0,-8-27-223 15,5-7-125-15</inkml:trace>
  <inkml:trace contextRef="#ctx0" brushRef="#br0" timeOffset="559797.6144">21031 12190 845 0,'-10'-20'61'16,"3"5"-17"-16,2 8 25 16,2 7 15-16,3 4-52 15,0 29-28-15,0 15 4 16,0 15-5-16,0 12-6 15,10 8-1-15,-4 2 12 0,3-6-11 16,2-7 4-16,-3-12-6 16,4-16-80-16,-8-20-62 15,-4-19-157-15,0-5-277 16</inkml:trace>
  <inkml:trace contextRef="#ctx0" brushRef="#br0" timeOffset="559952.782">20923 12514 939 0,'6'-4'-4'16,"21"0"6"-16,4 1 3 31,10 1-1-15,2 2-6-16,-4-2-48 0,-5-3-93 0,-5 2-256 15,-7-5 140-15</inkml:trace>
  <inkml:trace contextRef="#ctx0" brushRef="#br0" timeOffset="560531.0375">22515 12066 896 0,'-9'-19'10'16,"1"6"33"31,3 13 24-47,1 0-22 0,2 23-35 0,2 21-6 0,0 51 8 0,0 6 21 0,2 3-13 15,9-4 1-15,0-13-16 16,-1-12-5-16,-4-48-2 15,-4-8 4-15,0-9 0 16,0-4-3 0,-2-5-2-16,0-1 11 15,0 0-5 1,0 0 3-16,0 0 26 0,0 0-24 31,5 0 3-31,7 0-7 16,9 0-2-16,3 0-2 0,7 0 12 0,11 0-7 15,3 0-8-15,-4-1-1 0,4-5 8 16,-4 1-42-16,-1-8-85 16,-7-2-73-1,-3 0-231-15,-5-1 72 16</inkml:trace>
  <inkml:trace contextRef="#ctx0" brushRef="#br0" timeOffset="561484.0296">23102 12578 737 0,'0'-6'131'0,"-2"6"-110"16,-14 0 2-16,-2 0-8 16,-1 14-8-16,0 12-9 15,3 8 11-15,3 3-3 16,10-3-3-16,3-3-5 16,0-7-2-16,16-9 8 0,10-11-5 15,4-4 5 1,0-4-3-16,0-20-1 15,-7-5 5-15,-6-4-7 0,-11 0-1 16,-6-1 4-16,0 5 1 16,-20 2 0-16,-4 8-4 15,-4 5-4-15,2 8 11 16,4 4-6 0,6 2 2-16,7 0-8 0,8 0 6 15,1 0-3-15,12 0-16 16,20 0-16-16,9 0 24 15,8 0 8-15,12-4-6 32,-3-4-2-32,-4 1 2 0,-7 1 13 0,-9 4-3 15,-11 2 3-15,-12 0-3 16,-8 6 3 0,-7 15 1-16,0 6 4 0,0 6 3 31,0 6-4-31,-6 4-3 0,6-1 1 15,0-4-5-15,4-3-4 32,15-11 9-32,8-10-8 0,6-14-5 0,0 0-15 15,-4-11 5-15,-4-19-2 0,-8-6 15 16,-13-2 3-16,-4-3 15 16,-6-1 19-16,-18 4-6 15,0 1-6 1,3 8-5-16,5 7 11 0,8 6-8 15,8 7 7-15,2 5-18 16,26 0-11-16,6 4 4 16,7 0 4-1,1 0-6 1,-6 0 0-16,-4 19 2 31,-10 10-1-31,-9 8 2 0,-4 10-7 0,-9 9 11 0,0 7-4 16,0 5-1-16,0 2 0 0,-2-2 1 15,-7-8-3-15,3-9 4 16,3-15-10-16,-1-12-20 16,-4-21 4-16,4-3 10 0,-4-17 13 15,1-26-1 1,0-15 11-16,-1-15 15 16,3-10 7-16,5-5-5 15,0 3 4-15,0 6 21 0,6 11 5 16,17 14-38-16,10 15-4 15,10 14-12 48,7 16 0-32,3 9 1-15,-1 1-7-16,-5 28 8 0,-14 10-7 0,-15 8 2 0,-18 0 0 0,-4 2-1 0,-36-5-3 0,-11-6 5 0,-10-8-4 15,1-9 5-15,9-7-8 0,13-12-42 0,16-2-69 0,20-10-124 0,8-19-345 16</inkml:trace>
  <inkml:trace contextRef="#ctx0" brushRef="#br0" timeOffset="561626.6137">24534 12609 893 0,'-14'1'-38'16,"-7"-1"-227"-16,4 0-114 0</inkml:trace>
  <inkml:trace contextRef="#ctx0" brushRef="#br0" timeOffset="567343.3995">17107 13933 806 0,'-6'-4'58'0,"1"1"13"0,-1 3-26 16,4 0-24-16,2 22-18 15,-1 14 3-15,-1 10-5 16,0 10-6-16,0 4 18 16,0 2-15-16,-3-4 7 15,4-6-7-15,-3-8-3 16,0-6 11-16,2-13-6 16,1-10-3-16,0-9 4 15,-3-6-3-15,0-6 5 16,-3-26-11-16,0-17-5 15,3-15 14-15,-3-14-1 16,7-5 0-16,0-1 1 16,0 7-6-16,13 12 9 15,11 11-2 1,8 13-2-16,2 14 6 0,4 13 7 16,0 10-1-16,-5 4-10 15,-4 8-8 1,-12 24 15-16,-8 6-13 0,-9 8 5 15,0 3-2-15,-18-3-10 0,-8-3-5 16,-9-7 1-16,2-6 4 16,-3-9 12-16,6-4-2 15,4-5 7-15,9-4-8 16,5-4-4-16,7-1 12 16,5 2-7-16,0 0 0 15,14 4-3 1,10 4 3-16,4 3 3 0,10 6 1 15,-4 2-5 1,3 5 6-16,-5 3-3 0,0-1 5 16,-6 1-8-16,0-2-5 15,-4-5 15-15,-2-4-11 16,-4-3 2 0,-8-7-1-16,0-2-76 15,-8-9-33-15,0 0-54 0,0 0-147 16,0-18 146-16</inkml:trace>
  <inkml:trace contextRef="#ctx0" brushRef="#br0" timeOffset="568015.8754">17625 13944 262 0,'7'-15'4'0,"2"1"216"16,-3 5-131-16,-4 0-37 15,-2 8 11-15,0 1-6 16,0 0-12-16,0 0-4 16,0 0-16-16,-2 0-3 15,-4 13-7-15,-3 9-3 16,2 7-8-16,0 4 2 15,1 2-1-15,-1-2 4 16,7-1-6-16,-2 1 2 16,2-4-5-16,0 0-7 15,0-1 16-15,0-5-11 16,0-3 3-16,0 0 0 16,0-4-2-16,0 0 0 15,0-5 6-15,2 3-9 16,2-4 10-16,3 1-6 15,-2-3 4-15,-3 2-1 16,2-5-10-16,1 1 15 16,1 0-10-16,0 1 4 15,1-1-2-15,2 1 2 16,2-2-3-16,3 1 7 16,2-5-1-16,3-1 14 15,8 0-14-15,-1 0 1 0,3 0-5 16,2-3-11-1,-2-6 18-15,-9-6-50 0,-9 1-94 16,-7-3-103-16,-4 2-167 16,0-4 355-16</inkml:trace>
  <inkml:trace contextRef="#ctx0" brushRef="#br0" timeOffset="568234.0546">17647 14198 586 0,'0'-3'170'16,"2"-5"-167"-1,14 0 5-15,10-2 20 0,2 0-12 16,-2 2-23-16,-2 3 14 16,-2-1-10-16,-10 0-66 15,-8-3-71-15,-4-1-89 16,0 0 32-16,-11-4 166 15</inkml:trace>
  <inkml:trace contextRef="#ctx0" brushRef="#br0" timeOffset="568422.0061">17654 13915 488 0,'13'-13'82'0,"3"-3"-49"15,2 3 34-15,0-1-15 16,0 3-44-16,0 0 2 16,-2 0-10-16,-2 4-2 15,-8-4-65-15,-4 6-110 16,-2-1-136-16,0 5 245 0</inkml:trace>
  <inkml:trace contextRef="#ctx0" brushRef="#br0" timeOffset="570969.0256">18106 13919 741 0,'2'-22'19'31,"2"0"-6"-31,6-2 49 0,4 5 7 15,8 2-42 1,6 2-19-16,6 1-7 0,4 7 12 0,1 7-6 16,1 0 2-16,-6 0-6 15,-6 18-11-15,-10 10 17 16,-9 2-11-16,-9 3 1 0,-5 3 0 16,-25-2 2-1,-8-1-5-15,-10-3 9 16,-2-5-8-16,3-5 7 0,5-4-4 15,6-7-2 1,9 0-31-16,11-8-68 16,9-1-60-16,7 0-142 15,0 0 98 1</inkml:trace>
  <inkml:trace contextRef="#ctx0" brushRef="#br0" timeOffset="570999.9435">18198 13868 611 0,'-6'-2'84'0,"5"-1"-49"0,-4 3 34 16,4 0-12-16,-1 0-22 0,1 21-32 16,-1 14 0-16,0 8 0 15,0 8-11-15,2 2 14 16,0 1-6-16,0-1 0 0,0-7-2 16,0-7-74-16,0-10-86 15,-2-8-137 1,2-11 82-16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5:32:38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18660 13779 383 0,'0'-3'212'16,"0"3"-159"-16,0 0-17 16,-2 0 11-16,0 0 10 0,-1 0-19 15,0 0-18-15,2 0-6 16,-1 8-11-16,-3 21 11 31,-2 13 21-31,-1 15-14 16,-3 10-11-16,1 7-7 0,2 2 1 0,1-5-1 0,6-7-6 15,1-8 8 17,0-10-6-32,0-8 1 15,0-10 2-15,7-9-8 0,-1-4 12 16,-4-8-7-16,0-3 0 0,-2-4 2 31,0 0-1-31,0 0 0 0,0 0 2 0,0 0-6 16,0 0 9-16,0 0-5 0,0 0 0 15,0 0 2 17,0 0-9-32,0 0 11 0,7 0-6 0,6 0-1 31,10 3 6-31,10 4-2 0,12-1 1 0,13 1 4 31,10-1-8-15,10 2 11-16,7-5-6 0,-5-1-3 0,-6-2 4 0,-9 0-9 15,-10 0 10-15,-11 0-6 0,-11 0 0 32,-5 0 2-17,-7 0-1-15,-6 0 0 0,-9 0 2 0,-2 0-6 31,-4 0 8-31,0 0-4 0,0 0 0 16,0 3 0 0,0-3-41-16,0 2-75 0,0 1-134 0,2 5-262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72E5E88-7C81-4CD5-913A-12480042996F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F76C517-9C6F-4DB1-8E88-AA9AFB578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we are using a language that the computer doesn’t understand,</a:t>
            </a:r>
            <a:r>
              <a:rPr lang="en-US" baseline="0" dirty="0" smtClean="0"/>
              <a:t> we need an interpreter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Whenever there is communication, there has to be a flow … to make sense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6C517-9C6F-4DB1-8E88-AA9AFB5783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70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r>
              <a:rPr lang="en-US" baseline="0" dirty="0" smtClean="0"/>
              <a:t> error: 3.2 3.2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Static semantics error: 1.0 + “meow”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no semantics “errors” .. Only unintentional semantics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6C517-9C6F-4DB1-8E88-AA9AFB5783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</a:t>
            </a:r>
            <a:r>
              <a:rPr lang="en-US" baseline="0" dirty="0" smtClean="0"/>
              <a:t> to be able to handle all these errors, we need to understand computer languages in detail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6C517-9C6F-4DB1-8E88-AA9AFB5783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51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6C517-9C6F-4DB1-8E88-AA9AFB5783C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6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6480048" cy="2301240"/>
          </a:xfrm>
        </p:spPr>
        <p:txBody>
          <a:bodyPr rIns="45720" anchor="t">
            <a:normAutofit/>
          </a:bodyPr>
          <a:lstStyle>
            <a:lvl1pPr algn="l">
              <a:defRPr lang="en-US" sz="4000" b="1" cap="none" baseline="0" dirty="0">
                <a:ln w="5000" cmpd="sng">
                  <a:solidFill>
                    <a:schemeClr val="bg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schemeClr val="tx1">
                      <a:alpha val="50000"/>
                    </a:schemeClr>
                  </a:outerShdw>
                </a:effectLst>
                <a:latin typeface="Myriad Pro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6480048" cy="1295400"/>
          </a:xfrm>
        </p:spPr>
        <p:txBody>
          <a:bodyPr tIns="0" rIns="45720" bIns="0"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effectLst/>
                <a:latin typeface="Myriad Pro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52400" y="6188075"/>
            <a:ext cx="28956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572000" y="6172200"/>
            <a:ext cx="7620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" cy="30480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6200" y="6397823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5718411-9003-D84C-8A14-085D67502A3B}" type="slidenum">
              <a:rPr lang="en-US" sz="1200" b="1" smtClean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‹#›</a:t>
            </a:fld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81000"/>
            <a:ext cx="2590800" cy="51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17"/>
          <p:cNvSpPr txBox="1">
            <a:spLocks/>
          </p:cNvSpPr>
          <p:nvPr userDrawn="1"/>
        </p:nvSpPr>
        <p:spPr>
          <a:xfrm>
            <a:off x="5410200" y="6377050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1" i="1">
                <a:solidFill>
                  <a:schemeClr val="tx2">
                    <a:shade val="50000"/>
                  </a:schemeClr>
                </a:solidFill>
                <a:latin typeface="Myriad Pro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CF5-3624-42FB-AA21-02823EC6C685}" type="slidenum">
              <a: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62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9" name="Slide Number Placeholder 17"/>
          <p:cNvSpPr txBox="1">
            <a:spLocks/>
          </p:cNvSpPr>
          <p:nvPr userDrawn="1"/>
        </p:nvSpPr>
        <p:spPr>
          <a:xfrm>
            <a:off x="5410200" y="6400800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1" i="1">
                <a:solidFill>
                  <a:schemeClr val="tx2">
                    <a:shade val="50000"/>
                  </a:schemeClr>
                </a:solidFill>
                <a:latin typeface="Myriad Pro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CF5-3624-42FB-AA21-02823EC6C685}" type="slidenum">
              <a: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7" name="Date Placeholder 9"/>
          <p:cNvSpPr txBox="1">
            <a:spLocks/>
          </p:cNvSpPr>
          <p:nvPr userDrawn="1"/>
        </p:nvSpPr>
        <p:spPr>
          <a:xfrm>
            <a:off x="76200" y="6216876"/>
            <a:ext cx="2133600" cy="401638"/>
          </a:xfrm>
          <a:prstGeom prst="rect">
            <a:avLst/>
          </a:prstGeom>
        </p:spPr>
        <p:txBody>
          <a:bodyPr vert="horz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400" b="1" kern="1200">
                <a:solidFill>
                  <a:schemeClr val="bg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5718411-9003-D84C-8A14-085D67502A3B}" type="slidenum">
              <a:rPr lang="en-US" sz="1200" smtClean="0">
                <a:latin typeface="Calibri" panose="020F0502020204030204" pitchFamily="34" charset="0"/>
              </a:rPr>
              <a:pPr algn="l"/>
              <a:t>‹#›</a:t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198438"/>
            <a:ext cx="8458200" cy="715962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458200" cy="4906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 nauman 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52400" y="6288974"/>
            <a:ext cx="2895600" cy="228600"/>
          </a:xfrm>
          <a:prstGeom prst="rect">
            <a:avLst/>
          </a:prstGeom>
        </p:spPr>
        <p:txBody>
          <a:bodyPr vert="horz" lIns="0" rIns="0" bIns="0" anchor="b"/>
          <a:lstStyle>
            <a:lvl1pPr algn="l" eaLnBrk="1" latinLnBrk="0" hangingPunct="1">
              <a:defRPr kumimoji="0" sz="1000" b="0" i="0">
                <a:solidFill>
                  <a:schemeClr val="tx2">
                    <a:shade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572000" y="6288974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0" i="0">
                <a:solidFill>
                  <a:schemeClr val="tx2">
                    <a:shade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614ECCF5-3624-42FB-AA21-02823EC6C68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0" y="6400800"/>
            <a:ext cx="9144000" cy="240474"/>
            <a:chOff x="0" y="6400800"/>
            <a:chExt cx="9144000" cy="24047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867400" y="6400800"/>
              <a:ext cx="381000" cy="2404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4724400" y="6400800"/>
              <a:ext cx="1143000" cy="240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362200" y="6400800"/>
              <a:ext cx="23622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2209800" y="6400800"/>
              <a:ext cx="152400" cy="240474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676400" y="6400800"/>
              <a:ext cx="533400" cy="24047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0" y="6400800"/>
              <a:ext cx="1600200" cy="240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1219200" y="6400800"/>
              <a:ext cx="5334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8877300" y="6400800"/>
              <a:ext cx="266700" cy="24047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6248400" y="6400800"/>
              <a:ext cx="8382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5484" y="6270315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4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5718411-9003-D84C-8A14-085D67502A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858001" y="6400800"/>
            <a:ext cx="2133600" cy="2404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http</a:t>
            </a:r>
            <a:r>
              <a:rPr lang="en-US" sz="1100" b="0" i="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://recluze.worpress.com</a:t>
            </a:r>
            <a:endParaRPr lang="en-US" sz="1100" b="0" i="0" dirty="0">
              <a:solidFill>
                <a:schemeClr val="bg1">
                  <a:lumMod val="65000"/>
                  <a:lumOff val="3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bg1"/>
        </a:buClr>
        <a:buSzPct val="80000"/>
        <a:buFont typeface="Wingdings 2"/>
        <a:buChar char=""/>
        <a:defRPr kumimoji="0" sz="3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1pPr>
      <a:lvl2pPr marL="722376" indent="-274320" algn="l" rtl="0" eaLnBrk="1" latinLnBrk="0" hangingPunct="1">
        <a:spcBef>
          <a:spcPct val="20000"/>
        </a:spcBef>
        <a:buClr>
          <a:schemeClr val="bg1"/>
        </a:buClr>
        <a:buSzPct val="90000"/>
        <a:buFont typeface="Wingdings 2"/>
        <a:buChar char=""/>
        <a:defRPr kumimoji="0" sz="26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2pPr>
      <a:lvl3pPr marL="1005840" indent="-256032" algn="l" rtl="0" eaLnBrk="1" latinLnBrk="0" hangingPunct="1">
        <a:spcBef>
          <a:spcPct val="20000"/>
        </a:spcBef>
        <a:buClr>
          <a:schemeClr val="bg1"/>
        </a:buClr>
        <a:buSzPct val="85000"/>
        <a:buFont typeface="Arial"/>
        <a:buChar char="○"/>
        <a:defRPr kumimoji="0" sz="24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3pPr>
      <a:lvl4pPr marL="1280160" indent="-237744" algn="l" rtl="0" eaLnBrk="1" latinLnBrk="0" hangingPunct="1">
        <a:spcBef>
          <a:spcPct val="20000"/>
        </a:spcBef>
        <a:buClr>
          <a:schemeClr val="bg1"/>
        </a:buClr>
        <a:buSzPct val="90000"/>
        <a:buFont typeface="Wingdings 2"/>
        <a:buChar char=""/>
        <a:defRPr kumimoji="0" sz="2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4pPr>
      <a:lvl5pPr marL="1490472" indent="-182880" algn="l" rtl="0" eaLnBrk="1" latinLnBrk="0" hangingPunct="1">
        <a:spcBef>
          <a:spcPct val="20000"/>
        </a:spcBef>
        <a:buClr>
          <a:schemeClr val="bg1"/>
        </a:buClr>
        <a:buSzPct val="100000"/>
        <a:buFont typeface="Arial"/>
        <a:buChar char="-"/>
        <a:defRPr kumimoji="0" sz="2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8382000" cy="2301240"/>
          </a:xfrm>
        </p:spPr>
        <p:txBody>
          <a:bodyPr>
            <a:noAutofit/>
          </a:bodyPr>
          <a:lstStyle/>
          <a:p>
            <a:pPr algn="l"/>
            <a:r>
              <a:rPr lang="en-US" sz="2700" b="0" dirty="0" smtClean="0">
                <a:ln w="5000" cmpd="sng">
                  <a:noFill/>
                  <a:prstDash val="solid"/>
                </a:ln>
                <a:solidFill>
                  <a:srgbClr val="0070C0"/>
                </a:solidFill>
                <a:latin typeface="Calibri Light" panose="020F0302020204030204" pitchFamily="34" charset="0"/>
              </a:rPr>
              <a:t>CS101</a:t>
            </a:r>
            <a:r>
              <a:rPr lang="en-US" sz="2700" b="0" dirty="0">
                <a:ln w="5000" cmpd="sng">
                  <a:noFill/>
                  <a:prstDash val="solid"/>
                </a:ln>
                <a:solidFill>
                  <a:srgbClr val="0070C0"/>
                </a:solidFill>
                <a:latin typeface="Calibri Light" panose="020F0302020204030204" pitchFamily="34" charset="0"/>
              </a:rPr>
              <a:t>: </a:t>
            </a:r>
            <a:r>
              <a:rPr lang="en-US" sz="2700" b="0" dirty="0" smtClean="0">
                <a:ln w="5000" cmpd="sng">
                  <a:noFill/>
                  <a:prstDash val="solid"/>
                </a:ln>
                <a:solidFill>
                  <a:srgbClr val="0070C0"/>
                </a:solidFill>
                <a:latin typeface="Calibri Light" panose="020F0302020204030204" pitchFamily="34" charset="0"/>
              </a:rPr>
              <a:t>Introduction to Computing</a:t>
            </a:r>
            <a:r>
              <a:rPr lang="en-US" b="0" dirty="0">
                <a:latin typeface="Calibri Light" panose="020F0302020204030204" pitchFamily="34" charset="0"/>
              </a:rPr>
              <a:t/>
            </a:r>
            <a:br>
              <a:rPr lang="en-US" b="0" dirty="0">
                <a:latin typeface="Calibri Light" panose="020F0302020204030204" pitchFamily="34" charset="0"/>
              </a:rPr>
            </a:br>
            <a:r>
              <a:rPr lang="en-US" sz="2400" b="0" dirty="0">
                <a:latin typeface="Calibri Light" panose="020F0302020204030204" pitchFamily="34" charset="0"/>
              </a:rPr>
              <a:t/>
            </a:r>
            <a:br>
              <a:rPr lang="en-US" sz="2400" b="0" dirty="0">
                <a:latin typeface="Calibri Light" panose="020F0302020204030204" pitchFamily="34" charset="0"/>
              </a:rPr>
            </a:br>
            <a: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>Lecture </a:t>
            </a:r>
            <a:r>
              <a:rPr lang="en-US" sz="3600" b="0" dirty="0" smtClean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>3: </a:t>
            </a:r>
            <a: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/>
            </a:r>
            <a:b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</a:br>
            <a:r>
              <a:rPr lang="en-US" sz="3600" b="0" dirty="0" smtClean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>Programming Introduction</a:t>
            </a:r>
            <a:endParaRPr lang="en-US" sz="3600" b="0" dirty="0">
              <a:latin typeface="Calibri Light" panose="020F0302020204030204" pitchFamily="34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772400" cy="2057400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Dr. Mohammad Nauman</a:t>
            </a:r>
          </a:p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Assistant Professor (CS), National University of Computer and Emerging Sciences</a:t>
            </a:r>
          </a:p>
          <a:p>
            <a:pPr algn="l"/>
            <a:endParaRPr lang="en-US" sz="1800" dirty="0">
              <a:latin typeface="Calibri Light" panose="020F0302020204030204" pitchFamily="34" charset="0"/>
              <a:ea typeface="Helvetica Neue Light" charset="0"/>
              <a:cs typeface="Helvetica Neue Light" charset="0"/>
            </a:endParaRPr>
          </a:p>
          <a:p>
            <a:pPr algn="l"/>
            <a:r>
              <a:rPr lang="en-US" sz="1800" dirty="0" smtClean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mohammad.nauman@nu.edu.pk</a:t>
            </a:r>
          </a:p>
          <a:p>
            <a:pPr algn="l"/>
            <a:r>
              <a:rPr lang="en-US" sz="1800" dirty="0" smtClean="0">
                <a:solidFill>
                  <a:srgbClr val="2079C2"/>
                </a:solidFill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http://recluze.wordpress.com  </a:t>
            </a:r>
            <a:endParaRPr lang="en-US" sz="1800" dirty="0">
              <a:solidFill>
                <a:srgbClr val="2079C2"/>
              </a:solidFill>
              <a:latin typeface="Calibri Light" panose="020F0302020204030204" pitchFamily="34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08258" y="65777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68929" y="64696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24" y="835067"/>
            <a:ext cx="1228725" cy="473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15" y="1445408"/>
            <a:ext cx="1081574" cy="1187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Categorizations of languages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versus high level</a:t>
            </a:r>
          </a:p>
          <a:p>
            <a:endParaRPr lang="en-US" dirty="0"/>
          </a:p>
          <a:p>
            <a:r>
              <a:rPr lang="en-US" dirty="0" smtClean="0"/>
              <a:t>General versus domain specific </a:t>
            </a:r>
          </a:p>
          <a:p>
            <a:endParaRPr lang="en-US" dirty="0"/>
          </a:p>
          <a:p>
            <a:r>
              <a:rPr lang="en-US" dirty="0" smtClean="0"/>
              <a:t>Interpreted versus compiled </a:t>
            </a:r>
          </a:p>
          <a:p>
            <a:pPr lvl="1"/>
            <a:r>
              <a:rPr lang="en-US" dirty="0" smtClean="0"/>
              <a:t>Source code </a:t>
            </a:r>
          </a:p>
          <a:p>
            <a:pPr lvl="1"/>
            <a:r>
              <a:rPr lang="en-US" dirty="0" smtClean="0"/>
              <a:t>Machine code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68040" y="75240"/>
              <a:ext cx="7803360" cy="5446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9400" y="66600"/>
                <a:ext cx="7815600" cy="54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662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</a:t>
            </a:r>
          </a:p>
          <a:p>
            <a:r>
              <a:rPr lang="en-US" dirty="0" smtClean="0"/>
              <a:t>General purpose </a:t>
            </a:r>
          </a:p>
          <a:p>
            <a:r>
              <a:rPr lang="en-US" dirty="0" smtClean="0"/>
              <a:t>Interpreted </a:t>
            </a:r>
          </a:p>
          <a:p>
            <a:endParaRPr lang="en-US" dirty="0"/>
          </a:p>
          <a:p>
            <a:r>
              <a:rPr lang="en-US" dirty="0" smtClean="0"/>
              <a:t>Scripts, programs, shell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99720" y="477720"/>
              <a:ext cx="7832880" cy="4740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4320" y="467640"/>
                <a:ext cx="7846920" cy="47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692400" y="4959360"/>
              <a:ext cx="307800" cy="2736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3040" y="4951080"/>
                <a:ext cx="325800" cy="2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064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8839200" cy="57005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536480" y="279360"/>
              <a:ext cx="7354080" cy="4803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0720" y="270000"/>
                <a:ext cx="7367400" cy="48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1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392"/>
            <a:ext cx="9144000" cy="59765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867600" y="324720"/>
              <a:ext cx="6904800" cy="3411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120" y="316440"/>
                <a:ext cx="6919920" cy="342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6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897340"/>
            <a:ext cx="9144000" cy="55205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250640" y="162360"/>
              <a:ext cx="6914160" cy="4596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1640" y="151560"/>
                <a:ext cx="6932160" cy="46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7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PythonTutor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0"/>
            <a:ext cx="8153400" cy="581471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307160" y="342360"/>
              <a:ext cx="5446080" cy="2524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8160" y="331920"/>
                <a:ext cx="5464440" cy="254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52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Notebook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704534"/>
            <a:ext cx="8765275" cy="6165976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83480" y="829800"/>
              <a:ext cx="2367720" cy="3210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920" y="820440"/>
                <a:ext cx="2384640" cy="32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28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science is about </a:t>
            </a:r>
            <a:r>
              <a:rPr lang="en-US" dirty="0" smtClean="0">
                <a:solidFill>
                  <a:srgbClr val="2C8CDC"/>
                </a:solidFill>
              </a:rPr>
              <a:t>problem solving </a:t>
            </a:r>
          </a:p>
          <a:p>
            <a:r>
              <a:rPr lang="en-US" dirty="0" smtClean="0"/>
              <a:t>To solve problems, we first need to be able to formalize 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C8CDC"/>
                </a:solidFill>
              </a:rPr>
              <a:t>Declarative</a:t>
            </a:r>
          </a:p>
          <a:p>
            <a:pPr marL="36576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C8CDC"/>
                </a:solidFill>
              </a:rPr>
              <a:t>Imperative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00320" y="865440"/>
              <a:ext cx="8365680" cy="3826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400" y="856440"/>
                <a:ext cx="8381160" cy="38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1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square 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calculate the square root?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1160" y="1791720"/>
              <a:ext cx="8237880" cy="4620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00" y="1783440"/>
                <a:ext cx="8255520" cy="46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94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2080" y="0"/>
              <a:ext cx="8777880" cy="6674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680" y="-10440"/>
                <a:ext cx="8791920" cy="66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5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talk to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smtClean="0">
                <a:solidFill>
                  <a:srgbClr val="2C8CDC"/>
                </a:solidFill>
              </a:rPr>
              <a:t>languages </a:t>
            </a:r>
            <a:r>
              <a:rPr lang="en-US" dirty="0"/>
              <a:t>(</a:t>
            </a:r>
            <a:r>
              <a:rPr lang="en-US" dirty="0" smtClean="0"/>
              <a:t>recipes) </a:t>
            </a:r>
          </a:p>
          <a:p>
            <a:endParaRPr lang="en-US" dirty="0"/>
          </a:p>
          <a:p>
            <a:r>
              <a:rPr lang="en-US" dirty="0" smtClean="0"/>
              <a:t>Interpreter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C8CDC"/>
                </a:solidFill>
              </a:rPr>
              <a:t>Flow of control </a:t>
            </a:r>
            <a:r>
              <a:rPr lang="en-US" dirty="0" smtClean="0"/>
              <a:t>(working)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C8CDC"/>
                </a:solidFill>
              </a:rPr>
              <a:t>Instructions</a:t>
            </a:r>
            <a:r>
              <a:rPr lang="en-US" dirty="0" smtClean="0"/>
              <a:t> (steps) modify </a:t>
            </a:r>
            <a:r>
              <a:rPr lang="en-US" dirty="0" smtClean="0">
                <a:solidFill>
                  <a:srgbClr val="2C8CDC"/>
                </a:solidFill>
              </a:rPr>
              <a:t>data</a:t>
            </a:r>
            <a:r>
              <a:rPr lang="en-US" dirty="0" smtClean="0"/>
              <a:t> (ingredients) in </a:t>
            </a:r>
            <a:r>
              <a:rPr lang="en-US" dirty="0" smtClean="0">
                <a:solidFill>
                  <a:srgbClr val="2C8CDC"/>
                </a:solidFill>
              </a:rPr>
              <a:t>locations</a:t>
            </a:r>
            <a:r>
              <a:rPr lang="en-US" dirty="0" smtClean="0"/>
              <a:t> (utensils)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8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Memory, registers, instructions, parameters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36576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 … </a:t>
            </a:r>
          </a:p>
          <a:p>
            <a:pPr marL="36576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ax, 4</a:t>
            </a:r>
          </a:p>
          <a:p>
            <a:pPr marL="36576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36576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85400" y="149400"/>
              <a:ext cx="8016120" cy="5716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8200" y="140760"/>
                <a:ext cx="8030880" cy="57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092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in a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</a:p>
          <a:p>
            <a:endParaRPr lang="en-US" dirty="0"/>
          </a:p>
          <a:p>
            <a:r>
              <a:rPr lang="en-US" dirty="0" smtClean="0"/>
              <a:t>Static Semantics</a:t>
            </a:r>
          </a:p>
          <a:p>
            <a:endParaRPr lang="en-US" dirty="0"/>
          </a:p>
          <a:p>
            <a:r>
              <a:rPr lang="en-US" dirty="0" smtClean="0"/>
              <a:t>Semantics 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825480" y="1334520"/>
              <a:ext cx="7624440" cy="3830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120" y="1325880"/>
                <a:ext cx="7642800" cy="38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48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Crash </a:t>
            </a:r>
          </a:p>
          <a:p>
            <a:endParaRPr lang="en-US" dirty="0"/>
          </a:p>
          <a:p>
            <a:r>
              <a:rPr lang="en-US" dirty="0" smtClean="0"/>
              <a:t>Run to infinity </a:t>
            </a:r>
          </a:p>
          <a:p>
            <a:endParaRPr lang="en-US" dirty="0"/>
          </a:p>
          <a:p>
            <a:r>
              <a:rPr lang="en-US" dirty="0" smtClean="0"/>
              <a:t>Run and produce an output (without assurance of correctness) </a:t>
            </a:r>
            <a:endParaRPr lang="en-US" dirty="0"/>
          </a:p>
        </p:txBody>
      </p:sp>
      <p:pic>
        <p:nvPicPr>
          <p:cNvPr id="1026" name="Picture 2" descr="Importance of a comm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4118"/>
          <a:stretch/>
        </p:blipFill>
        <p:spPr bwMode="auto">
          <a:xfrm>
            <a:off x="3048000" y="4800600"/>
            <a:ext cx="285750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portance of a comm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58"/>
          <a:stretch/>
        </p:blipFill>
        <p:spPr bwMode="auto">
          <a:xfrm>
            <a:off x="3048000" y="4800600"/>
            <a:ext cx="285750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633360" y="628560"/>
              <a:ext cx="2082960" cy="1906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8680" y="619560"/>
                <a:ext cx="2096640" cy="19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274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8375</TotalTime>
  <Words>260</Words>
  <Application>Microsoft Office PowerPoint</Application>
  <PresentationFormat>On-screen Show (4:3)</PresentationFormat>
  <Paragraphs>78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 Light</vt:lpstr>
      <vt:lpstr>Helvetica Neue Light</vt:lpstr>
      <vt:lpstr>Helvetica Neue Thin</vt:lpstr>
      <vt:lpstr>Myriad Pro</vt:lpstr>
      <vt:lpstr>Wingdings 2</vt:lpstr>
      <vt:lpstr>Technic</vt:lpstr>
      <vt:lpstr>CS101: Introduction to Computing  Lecture 3:  Programming Introduction</vt:lpstr>
      <vt:lpstr>Recall from last time</vt:lpstr>
      <vt:lpstr>Types of knowledge</vt:lpstr>
      <vt:lpstr>Case study: square roots</vt:lpstr>
      <vt:lpstr>PowerPoint Presentation</vt:lpstr>
      <vt:lpstr>How to talk to computers</vt:lpstr>
      <vt:lpstr>Machine language </vt:lpstr>
      <vt:lpstr>Meaning in a language</vt:lpstr>
      <vt:lpstr>Semantic errors</vt:lpstr>
      <vt:lpstr>Categorizations of languages </vt:lpstr>
      <vt:lpstr>Python</vt:lpstr>
      <vt:lpstr>Python Script</vt:lpstr>
      <vt:lpstr>Python Shell</vt:lpstr>
      <vt:lpstr>Python IDE</vt:lpstr>
      <vt:lpstr>PythonTutor</vt:lpstr>
      <vt:lpstr>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CrossSite Scripting Attacks</dc:title>
  <dc:creator>Nauman</dc:creator>
  <cp:lastModifiedBy>Nauman</cp:lastModifiedBy>
  <cp:revision>397</cp:revision>
  <cp:lastPrinted>2016-11-15T03:38:25Z</cp:lastPrinted>
  <dcterms:created xsi:type="dcterms:W3CDTF">2009-07-02T10:38:30Z</dcterms:created>
  <dcterms:modified xsi:type="dcterms:W3CDTF">2017-08-31T07:24:37Z</dcterms:modified>
</cp:coreProperties>
</file>