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9"/>
  </p:notesMasterIdLst>
  <p:handoutMasterIdLst>
    <p:handoutMasterId r:id="rId30"/>
  </p:handoutMasterIdLst>
  <p:sldIdLst>
    <p:sldId id="256" r:id="rId3"/>
    <p:sldId id="296" r:id="rId4"/>
    <p:sldId id="265" r:id="rId5"/>
    <p:sldId id="297" r:id="rId6"/>
    <p:sldId id="275" r:id="rId7"/>
    <p:sldId id="298" r:id="rId8"/>
    <p:sldId id="277" r:id="rId9"/>
    <p:sldId id="299" r:id="rId10"/>
    <p:sldId id="276" r:id="rId11"/>
    <p:sldId id="302" r:id="rId12"/>
    <p:sldId id="300" r:id="rId13"/>
    <p:sldId id="278" r:id="rId14"/>
    <p:sldId id="271" r:id="rId15"/>
    <p:sldId id="295" r:id="rId16"/>
    <p:sldId id="301" r:id="rId17"/>
    <p:sldId id="279" r:id="rId18"/>
    <p:sldId id="289" r:id="rId19"/>
    <p:sldId id="290" r:id="rId20"/>
    <p:sldId id="291" r:id="rId21"/>
    <p:sldId id="280" r:id="rId22"/>
    <p:sldId id="285" r:id="rId23"/>
    <p:sldId id="286" r:id="rId24"/>
    <p:sldId id="292" r:id="rId25"/>
    <p:sldId id="293" r:id="rId26"/>
    <p:sldId id="287" r:id="rId27"/>
    <p:sldId id="294" r:id="rId2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8"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howGuides="1">
      <p:cViewPr varScale="1">
        <p:scale>
          <a:sx n="85" d="100"/>
          <a:sy n="85" d="100"/>
        </p:scale>
        <p:origin x="590" y="5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6/21/2016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6/21/2016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3E0FA9E5-6744-4841-888F-9E7CC0C2B7EC}" type="datetimeFigureOut">
              <a:rPr lang="en-US"/>
              <a:t>6/21/2016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E0FA9E5-6744-4841-888F-9E7CC0C2B7EC}" type="datetimeFigureOut">
              <a:rPr lang="en-US"/>
              <a:t>6/21/2016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E0FA9E5-6744-4841-888F-9E7CC0C2B7EC}" type="datetimeFigureOut">
              <a:rPr lang="en-US"/>
              <a:t>6/21/2016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E0FA9E5-6744-4841-888F-9E7CC0C2B7EC}" type="datetimeFigureOut">
              <a:rPr lang="en-US"/>
              <a:t>6/21/2016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smtClean="0"/>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0FA9E5-6744-4841-888F-9E7CC0C2B7EC}" type="datetimeFigureOut">
              <a:rPr lang="en-US"/>
              <a:t>6/21/2016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3E0FA9E5-6744-4841-888F-9E7CC0C2B7EC}" type="datetimeFigureOut">
              <a:rPr lang="en-US"/>
              <a:t>6/21/2016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3E0FA9E5-6744-4841-888F-9E7CC0C2B7EC}" type="datetimeFigureOut">
              <a:rPr lang="en-US"/>
              <a:t>6/21/2016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3E0FA9E5-6744-4841-888F-9E7CC0C2B7EC}" type="datetimeFigureOut">
              <a:rPr lang="en-US"/>
              <a:t>6/21/2016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FA9E5-6744-4841-888F-9E7CC0C2B7EC}" type="datetimeFigureOut">
              <a:rPr lang="en-US"/>
              <a:t>6/21/2016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smtClean="0"/>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0FA9E5-6744-4841-888F-9E7CC0C2B7EC}" type="datetimeFigureOut">
              <a:rPr lang="en-US"/>
              <a:t>6/21/2016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smtClean="0"/>
              <a:t>Click to edit Master title style</a:t>
            </a:r>
            <a:endParaRPr/>
          </a:p>
        </p:txBody>
      </p:sp>
      <p:sp>
        <p:nvSpPr>
          <p:cNvPr id="3" name="Picture Placeholder 2"/>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3E0FA9E5-6744-4841-888F-9E7CC0C2B7EC}" type="datetimeFigureOut">
              <a:rPr lang="en-US"/>
              <a:pPr/>
              <a:t>6/21/2016</a:t>
            </a:fld>
            <a:endParaRPr/>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AAEAE4A8-A6E5-453E-B946-FB774B73F48C}" type="slidenum">
              <a:rPr/>
              <a:pPr/>
              <a:t>‹#›</a:t>
            </a:fld>
            <a:endParaRPr/>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8000998" cy="2514601"/>
          </a:xfrm>
        </p:spPr>
        <p:txBody>
          <a:bodyPr/>
          <a:lstStyle/>
          <a:p>
            <a:r>
              <a:rPr lang="en-US" dirty="0" smtClean="0"/>
              <a:t>Direct Donation System</a:t>
            </a:r>
            <a:endParaRPr lang="en-US" dirty="0"/>
          </a:p>
        </p:txBody>
      </p:sp>
      <p:sp>
        <p:nvSpPr>
          <p:cNvPr id="3" name="Subtitle 2"/>
          <p:cNvSpPr>
            <a:spLocks noGrp="1"/>
          </p:cNvSpPr>
          <p:nvPr>
            <p:ph type="subTitle" idx="1"/>
          </p:nvPr>
        </p:nvSpPr>
        <p:spPr/>
        <p:txBody>
          <a:bodyPr/>
          <a:lstStyle/>
          <a:p>
            <a:r>
              <a:rPr lang="en-US" dirty="0" smtClean="0"/>
              <a:t>Donate unconditionally</a:t>
            </a:r>
            <a:endParaRPr lang="en-US" dirty="0"/>
          </a:p>
        </p:txBody>
      </p:sp>
      <p:sp>
        <p:nvSpPr>
          <p:cNvPr id="4" name="Subtitle 2"/>
          <p:cNvSpPr txBox="1">
            <a:spLocks/>
          </p:cNvSpPr>
          <p:nvPr/>
        </p:nvSpPr>
        <p:spPr>
          <a:xfrm>
            <a:off x="1065211" y="4038600"/>
            <a:ext cx="5029201" cy="13970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sz="2400" kern="1200">
                <a:solidFill>
                  <a:schemeClr val="tx1">
                    <a:lumMod val="65000"/>
                    <a:lumOff val="35000"/>
                  </a:schemeClr>
                </a:solidFill>
                <a:latin typeface="+mn-lt"/>
                <a:ea typeface="+mn-ea"/>
                <a:cs typeface="+mn-cs"/>
              </a:defRPr>
            </a:lvl1pPr>
            <a:lvl2pPr marL="457200" indent="0" algn="ctr" defTabSz="914400" rtl="0" eaLnBrk="1" latinLnBrk="0" hangingPunct="1">
              <a:lnSpc>
                <a:spcPct val="90000"/>
              </a:lnSpc>
              <a:spcBef>
                <a:spcPts val="1000"/>
              </a:spcBef>
              <a:buClr>
                <a:schemeClr val="tx1">
                  <a:lumMod val="65000"/>
                  <a:lumOff val="35000"/>
                </a:schemeClr>
              </a:buClr>
              <a:buSzPct val="80000"/>
              <a:buFont typeface="Arial"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6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9pPr>
          </a:lstStyle>
          <a:p>
            <a:r>
              <a:rPr lang="en-US" sz="1600" dirty="0" smtClean="0"/>
              <a:t>Smit Vijay Shah</a:t>
            </a:r>
          </a:p>
          <a:p>
            <a:r>
              <a:rPr lang="en-US" sz="1600" dirty="0" smtClean="0"/>
              <a:t>shah.smi@husky.neu.edu</a:t>
            </a:r>
            <a:endParaRPr lang="en-US" sz="1600" dirty="0" smtClean="0"/>
          </a:p>
          <a:p>
            <a:r>
              <a:rPr lang="en-US" sz="1600" dirty="0" smtClean="0"/>
              <a:t>INFO 5100 – Application Engineering &amp; Development</a:t>
            </a:r>
          </a:p>
          <a:p>
            <a:r>
              <a:rPr lang="en-US" sz="1600" dirty="0" smtClean="0"/>
              <a:t>Final Individual Project</a:t>
            </a:r>
            <a:endParaRPr lang="en-US" sz="1600" dirty="0"/>
          </a:p>
        </p:txBody>
      </p:sp>
    </p:spTree>
    <p:extLst>
      <p:ext uri="{BB962C8B-B14F-4D97-AF65-F5344CB8AC3E}">
        <p14:creationId xmlns:p14="http://schemas.microsoft.com/office/powerpoint/2010/main" val="149325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Assumptions</a:t>
            </a:r>
            <a:endParaRPr lang="en-US" dirty="0"/>
          </a:p>
        </p:txBody>
      </p:sp>
      <p:sp>
        <p:nvSpPr>
          <p:cNvPr id="14" name="Content Placeholder 13"/>
          <p:cNvSpPr>
            <a:spLocks noGrp="1"/>
          </p:cNvSpPr>
          <p:nvPr>
            <p:ph idx="1"/>
          </p:nvPr>
        </p:nvSpPr>
        <p:spPr/>
        <p:txBody>
          <a:bodyPr>
            <a:normAutofit fontScale="85000" lnSpcReduction="20000"/>
          </a:bodyPr>
          <a:lstStyle/>
          <a:p>
            <a:r>
              <a:rPr lang="en-US" dirty="0" smtClean="0"/>
              <a:t>Auto Donation </a:t>
            </a:r>
          </a:p>
          <a:p>
            <a:pPr lvl="1"/>
            <a:r>
              <a:rPr lang="en-US" dirty="0" smtClean="0"/>
              <a:t>Individual</a:t>
            </a:r>
          </a:p>
          <a:p>
            <a:pPr marL="45720" indent="0">
              <a:buNone/>
            </a:pPr>
            <a:r>
              <a:rPr lang="en-US" dirty="0"/>
              <a:t>	</a:t>
            </a:r>
            <a:r>
              <a:rPr lang="en-US" dirty="0" smtClean="0"/>
              <a:t>if Age &gt;= 18 &amp;&amp; Age &lt;= 25	$500</a:t>
            </a:r>
          </a:p>
          <a:p>
            <a:pPr marL="45720" indent="0">
              <a:buNone/>
            </a:pPr>
            <a:r>
              <a:rPr lang="en-US" dirty="0"/>
              <a:t>	if Age &gt;= </a:t>
            </a:r>
            <a:r>
              <a:rPr lang="en-US" dirty="0" smtClean="0"/>
              <a:t>26 </a:t>
            </a:r>
            <a:r>
              <a:rPr lang="en-US" dirty="0"/>
              <a:t>&amp;&amp; Age &lt;= </a:t>
            </a:r>
            <a:r>
              <a:rPr lang="en-US" dirty="0" smtClean="0"/>
              <a:t>40</a:t>
            </a:r>
            <a:r>
              <a:rPr lang="en-US" dirty="0"/>
              <a:t>	</a:t>
            </a:r>
            <a:r>
              <a:rPr lang="en-US" dirty="0" smtClean="0"/>
              <a:t>$600</a:t>
            </a:r>
            <a:endParaRPr lang="en-US" dirty="0"/>
          </a:p>
          <a:p>
            <a:pPr marL="45720" indent="0">
              <a:buNone/>
            </a:pPr>
            <a:r>
              <a:rPr lang="en-US" dirty="0" smtClean="0"/>
              <a:t>	if </a:t>
            </a:r>
            <a:r>
              <a:rPr lang="en-US" dirty="0"/>
              <a:t>Age &gt;= </a:t>
            </a:r>
            <a:r>
              <a:rPr lang="en-US" dirty="0" smtClean="0"/>
              <a:t>41 </a:t>
            </a:r>
            <a:r>
              <a:rPr lang="en-US" dirty="0"/>
              <a:t>&amp;&amp; Age &lt;= </a:t>
            </a:r>
            <a:r>
              <a:rPr lang="en-US" dirty="0" smtClean="0"/>
              <a:t>55</a:t>
            </a:r>
            <a:r>
              <a:rPr lang="en-US" dirty="0"/>
              <a:t>	</a:t>
            </a:r>
            <a:r>
              <a:rPr lang="en-US" dirty="0" smtClean="0"/>
              <a:t>$700</a:t>
            </a:r>
            <a:endParaRPr lang="en-US" dirty="0"/>
          </a:p>
          <a:p>
            <a:pPr marL="45720" indent="0">
              <a:buNone/>
            </a:pPr>
            <a:r>
              <a:rPr lang="en-US" dirty="0" smtClean="0"/>
              <a:t>	if </a:t>
            </a:r>
            <a:r>
              <a:rPr lang="en-US" dirty="0"/>
              <a:t>Age &gt;= </a:t>
            </a:r>
            <a:r>
              <a:rPr lang="en-US" dirty="0" smtClean="0"/>
              <a:t>56		$800</a:t>
            </a:r>
          </a:p>
          <a:p>
            <a:pPr lvl="1"/>
            <a:r>
              <a:rPr lang="en-US" dirty="0" smtClean="0"/>
              <a:t>Family Member</a:t>
            </a:r>
          </a:p>
          <a:p>
            <a:pPr marL="45720" indent="0">
              <a:buNone/>
            </a:pPr>
            <a:r>
              <a:rPr lang="en-US" dirty="0" smtClean="0"/>
              <a:t>	if </a:t>
            </a:r>
            <a:r>
              <a:rPr lang="en-US" dirty="0" err="1" smtClean="0"/>
              <a:t>nos</a:t>
            </a:r>
            <a:r>
              <a:rPr lang="en-US" dirty="0" smtClean="0"/>
              <a:t> = 0		</a:t>
            </a:r>
            <a:r>
              <a:rPr lang="en-US" dirty="0"/>
              <a:t>	</a:t>
            </a:r>
            <a:r>
              <a:rPr lang="en-US" dirty="0" smtClean="0"/>
              <a:t>$0</a:t>
            </a:r>
            <a:endParaRPr lang="en-US" dirty="0"/>
          </a:p>
          <a:p>
            <a:pPr marL="45720" indent="0">
              <a:buNone/>
            </a:pPr>
            <a:r>
              <a:rPr lang="en-US" dirty="0"/>
              <a:t>	if </a:t>
            </a:r>
            <a:r>
              <a:rPr lang="en-US" dirty="0" err="1" smtClean="0"/>
              <a:t>nos</a:t>
            </a:r>
            <a:r>
              <a:rPr lang="en-US" dirty="0" smtClean="0"/>
              <a:t> </a:t>
            </a:r>
            <a:r>
              <a:rPr lang="en-US" dirty="0"/>
              <a:t>&gt;= 1</a:t>
            </a:r>
            <a:r>
              <a:rPr lang="en-US" dirty="0" smtClean="0"/>
              <a:t> </a:t>
            </a:r>
            <a:r>
              <a:rPr lang="en-US" dirty="0"/>
              <a:t>&amp;&amp; </a:t>
            </a:r>
            <a:r>
              <a:rPr lang="en-US" dirty="0" err="1" smtClean="0"/>
              <a:t>nos</a:t>
            </a:r>
            <a:r>
              <a:rPr lang="en-US" dirty="0" smtClean="0"/>
              <a:t> </a:t>
            </a:r>
            <a:r>
              <a:rPr lang="en-US" dirty="0"/>
              <a:t>&lt;= 2	</a:t>
            </a:r>
            <a:r>
              <a:rPr lang="en-US" dirty="0" smtClean="0"/>
              <a:t>$400</a:t>
            </a:r>
            <a:endParaRPr lang="en-US" dirty="0"/>
          </a:p>
          <a:p>
            <a:pPr marL="45720" indent="0">
              <a:buNone/>
            </a:pPr>
            <a:r>
              <a:rPr lang="en-US" dirty="0"/>
              <a:t>	if </a:t>
            </a:r>
            <a:r>
              <a:rPr lang="en-US" dirty="0" err="1"/>
              <a:t>nos</a:t>
            </a:r>
            <a:r>
              <a:rPr lang="en-US" dirty="0" smtClean="0"/>
              <a:t> </a:t>
            </a:r>
            <a:r>
              <a:rPr lang="en-US" dirty="0"/>
              <a:t>&gt;= 3</a:t>
            </a:r>
            <a:r>
              <a:rPr lang="en-US" dirty="0" smtClean="0"/>
              <a:t> </a:t>
            </a:r>
            <a:r>
              <a:rPr lang="en-US" dirty="0"/>
              <a:t>&amp;&amp; </a:t>
            </a:r>
            <a:r>
              <a:rPr lang="en-US" dirty="0" err="1"/>
              <a:t>nos</a:t>
            </a:r>
            <a:r>
              <a:rPr lang="en-US" dirty="0" smtClean="0"/>
              <a:t> </a:t>
            </a:r>
            <a:r>
              <a:rPr lang="en-US" dirty="0"/>
              <a:t>&lt;= </a:t>
            </a:r>
            <a:r>
              <a:rPr lang="en-US" dirty="0" smtClean="0"/>
              <a:t>5</a:t>
            </a:r>
            <a:r>
              <a:rPr lang="en-US" dirty="0"/>
              <a:t>	</a:t>
            </a:r>
            <a:r>
              <a:rPr lang="en-US" dirty="0" smtClean="0"/>
              <a:t>$800</a:t>
            </a:r>
            <a:endParaRPr lang="en-US" dirty="0"/>
          </a:p>
          <a:p>
            <a:pPr marL="45720" indent="0">
              <a:buNone/>
            </a:pPr>
            <a:r>
              <a:rPr lang="en-US" dirty="0"/>
              <a:t>	if </a:t>
            </a:r>
            <a:r>
              <a:rPr lang="en-US" dirty="0" err="1"/>
              <a:t>nos</a:t>
            </a:r>
            <a:r>
              <a:rPr lang="en-US" dirty="0" smtClean="0"/>
              <a:t> </a:t>
            </a:r>
            <a:r>
              <a:rPr lang="en-US" dirty="0"/>
              <a:t>&gt;= </a:t>
            </a:r>
            <a:r>
              <a:rPr lang="en-US" dirty="0" smtClean="0"/>
              <a:t>6</a:t>
            </a:r>
            <a:r>
              <a:rPr lang="en-US" dirty="0"/>
              <a:t>		</a:t>
            </a:r>
            <a:r>
              <a:rPr lang="en-US" dirty="0" smtClean="0"/>
              <a:t>$1000</a:t>
            </a:r>
            <a:endParaRPr lang="en-US" dirty="0"/>
          </a:p>
          <a:p>
            <a:pPr marL="45720" indent="0">
              <a:buNone/>
            </a:pPr>
            <a:endParaRPr lang="en-US" dirty="0" smtClean="0"/>
          </a:p>
          <a:p>
            <a:pPr marL="45720" indent="0">
              <a:buNone/>
            </a:pPr>
            <a:endParaRPr lang="en-US" dirty="0"/>
          </a:p>
        </p:txBody>
      </p:sp>
    </p:spTree>
    <p:extLst>
      <p:ext uri="{BB962C8B-B14F-4D97-AF65-F5344CB8AC3E}">
        <p14:creationId xmlns:p14="http://schemas.microsoft.com/office/powerpoint/2010/main" val="227116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Roles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31546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Roles</a:t>
            </a:r>
            <a:endParaRPr lang="en-US" dirty="0"/>
          </a:p>
        </p:txBody>
      </p:sp>
      <p:sp>
        <p:nvSpPr>
          <p:cNvPr id="14" name="Content Placeholder 13"/>
          <p:cNvSpPr>
            <a:spLocks noGrp="1"/>
          </p:cNvSpPr>
          <p:nvPr>
            <p:ph idx="1"/>
          </p:nvPr>
        </p:nvSpPr>
        <p:spPr/>
        <p:txBody>
          <a:bodyPr>
            <a:normAutofit fontScale="92500" lnSpcReduction="20000"/>
          </a:bodyPr>
          <a:lstStyle/>
          <a:p>
            <a:r>
              <a:rPr lang="en-US" dirty="0" smtClean="0"/>
              <a:t>World Admin</a:t>
            </a:r>
          </a:p>
          <a:p>
            <a:r>
              <a:rPr lang="en-US" dirty="0" smtClean="0"/>
              <a:t>Donor</a:t>
            </a:r>
          </a:p>
          <a:p>
            <a:r>
              <a:rPr lang="en-US" dirty="0" smtClean="0"/>
              <a:t>Poor People</a:t>
            </a:r>
          </a:p>
          <a:p>
            <a:r>
              <a:rPr lang="en-US" dirty="0" smtClean="0"/>
              <a:t>Finance </a:t>
            </a:r>
          </a:p>
          <a:p>
            <a:r>
              <a:rPr lang="en-US" dirty="0" smtClean="0"/>
              <a:t>Support</a:t>
            </a:r>
          </a:p>
          <a:p>
            <a:r>
              <a:rPr lang="en-US" dirty="0" smtClean="0"/>
              <a:t>Country Admin</a:t>
            </a:r>
          </a:p>
          <a:p>
            <a:r>
              <a:rPr lang="en-US" dirty="0" smtClean="0"/>
              <a:t>Field Experts</a:t>
            </a:r>
          </a:p>
          <a:p>
            <a:r>
              <a:rPr lang="en-US" dirty="0" smtClean="0"/>
              <a:t>Field Agents</a:t>
            </a:r>
          </a:p>
          <a:p>
            <a:r>
              <a:rPr lang="en-US" dirty="0" smtClean="0"/>
              <a:t>Registered Site Admin</a:t>
            </a:r>
          </a:p>
          <a:p>
            <a:r>
              <a:rPr lang="en-US" dirty="0" smtClean="0"/>
              <a:t>Registered Site Agent</a:t>
            </a:r>
            <a:endParaRPr lang="en-US" dirty="0"/>
          </a:p>
        </p:txBody>
      </p:sp>
    </p:spTree>
    <p:extLst>
      <p:ext uri="{BB962C8B-B14F-4D97-AF65-F5344CB8AC3E}">
        <p14:creationId xmlns:p14="http://schemas.microsoft.com/office/powerpoint/2010/main" val="9346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Model</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8906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19524" t="1110" r="27989" b="27778"/>
          <a:stretch/>
        </p:blipFill>
        <p:spPr>
          <a:xfrm>
            <a:off x="2360612" y="-14377"/>
            <a:ext cx="6629400" cy="6843250"/>
          </a:xfrm>
          <a:prstGeom prst="rect">
            <a:avLst/>
          </a:prstGeom>
        </p:spPr>
      </p:pic>
    </p:spTree>
    <p:extLst>
      <p:ext uri="{BB962C8B-B14F-4D97-AF65-F5344CB8AC3E}">
        <p14:creationId xmlns:p14="http://schemas.microsoft.com/office/powerpoint/2010/main" val="1321336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Responsibilities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32893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 Admin	</a:t>
            </a:r>
            <a:endParaRPr lang="en-US" dirty="0"/>
          </a:p>
        </p:txBody>
      </p:sp>
      <p:sp>
        <p:nvSpPr>
          <p:cNvPr id="3" name="Content Placeholder 2"/>
          <p:cNvSpPr>
            <a:spLocks noGrp="1"/>
          </p:cNvSpPr>
          <p:nvPr>
            <p:ph idx="1"/>
          </p:nvPr>
        </p:nvSpPr>
        <p:spPr/>
        <p:txBody>
          <a:bodyPr>
            <a:normAutofit/>
          </a:bodyPr>
          <a:lstStyle/>
          <a:p>
            <a:r>
              <a:rPr lang="en-US" dirty="0" smtClean="0"/>
              <a:t>Manages World Enterprise and its organization</a:t>
            </a:r>
          </a:p>
          <a:p>
            <a:r>
              <a:rPr lang="en-US" dirty="0" smtClean="0"/>
              <a:t>Manages users and user accounts of</a:t>
            </a:r>
          </a:p>
          <a:p>
            <a:pPr lvl="1"/>
            <a:r>
              <a:rPr lang="en-US" dirty="0" smtClean="0"/>
              <a:t>World Admin</a:t>
            </a:r>
          </a:p>
          <a:p>
            <a:pPr lvl="1"/>
            <a:r>
              <a:rPr lang="en-US" dirty="0" smtClean="0"/>
              <a:t>Finance</a:t>
            </a:r>
          </a:p>
          <a:p>
            <a:pPr lvl="1"/>
            <a:r>
              <a:rPr lang="en-US" dirty="0" smtClean="0"/>
              <a:t>Support</a:t>
            </a:r>
          </a:p>
          <a:p>
            <a:pPr lvl="1"/>
            <a:r>
              <a:rPr lang="en-US" dirty="0" smtClean="0"/>
              <a:t>Donor</a:t>
            </a:r>
            <a:endParaRPr lang="en-US" dirty="0"/>
          </a:p>
          <a:p>
            <a:r>
              <a:rPr lang="en-US" dirty="0"/>
              <a:t>Manages </a:t>
            </a:r>
            <a:r>
              <a:rPr lang="en-US" dirty="0" smtClean="0"/>
              <a:t>Country Enterprise</a:t>
            </a:r>
          </a:p>
          <a:p>
            <a:pPr lvl="1"/>
            <a:r>
              <a:rPr lang="en-US" dirty="0" smtClean="0"/>
              <a:t>Add New Country</a:t>
            </a:r>
          </a:p>
          <a:p>
            <a:pPr lvl="1"/>
            <a:r>
              <a:rPr lang="en-US" dirty="0" smtClean="0"/>
              <a:t>Creates </a:t>
            </a:r>
            <a:r>
              <a:rPr lang="en-US" dirty="0"/>
              <a:t>C</a:t>
            </a:r>
            <a:r>
              <a:rPr lang="en-US" dirty="0" smtClean="0"/>
              <a:t>ountry Admin</a:t>
            </a:r>
          </a:p>
          <a:p>
            <a:r>
              <a:rPr lang="en-US" dirty="0" smtClean="0"/>
              <a:t>Checks entire Transactions</a:t>
            </a:r>
          </a:p>
        </p:txBody>
      </p:sp>
    </p:spTree>
    <p:extLst>
      <p:ext uri="{BB962C8B-B14F-4D97-AF65-F5344CB8AC3E}">
        <p14:creationId xmlns:p14="http://schemas.microsoft.com/office/powerpoint/2010/main" val="236502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Donor	</a:t>
            </a:r>
            <a:endParaRPr lang="en-US" dirty="0"/>
          </a:p>
        </p:txBody>
      </p:sp>
      <p:sp>
        <p:nvSpPr>
          <p:cNvPr id="3" name="Content Placeholder 2"/>
          <p:cNvSpPr>
            <a:spLocks noGrp="1"/>
          </p:cNvSpPr>
          <p:nvPr>
            <p:ph idx="1"/>
          </p:nvPr>
        </p:nvSpPr>
        <p:spPr/>
        <p:txBody>
          <a:bodyPr/>
          <a:lstStyle/>
          <a:p>
            <a:r>
              <a:rPr lang="en-US" dirty="0" smtClean="0"/>
              <a:t>Registers</a:t>
            </a:r>
          </a:p>
          <a:p>
            <a:r>
              <a:rPr lang="en-US" dirty="0" smtClean="0"/>
              <a:t>Donates money</a:t>
            </a:r>
          </a:p>
          <a:p>
            <a:r>
              <a:rPr lang="en-US" dirty="0" smtClean="0"/>
              <a:t>Checks entire transaction</a:t>
            </a:r>
          </a:p>
          <a:p>
            <a:r>
              <a:rPr lang="en-US" dirty="0" smtClean="0"/>
              <a:t>Checks overall donation received and donation made</a:t>
            </a:r>
            <a:endParaRPr lang="en-US" dirty="0"/>
          </a:p>
        </p:txBody>
      </p:sp>
    </p:spTree>
    <p:extLst>
      <p:ext uri="{BB962C8B-B14F-4D97-AF65-F5344CB8AC3E}">
        <p14:creationId xmlns:p14="http://schemas.microsoft.com/office/powerpoint/2010/main" val="3543795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Finance	</a:t>
            </a:r>
            <a:endParaRPr lang="en-US" dirty="0"/>
          </a:p>
        </p:txBody>
      </p:sp>
      <p:sp>
        <p:nvSpPr>
          <p:cNvPr id="3" name="Content Placeholder 2"/>
          <p:cNvSpPr>
            <a:spLocks noGrp="1"/>
          </p:cNvSpPr>
          <p:nvPr>
            <p:ph idx="1"/>
          </p:nvPr>
        </p:nvSpPr>
        <p:spPr/>
        <p:txBody>
          <a:bodyPr/>
          <a:lstStyle/>
          <a:p>
            <a:r>
              <a:rPr lang="en-US" dirty="0" smtClean="0"/>
              <a:t>Checks entire transaction</a:t>
            </a:r>
          </a:p>
          <a:p>
            <a:r>
              <a:rPr lang="en-US" dirty="0" smtClean="0"/>
              <a:t>Transfer money (Manual / Auto)</a:t>
            </a:r>
          </a:p>
          <a:p>
            <a:pPr lvl="1"/>
            <a:r>
              <a:rPr lang="en-US" dirty="0" smtClean="0"/>
              <a:t>Virtual to Poor People</a:t>
            </a:r>
          </a:p>
          <a:p>
            <a:pPr lvl="1"/>
            <a:r>
              <a:rPr lang="en-US" dirty="0" smtClean="0"/>
              <a:t>Real to Registered Site</a:t>
            </a:r>
            <a:endParaRPr lang="en-US" dirty="0"/>
          </a:p>
        </p:txBody>
      </p:sp>
    </p:spTree>
    <p:extLst>
      <p:ext uri="{BB962C8B-B14F-4D97-AF65-F5344CB8AC3E}">
        <p14:creationId xmlns:p14="http://schemas.microsoft.com/office/powerpoint/2010/main" val="809811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a:t>
            </a:r>
            <a:endParaRPr lang="en-US" dirty="0"/>
          </a:p>
        </p:txBody>
      </p:sp>
      <p:sp>
        <p:nvSpPr>
          <p:cNvPr id="3" name="Content Placeholder 2"/>
          <p:cNvSpPr>
            <a:spLocks noGrp="1"/>
          </p:cNvSpPr>
          <p:nvPr>
            <p:ph idx="1"/>
          </p:nvPr>
        </p:nvSpPr>
        <p:spPr/>
        <p:txBody>
          <a:bodyPr/>
          <a:lstStyle/>
          <a:p>
            <a:r>
              <a:rPr lang="en-US" dirty="0" smtClean="0"/>
              <a:t>Validates user</a:t>
            </a:r>
          </a:p>
          <a:p>
            <a:r>
              <a:rPr lang="en-US" dirty="0" smtClean="0"/>
              <a:t>Activate/Pending/De-Activate poor persons account in case of any reports made by them</a:t>
            </a:r>
            <a:endParaRPr lang="en-US" dirty="0"/>
          </a:p>
        </p:txBody>
      </p:sp>
    </p:spTree>
    <p:extLst>
      <p:ext uri="{BB962C8B-B14F-4D97-AF65-F5344CB8AC3E}">
        <p14:creationId xmlns:p14="http://schemas.microsoft.com/office/powerpoint/2010/main" val="261792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Problem Statement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06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Country Admin	</a:t>
            </a:r>
            <a:endParaRPr lang="en-US" dirty="0"/>
          </a:p>
        </p:txBody>
      </p:sp>
      <p:sp>
        <p:nvSpPr>
          <p:cNvPr id="3" name="Content Placeholder 2"/>
          <p:cNvSpPr>
            <a:spLocks noGrp="1"/>
          </p:cNvSpPr>
          <p:nvPr>
            <p:ph idx="1"/>
          </p:nvPr>
        </p:nvSpPr>
        <p:spPr/>
        <p:txBody>
          <a:bodyPr>
            <a:normAutofit/>
          </a:bodyPr>
          <a:lstStyle/>
          <a:p>
            <a:r>
              <a:rPr lang="en-US" dirty="0" smtClean="0"/>
              <a:t>Manages Country Enterprise and its organization</a:t>
            </a:r>
          </a:p>
          <a:p>
            <a:r>
              <a:rPr lang="en-US" dirty="0" smtClean="0"/>
              <a:t>Manages users and user accounts of</a:t>
            </a:r>
          </a:p>
          <a:p>
            <a:pPr lvl="1"/>
            <a:r>
              <a:rPr lang="en-US" dirty="0" smtClean="0"/>
              <a:t>Country Admin</a:t>
            </a:r>
          </a:p>
          <a:p>
            <a:pPr lvl="1"/>
            <a:r>
              <a:rPr lang="en-US" dirty="0" smtClean="0"/>
              <a:t>Field Experts</a:t>
            </a:r>
          </a:p>
          <a:p>
            <a:pPr lvl="1"/>
            <a:r>
              <a:rPr lang="en-US" dirty="0" smtClean="0"/>
              <a:t>Field Agents</a:t>
            </a:r>
          </a:p>
          <a:p>
            <a:r>
              <a:rPr lang="en-US" dirty="0" smtClean="0"/>
              <a:t>Manages Registered Site Enterprise</a:t>
            </a:r>
          </a:p>
          <a:p>
            <a:pPr lvl="1"/>
            <a:r>
              <a:rPr lang="en-US" dirty="0" smtClean="0"/>
              <a:t>Add New Site</a:t>
            </a:r>
          </a:p>
          <a:p>
            <a:pPr lvl="1"/>
            <a:r>
              <a:rPr lang="en-US" dirty="0" smtClean="0"/>
              <a:t>Creates Site Admin</a:t>
            </a:r>
          </a:p>
          <a:p>
            <a:r>
              <a:rPr lang="en-US" dirty="0" smtClean="0"/>
              <a:t>Checks entire Transactions</a:t>
            </a:r>
          </a:p>
        </p:txBody>
      </p:sp>
    </p:spTree>
    <p:extLst>
      <p:ext uri="{BB962C8B-B14F-4D97-AF65-F5344CB8AC3E}">
        <p14:creationId xmlns:p14="http://schemas.microsoft.com/office/powerpoint/2010/main" val="3716516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Expert	</a:t>
            </a:r>
            <a:endParaRPr lang="en-US" dirty="0"/>
          </a:p>
        </p:txBody>
      </p:sp>
      <p:sp>
        <p:nvSpPr>
          <p:cNvPr id="3" name="Content Placeholder 2"/>
          <p:cNvSpPr>
            <a:spLocks noGrp="1"/>
          </p:cNvSpPr>
          <p:nvPr>
            <p:ph idx="1"/>
          </p:nvPr>
        </p:nvSpPr>
        <p:spPr/>
        <p:txBody>
          <a:bodyPr/>
          <a:lstStyle/>
          <a:p>
            <a:r>
              <a:rPr lang="en-US" dirty="0" smtClean="0"/>
              <a:t>Create various field drives</a:t>
            </a:r>
          </a:p>
          <a:p>
            <a:r>
              <a:rPr lang="en-US" dirty="0" smtClean="0"/>
              <a:t>Assigns Field Agents to drive</a:t>
            </a:r>
          </a:p>
          <a:p>
            <a:r>
              <a:rPr lang="en-US" dirty="0" smtClean="0"/>
              <a:t>Approve/Dis-Approve a poor person based on it information and housing condition</a:t>
            </a:r>
            <a:endParaRPr lang="en-US" dirty="0"/>
          </a:p>
        </p:txBody>
      </p:sp>
    </p:spTree>
    <p:extLst>
      <p:ext uri="{BB962C8B-B14F-4D97-AF65-F5344CB8AC3E}">
        <p14:creationId xmlns:p14="http://schemas.microsoft.com/office/powerpoint/2010/main" val="2665481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Agent	</a:t>
            </a:r>
            <a:endParaRPr lang="en-US" dirty="0"/>
          </a:p>
        </p:txBody>
      </p:sp>
      <p:sp>
        <p:nvSpPr>
          <p:cNvPr id="3" name="Content Placeholder 2"/>
          <p:cNvSpPr>
            <a:spLocks noGrp="1"/>
          </p:cNvSpPr>
          <p:nvPr>
            <p:ph idx="1"/>
          </p:nvPr>
        </p:nvSpPr>
        <p:spPr/>
        <p:txBody>
          <a:bodyPr/>
          <a:lstStyle/>
          <a:p>
            <a:r>
              <a:rPr lang="en-US" dirty="0" smtClean="0"/>
              <a:t>Visits fields </a:t>
            </a:r>
          </a:p>
          <a:p>
            <a:r>
              <a:rPr lang="en-US" dirty="0" smtClean="0"/>
              <a:t>Registers poor person to the system (Enters entire details of the person like personal information, family member information and house information)</a:t>
            </a:r>
          </a:p>
          <a:p>
            <a:r>
              <a:rPr lang="en-US" dirty="0" smtClean="0"/>
              <a:t>Once person is activated, assigns mobile and number, creates account for use</a:t>
            </a:r>
            <a:endParaRPr lang="en-US" dirty="0"/>
          </a:p>
        </p:txBody>
      </p:sp>
    </p:spTree>
    <p:extLst>
      <p:ext uri="{BB962C8B-B14F-4D97-AF65-F5344CB8AC3E}">
        <p14:creationId xmlns:p14="http://schemas.microsoft.com/office/powerpoint/2010/main" val="4251743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Registered Site Admin	</a:t>
            </a:r>
            <a:endParaRPr lang="en-US" dirty="0"/>
          </a:p>
        </p:txBody>
      </p:sp>
      <p:sp>
        <p:nvSpPr>
          <p:cNvPr id="3" name="Content Placeholder 2"/>
          <p:cNvSpPr>
            <a:spLocks noGrp="1"/>
          </p:cNvSpPr>
          <p:nvPr>
            <p:ph idx="1"/>
          </p:nvPr>
        </p:nvSpPr>
        <p:spPr/>
        <p:txBody>
          <a:bodyPr>
            <a:normAutofit/>
          </a:bodyPr>
          <a:lstStyle/>
          <a:p>
            <a:r>
              <a:rPr lang="en-US" dirty="0" smtClean="0"/>
              <a:t>Manages </a:t>
            </a:r>
            <a:r>
              <a:rPr lang="en-US" dirty="0"/>
              <a:t>Registered Site </a:t>
            </a:r>
            <a:r>
              <a:rPr lang="en-US" dirty="0" smtClean="0"/>
              <a:t>Enterprise and its organization</a:t>
            </a:r>
          </a:p>
          <a:p>
            <a:r>
              <a:rPr lang="en-US" dirty="0" smtClean="0"/>
              <a:t>Manages users and user accounts of</a:t>
            </a:r>
          </a:p>
          <a:p>
            <a:pPr lvl="1"/>
            <a:r>
              <a:rPr lang="en-US" dirty="0" smtClean="0"/>
              <a:t>Registered Site Admin</a:t>
            </a:r>
          </a:p>
          <a:p>
            <a:pPr lvl="1"/>
            <a:r>
              <a:rPr lang="en-US" dirty="0" smtClean="0"/>
              <a:t>Registered Site Agents</a:t>
            </a:r>
          </a:p>
          <a:p>
            <a:r>
              <a:rPr lang="en-US" dirty="0" smtClean="0"/>
              <a:t>Checks entire Transactions</a:t>
            </a:r>
          </a:p>
        </p:txBody>
      </p:sp>
    </p:spTree>
    <p:extLst>
      <p:ext uri="{BB962C8B-B14F-4D97-AF65-F5344CB8AC3E}">
        <p14:creationId xmlns:p14="http://schemas.microsoft.com/office/powerpoint/2010/main" val="3153845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Registered Site Agent	</a:t>
            </a:r>
            <a:endParaRPr lang="en-US" dirty="0"/>
          </a:p>
        </p:txBody>
      </p:sp>
      <p:sp>
        <p:nvSpPr>
          <p:cNvPr id="3" name="Content Placeholder 2"/>
          <p:cNvSpPr>
            <a:spLocks noGrp="1"/>
          </p:cNvSpPr>
          <p:nvPr>
            <p:ph idx="1"/>
          </p:nvPr>
        </p:nvSpPr>
        <p:spPr/>
        <p:txBody>
          <a:bodyPr>
            <a:normAutofit/>
          </a:bodyPr>
          <a:lstStyle/>
          <a:p>
            <a:r>
              <a:rPr lang="en-US" dirty="0" smtClean="0"/>
              <a:t>Verifies person visited for cash withdrawal</a:t>
            </a:r>
          </a:p>
          <a:p>
            <a:r>
              <a:rPr lang="en-US" dirty="0" smtClean="0"/>
              <a:t>Provides money</a:t>
            </a:r>
          </a:p>
        </p:txBody>
      </p:sp>
    </p:spTree>
    <p:extLst>
      <p:ext uri="{BB962C8B-B14F-4D97-AF65-F5344CB8AC3E}">
        <p14:creationId xmlns:p14="http://schemas.microsoft.com/office/powerpoint/2010/main" val="268663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Poor People	</a:t>
            </a:r>
            <a:endParaRPr lang="en-US" dirty="0"/>
          </a:p>
        </p:txBody>
      </p:sp>
      <p:sp>
        <p:nvSpPr>
          <p:cNvPr id="3" name="Content Placeholder 2"/>
          <p:cNvSpPr>
            <a:spLocks noGrp="1"/>
          </p:cNvSpPr>
          <p:nvPr>
            <p:ph idx="1"/>
          </p:nvPr>
        </p:nvSpPr>
        <p:spPr/>
        <p:txBody>
          <a:bodyPr/>
          <a:lstStyle/>
          <a:p>
            <a:r>
              <a:rPr lang="en-US" dirty="0" smtClean="0"/>
              <a:t>Updates PIN for transaction</a:t>
            </a:r>
          </a:p>
          <a:p>
            <a:r>
              <a:rPr lang="en-US" dirty="0" smtClean="0"/>
              <a:t>Transfers money to</a:t>
            </a:r>
          </a:p>
          <a:p>
            <a:pPr lvl="1"/>
            <a:r>
              <a:rPr lang="en-US" dirty="0" smtClean="0"/>
              <a:t>Another person</a:t>
            </a:r>
          </a:p>
          <a:p>
            <a:pPr lvl="1"/>
            <a:r>
              <a:rPr lang="en-US" dirty="0" smtClean="0"/>
              <a:t>Registered Site for purchase of some goods</a:t>
            </a:r>
          </a:p>
          <a:p>
            <a:r>
              <a:rPr lang="en-US" dirty="0" smtClean="0"/>
              <a:t>Withdraws </a:t>
            </a:r>
            <a:r>
              <a:rPr lang="en-US" dirty="0"/>
              <a:t>money </a:t>
            </a:r>
            <a:r>
              <a:rPr lang="en-US" dirty="0" smtClean="0"/>
              <a:t>from Registered Sites</a:t>
            </a:r>
            <a:endParaRPr lang="en-US" dirty="0"/>
          </a:p>
        </p:txBody>
      </p:sp>
    </p:spTree>
    <p:extLst>
      <p:ext uri="{BB962C8B-B14F-4D97-AF65-F5344CB8AC3E}">
        <p14:creationId xmlns:p14="http://schemas.microsoft.com/office/powerpoint/2010/main" val="211980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246187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Problem Statement</a:t>
            </a:r>
            <a:endParaRPr lang="en-US" dirty="0"/>
          </a:p>
        </p:txBody>
      </p:sp>
      <p:sp>
        <p:nvSpPr>
          <p:cNvPr id="14" name="Content Placeholder 13"/>
          <p:cNvSpPr>
            <a:spLocks noGrp="1"/>
          </p:cNvSpPr>
          <p:nvPr>
            <p:ph idx="1"/>
          </p:nvPr>
        </p:nvSpPr>
        <p:spPr/>
        <p:txBody>
          <a:bodyPr>
            <a:normAutofit fontScale="92500" lnSpcReduction="20000"/>
          </a:bodyPr>
          <a:lstStyle/>
          <a:p>
            <a:r>
              <a:rPr lang="en-US" dirty="0"/>
              <a:t>Donating money instead of goods to poor people. </a:t>
            </a:r>
            <a:endParaRPr lang="en-US" dirty="0" smtClean="0"/>
          </a:p>
          <a:p>
            <a:r>
              <a:rPr lang="en-US" dirty="0" smtClean="0"/>
              <a:t>Research </a:t>
            </a:r>
            <a:r>
              <a:rPr lang="en-US" dirty="0"/>
              <a:t>shows that when people donate some goods to poor people the probability of them using it is very less and the probability of them exchanging it for money is very high. This research has clearly outlined that poor people needs money for their betterment. </a:t>
            </a:r>
            <a:endParaRPr lang="en-US" dirty="0" smtClean="0"/>
          </a:p>
          <a:p>
            <a:r>
              <a:rPr lang="en-US" dirty="0" smtClean="0"/>
              <a:t>Research </a:t>
            </a:r>
            <a:r>
              <a:rPr lang="en-US" dirty="0"/>
              <a:t>also clearly outlines that the percentage of people using the money for bad usage is very less and are using it to improve their life. </a:t>
            </a:r>
            <a:endParaRPr lang="en-US" dirty="0" smtClean="0"/>
          </a:p>
          <a:p>
            <a:r>
              <a:rPr lang="en-US" dirty="0" smtClean="0"/>
              <a:t>Another </a:t>
            </a:r>
            <a:r>
              <a:rPr lang="en-US" dirty="0"/>
              <a:t>statistic’s shows that for every donated amount by donors around 95% of that amount gets used up in management, infrastructure, transportation and various other departments for making those money/goods reach to poor people. So, around 5% is what actually donated to poor people of the entire donation. This ratios is very high. </a:t>
            </a:r>
            <a:endParaRPr lang="en-US" dirty="0" smtClean="0"/>
          </a:p>
          <a:p>
            <a:pPr marL="45720" indent="0">
              <a:buNone/>
            </a:pPr>
            <a:r>
              <a:rPr lang="en-US" dirty="0"/>
              <a:t>(The objective of this project topic is not to justify the political/moral correctness of donating directly </a:t>
            </a:r>
            <a:r>
              <a:rPr lang="en-US" dirty="0" smtClean="0"/>
              <a:t>to the </a:t>
            </a:r>
            <a:r>
              <a:rPr lang="en-US" dirty="0"/>
              <a:t>poorest people, but try to build such system to prove it will work technically</a:t>
            </a:r>
            <a:r>
              <a:rPr lang="en-US" dirty="0" smtClean="0"/>
              <a:t>)</a:t>
            </a:r>
            <a:endParaRPr lang="en-US" dirty="0"/>
          </a:p>
        </p:txBody>
      </p:sp>
      <p:sp>
        <p:nvSpPr>
          <p:cNvPr id="2" name="TextBox 1"/>
          <p:cNvSpPr txBox="1"/>
          <p:nvPr/>
        </p:nvSpPr>
        <p:spPr>
          <a:xfrm>
            <a:off x="1370012" y="5925234"/>
            <a:ext cx="8077200" cy="646331"/>
          </a:xfrm>
          <a:prstGeom prst="rect">
            <a:avLst/>
          </a:prstGeom>
          <a:noFill/>
        </p:spPr>
        <p:txBody>
          <a:bodyPr wrap="square" rtlCol="0">
            <a:spAutoFit/>
          </a:bodyPr>
          <a:lstStyle/>
          <a:p>
            <a:r>
              <a:rPr lang="en-US" dirty="0"/>
              <a:t>[Reference: http://www.ted.com/talks/joy_sun_should_you_donate_differently]</a:t>
            </a:r>
            <a:br>
              <a:rPr lang="en-US" dirty="0"/>
            </a:br>
            <a:endParaRPr lang="en-US" dirty="0"/>
          </a:p>
        </p:txBody>
      </p:sp>
    </p:spTree>
    <p:extLst>
      <p:ext uri="{BB962C8B-B14F-4D97-AF65-F5344CB8AC3E}">
        <p14:creationId xmlns:p14="http://schemas.microsoft.com/office/powerpoint/2010/main" val="143723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Solution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3793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Solution</a:t>
            </a:r>
            <a:endParaRPr lang="en-US" dirty="0"/>
          </a:p>
        </p:txBody>
      </p:sp>
      <p:sp>
        <p:nvSpPr>
          <p:cNvPr id="14" name="Content Placeholder 13"/>
          <p:cNvSpPr>
            <a:spLocks noGrp="1"/>
          </p:cNvSpPr>
          <p:nvPr>
            <p:ph idx="1"/>
          </p:nvPr>
        </p:nvSpPr>
        <p:spPr/>
        <p:txBody>
          <a:bodyPr>
            <a:normAutofit lnSpcReduction="10000"/>
          </a:bodyPr>
          <a:lstStyle/>
          <a:p>
            <a:r>
              <a:rPr lang="en-US" b="1" dirty="0" smtClean="0"/>
              <a:t>Donating Money</a:t>
            </a:r>
            <a:r>
              <a:rPr lang="en-US" dirty="0" smtClean="0"/>
              <a:t> – Donate money instead of goods to poor people (Let them decide what is better for them)</a:t>
            </a:r>
          </a:p>
          <a:p>
            <a:r>
              <a:rPr lang="en-US" b="1" dirty="0" smtClean="0"/>
              <a:t>Mobile Money -</a:t>
            </a:r>
            <a:r>
              <a:rPr lang="en-US" dirty="0" smtClean="0"/>
              <a:t> Transferring virtual money to persons registered mobile number (</a:t>
            </a:r>
            <a:r>
              <a:rPr lang="en-US" dirty="0"/>
              <a:t>This will remove bureaucracy in charity by eliminating majority of the department like transportation, infrastructure and management where money gets utilized</a:t>
            </a:r>
            <a:r>
              <a:rPr lang="en-US" dirty="0" smtClean="0"/>
              <a:t>.)</a:t>
            </a:r>
          </a:p>
          <a:p>
            <a:r>
              <a:rPr lang="en-US" b="1" dirty="0"/>
              <a:t>Location verification </a:t>
            </a:r>
            <a:r>
              <a:rPr lang="en-US" dirty="0"/>
              <a:t>– V</a:t>
            </a:r>
            <a:r>
              <a:rPr lang="en-US" dirty="0" smtClean="0"/>
              <a:t>erify </a:t>
            </a:r>
            <a:r>
              <a:rPr lang="en-US" dirty="0"/>
              <a:t>the user’s location, surrounding and house condition to identify whether a person is </a:t>
            </a:r>
            <a:r>
              <a:rPr lang="en-US" dirty="0" smtClean="0"/>
              <a:t>actually poor </a:t>
            </a:r>
            <a:r>
              <a:rPr lang="en-US" dirty="0"/>
              <a:t>or not</a:t>
            </a:r>
            <a:r>
              <a:rPr lang="en-US" dirty="0" smtClean="0"/>
              <a:t>.</a:t>
            </a:r>
          </a:p>
          <a:p>
            <a:r>
              <a:rPr lang="en-US" b="1" dirty="0"/>
              <a:t>User authentication </a:t>
            </a:r>
            <a:r>
              <a:rPr lang="en-US" dirty="0" smtClean="0"/>
              <a:t>–Mobile number(</a:t>
            </a:r>
            <a:r>
              <a:rPr lang="en-US" dirty="0" err="1" smtClean="0"/>
              <a:t>UserName</a:t>
            </a:r>
            <a:r>
              <a:rPr lang="en-US" dirty="0" smtClean="0"/>
              <a:t>), password </a:t>
            </a:r>
            <a:r>
              <a:rPr lang="en-US" dirty="0"/>
              <a:t>and pin to authenticate a user during </a:t>
            </a:r>
            <a:r>
              <a:rPr lang="en-US" dirty="0" smtClean="0"/>
              <a:t>transfer/withdrawal </a:t>
            </a:r>
            <a:r>
              <a:rPr lang="en-US" dirty="0"/>
              <a:t>to overcome fraudulent </a:t>
            </a:r>
            <a:r>
              <a:rPr lang="en-US" dirty="0" smtClean="0"/>
              <a:t>usage.</a:t>
            </a:r>
          </a:p>
          <a:p>
            <a:r>
              <a:rPr lang="en-US" b="1" dirty="0" smtClean="0"/>
              <a:t>Support </a:t>
            </a:r>
            <a:r>
              <a:rPr lang="en-US" dirty="0"/>
              <a:t>– </a:t>
            </a:r>
            <a:r>
              <a:rPr lang="en-US" dirty="0" smtClean="0"/>
              <a:t>Block account for any future transaction if </a:t>
            </a:r>
            <a:r>
              <a:rPr lang="en-US" dirty="0"/>
              <a:t>a user reports </a:t>
            </a:r>
            <a:r>
              <a:rPr lang="en-US" dirty="0" smtClean="0"/>
              <a:t>loss/misuse </a:t>
            </a:r>
            <a:r>
              <a:rPr lang="en-US" dirty="0"/>
              <a:t>of mobile/information</a:t>
            </a:r>
            <a:r>
              <a:rPr lang="en-US" dirty="0" smtClean="0"/>
              <a:t>. (This will eliminate misuse)</a:t>
            </a:r>
          </a:p>
        </p:txBody>
      </p:sp>
    </p:spTree>
    <p:extLst>
      <p:ext uri="{BB962C8B-B14F-4D97-AF65-F5344CB8AC3E}">
        <p14:creationId xmlns:p14="http://schemas.microsoft.com/office/powerpoint/2010/main" val="237736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Scope</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356745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Scope</a:t>
            </a:r>
            <a:endParaRPr lang="en-US" dirty="0"/>
          </a:p>
        </p:txBody>
      </p:sp>
      <p:sp>
        <p:nvSpPr>
          <p:cNvPr id="14" name="Content Placeholder 13"/>
          <p:cNvSpPr>
            <a:spLocks noGrp="1"/>
          </p:cNvSpPr>
          <p:nvPr>
            <p:ph idx="1"/>
          </p:nvPr>
        </p:nvSpPr>
        <p:spPr>
          <a:xfrm>
            <a:off x="1065212" y="1828800"/>
            <a:ext cx="8686801" cy="4724400"/>
          </a:xfrm>
        </p:spPr>
        <p:txBody>
          <a:bodyPr>
            <a:normAutofit fontScale="62500" lnSpcReduction="20000"/>
          </a:bodyPr>
          <a:lstStyle/>
          <a:p>
            <a:r>
              <a:rPr lang="en-US" dirty="0"/>
              <a:t>S</a:t>
            </a:r>
            <a:r>
              <a:rPr lang="en-US" dirty="0" smtClean="0"/>
              <a:t>ystem cover entire world</a:t>
            </a:r>
          </a:p>
          <a:p>
            <a:r>
              <a:rPr lang="en-US" dirty="0" smtClean="0"/>
              <a:t>Donor donates money to World Enterprise</a:t>
            </a:r>
          </a:p>
          <a:p>
            <a:r>
              <a:rPr lang="en-US" dirty="0" smtClean="0"/>
              <a:t>Field Experts at County level is responsible for creating various registration drive in entire country and validating poor people information</a:t>
            </a:r>
          </a:p>
          <a:p>
            <a:r>
              <a:rPr lang="en-US" dirty="0" smtClean="0"/>
              <a:t>Field Agents is responsible for visiting a place and registering poor people with personnel information, house condition, house GPS co-ordinates, providing mobile, number and creating their account.</a:t>
            </a:r>
          </a:p>
          <a:p>
            <a:r>
              <a:rPr lang="en-US" dirty="0" smtClean="0"/>
              <a:t>Country Admin registers various sites</a:t>
            </a:r>
          </a:p>
          <a:p>
            <a:r>
              <a:rPr lang="en-US" dirty="0" smtClean="0"/>
              <a:t>Finance team at World level:</a:t>
            </a:r>
          </a:p>
          <a:p>
            <a:pPr lvl="1"/>
            <a:r>
              <a:rPr lang="en-US" dirty="0" smtClean="0"/>
              <a:t>Donates money to Poor People</a:t>
            </a:r>
          </a:p>
          <a:p>
            <a:pPr lvl="1"/>
            <a:r>
              <a:rPr lang="en-US" dirty="0" smtClean="0"/>
              <a:t>Transfers money to Registered </a:t>
            </a:r>
            <a:r>
              <a:rPr lang="en-US" dirty="0"/>
              <a:t>S</a:t>
            </a:r>
            <a:r>
              <a:rPr lang="en-US" dirty="0" smtClean="0"/>
              <a:t>ites.</a:t>
            </a:r>
          </a:p>
          <a:p>
            <a:r>
              <a:rPr lang="en-US" dirty="0" smtClean="0"/>
              <a:t>Poor People can:</a:t>
            </a:r>
          </a:p>
          <a:p>
            <a:pPr lvl="1"/>
            <a:r>
              <a:rPr lang="en-US" dirty="0" smtClean="0"/>
              <a:t>Transfer money to another person</a:t>
            </a:r>
          </a:p>
          <a:p>
            <a:pPr lvl="1"/>
            <a:r>
              <a:rPr lang="en-US" dirty="0" smtClean="0"/>
              <a:t>Transfer money to registered site</a:t>
            </a:r>
          </a:p>
          <a:p>
            <a:pPr lvl="1"/>
            <a:r>
              <a:rPr lang="en-US" dirty="0" smtClean="0"/>
              <a:t>Withdraw money from registered site</a:t>
            </a:r>
          </a:p>
          <a:p>
            <a:r>
              <a:rPr lang="en-US" dirty="0" smtClean="0"/>
              <a:t>Generating Donation and Transaction reports</a:t>
            </a:r>
          </a:p>
          <a:p>
            <a:r>
              <a:rPr lang="en-US" dirty="0" smtClean="0"/>
              <a:t>Generating </a:t>
            </a:r>
            <a:r>
              <a:rPr lang="en-US" dirty="0" err="1" smtClean="0"/>
              <a:t>UserAccount</a:t>
            </a:r>
            <a:r>
              <a:rPr lang="en-US" dirty="0" smtClean="0"/>
              <a:t> logs</a:t>
            </a:r>
          </a:p>
          <a:p>
            <a:pPr marL="45720" indent="0">
              <a:buNone/>
            </a:pPr>
            <a:endParaRPr lang="en-US" dirty="0" smtClean="0"/>
          </a:p>
          <a:p>
            <a:pPr marL="45720" indent="0">
              <a:buNone/>
            </a:pPr>
            <a:endParaRPr lang="en-US" dirty="0" smtClean="0"/>
          </a:p>
          <a:p>
            <a:endParaRPr lang="en-US" dirty="0" smtClean="0"/>
          </a:p>
        </p:txBody>
      </p:sp>
    </p:spTree>
    <p:extLst>
      <p:ext uri="{BB962C8B-B14F-4D97-AF65-F5344CB8AC3E}">
        <p14:creationId xmlns:p14="http://schemas.microsoft.com/office/powerpoint/2010/main" val="771644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Assumptions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14009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Assumptions</a:t>
            </a:r>
            <a:endParaRPr lang="en-US" dirty="0"/>
          </a:p>
        </p:txBody>
      </p:sp>
      <p:sp>
        <p:nvSpPr>
          <p:cNvPr id="14" name="Content Placeholder 13"/>
          <p:cNvSpPr>
            <a:spLocks noGrp="1"/>
          </p:cNvSpPr>
          <p:nvPr>
            <p:ph idx="1"/>
          </p:nvPr>
        </p:nvSpPr>
        <p:spPr/>
        <p:txBody>
          <a:bodyPr>
            <a:normAutofit lnSpcReduction="10000"/>
          </a:bodyPr>
          <a:lstStyle/>
          <a:p>
            <a:r>
              <a:rPr lang="en-US" dirty="0" smtClean="0"/>
              <a:t>All transaction are in USD $</a:t>
            </a:r>
          </a:p>
          <a:p>
            <a:r>
              <a:rPr lang="en-US" dirty="0"/>
              <a:t>U</a:t>
            </a:r>
            <a:r>
              <a:rPr lang="en-US" dirty="0" smtClean="0"/>
              <a:t>nique International ID is considered which is used while registering poor person</a:t>
            </a:r>
          </a:p>
          <a:p>
            <a:r>
              <a:rPr lang="en-US" dirty="0" smtClean="0"/>
              <a:t>Only 1 member can register per family</a:t>
            </a:r>
          </a:p>
          <a:p>
            <a:r>
              <a:rPr lang="en-US" dirty="0" smtClean="0"/>
              <a:t>Unique mobile numbers are linked to a person, which will be used as their username</a:t>
            </a:r>
          </a:p>
          <a:p>
            <a:r>
              <a:rPr lang="en-US" dirty="0" smtClean="0"/>
              <a:t>Validating persons information with actual proof when person visits registered site for withdrawing money</a:t>
            </a:r>
          </a:p>
          <a:p>
            <a:r>
              <a:rPr lang="en-US" dirty="0"/>
              <a:t>Donation is made based </a:t>
            </a:r>
            <a:r>
              <a:rPr lang="en-US" dirty="0" smtClean="0"/>
              <a:t>on person </a:t>
            </a:r>
            <a:r>
              <a:rPr lang="en-US" dirty="0"/>
              <a:t>age and number of family </a:t>
            </a:r>
            <a:r>
              <a:rPr lang="en-US" dirty="0" smtClean="0"/>
              <a:t>members</a:t>
            </a:r>
          </a:p>
          <a:p>
            <a:r>
              <a:rPr lang="en-US" dirty="0" smtClean="0"/>
              <a:t>Field Agents have GPS device to enter a persons house location co-ordinates</a:t>
            </a:r>
          </a:p>
          <a:p>
            <a:endParaRPr lang="en-US" dirty="0"/>
          </a:p>
        </p:txBody>
      </p:sp>
    </p:spTree>
    <p:extLst>
      <p:ext uri="{BB962C8B-B14F-4D97-AF65-F5344CB8AC3E}">
        <p14:creationId xmlns:p14="http://schemas.microsoft.com/office/powerpoint/2010/main" val="2869339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usiness Contrast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2D0870B-5333-4B89-B14A-85A8EA464D2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contrast presentation (widescreen)</Template>
  <TotalTime>0</TotalTime>
  <Words>791</Words>
  <Application>Microsoft Office PowerPoint</Application>
  <PresentationFormat>Custom</PresentationFormat>
  <Paragraphs>131</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Franklin Gothic Medium</vt:lpstr>
      <vt:lpstr>Business Contrast 16x9</vt:lpstr>
      <vt:lpstr>Direct Donation System</vt:lpstr>
      <vt:lpstr>Problem Statement</vt:lpstr>
      <vt:lpstr>Problem Statement</vt:lpstr>
      <vt:lpstr>Solution</vt:lpstr>
      <vt:lpstr>Solution</vt:lpstr>
      <vt:lpstr>Scope</vt:lpstr>
      <vt:lpstr>Scope</vt:lpstr>
      <vt:lpstr>Assumptions</vt:lpstr>
      <vt:lpstr>Assumptions</vt:lpstr>
      <vt:lpstr>Assumptions</vt:lpstr>
      <vt:lpstr>Roles</vt:lpstr>
      <vt:lpstr>Roles</vt:lpstr>
      <vt:lpstr>Object Model</vt:lpstr>
      <vt:lpstr>PowerPoint Presentation</vt:lpstr>
      <vt:lpstr>Responsibilities</vt:lpstr>
      <vt:lpstr>World Admin </vt:lpstr>
      <vt:lpstr>Donor </vt:lpstr>
      <vt:lpstr>Finance </vt:lpstr>
      <vt:lpstr>Support </vt:lpstr>
      <vt:lpstr>Country Admin </vt:lpstr>
      <vt:lpstr>Field Expert </vt:lpstr>
      <vt:lpstr>Field Agent </vt:lpstr>
      <vt:lpstr>Registered Site Admin </vt:lpstr>
      <vt:lpstr>Registered Site Agent </vt:lpstr>
      <vt:lpstr>Poor People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2014-12-07T18:04:13Z</dcterms:created>
  <dcterms:modified xsi:type="dcterms:W3CDTF">2016-06-22T01:18:13Z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TC028952669991</vt:lpwstr>
  </property>
</Properties>
</file>