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59" r:id="rId3"/>
    <p:sldId id="257" r:id="rId4"/>
    <p:sldId id="271" r:id="rId5"/>
    <p:sldId id="258" r:id="rId6"/>
    <p:sldId id="260" r:id="rId7"/>
    <p:sldId id="263" r:id="rId8"/>
    <p:sldId id="262" r:id="rId9"/>
    <p:sldId id="267" r:id="rId10"/>
    <p:sldId id="268" r:id="rId11"/>
    <p:sldId id="269" r:id="rId12"/>
    <p:sldId id="261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166EA-2B82-4807-A82E-CF4D51F7EB26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A2FD-C0E8-4A31-A345-C9848A348E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0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ADF209-A070-4641-A269-9B3BA6E5E314}" type="slidenum">
              <a:rPr lang="en-IN"/>
              <a:pPr/>
              <a:t>2</a:t>
            </a:fld>
            <a:endParaRPr lang="en-IN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9F82F31-3290-4E68-9652-2266E80F5E44}" type="datetimeFigureOut">
              <a:rPr lang="en-US" smtClean="0"/>
              <a:pPr/>
              <a:t>11/20/2016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B8438C3-DC2B-47F3-9635-56F5DD056C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Details and Fee records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 For Keeping Accounts  of Students in a college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This page would take a roll number and show the details of the student with his fee details.</a:t>
            </a:r>
          </a:p>
          <a:p>
            <a:pPr>
              <a:buNone/>
            </a:pPr>
            <a:r>
              <a:rPr lang="en-IN" dirty="0" smtClean="0"/>
              <a:t>It will take one input: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Roll no.</a:t>
            </a:r>
          </a:p>
          <a:p>
            <a:pPr>
              <a:buNone/>
            </a:pPr>
            <a:r>
              <a:rPr lang="en-IN" dirty="0" smtClean="0"/>
              <a:t>On clicking submit gives :</a:t>
            </a:r>
          </a:p>
          <a:p>
            <a:r>
              <a:rPr lang="en-IN" dirty="0" smtClean="0"/>
              <a:t>Details of the roll no.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View Page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This page would help save remarks for a specific student.</a:t>
            </a:r>
          </a:p>
          <a:p>
            <a:pPr>
              <a:buNone/>
            </a:pPr>
            <a:r>
              <a:rPr lang="en-IN" dirty="0" smtClean="0"/>
              <a:t>It will have two forms :</a:t>
            </a:r>
          </a:p>
          <a:p>
            <a:pPr>
              <a:buNone/>
            </a:pPr>
            <a:r>
              <a:rPr lang="en-IN" dirty="0" smtClean="0"/>
              <a:t>1) To create remarks, this will take following details:</a:t>
            </a:r>
          </a:p>
          <a:p>
            <a:r>
              <a:rPr lang="en-IN" dirty="0" smtClean="0"/>
              <a:t>Roll no.</a:t>
            </a:r>
          </a:p>
          <a:p>
            <a:r>
              <a:rPr lang="en-IN" dirty="0" smtClean="0"/>
              <a:t>Remarks</a:t>
            </a:r>
          </a:p>
          <a:p>
            <a:pPr>
              <a:buNone/>
            </a:pPr>
            <a:r>
              <a:rPr lang="en-IN" dirty="0" smtClean="0"/>
              <a:t>2)To view defaulters, takes </a:t>
            </a:r>
            <a:r>
              <a:rPr lang="en-IN" dirty="0" smtClean="0">
                <a:solidFill>
                  <a:srgbClr val="FF0000"/>
                </a:solidFill>
              </a:rPr>
              <a:t>Roll no </a:t>
            </a:r>
            <a:r>
              <a:rPr lang="en-IN" dirty="0" smtClean="0"/>
              <a:t>and gives </a:t>
            </a:r>
            <a:r>
              <a:rPr lang="en-IN" dirty="0" smtClean="0">
                <a:solidFill>
                  <a:srgbClr val="FF0000"/>
                </a:solidFill>
              </a:rPr>
              <a:t>Remarks</a:t>
            </a:r>
            <a:r>
              <a:rPr lang="en-IN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Defaulters Page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MYSQL </a:t>
            </a:r>
            <a:r>
              <a:rPr lang="en-IN" dirty="0" smtClean="0"/>
              <a:t>database </a:t>
            </a:r>
            <a:r>
              <a:rPr lang="en-IN" dirty="0" smtClean="0"/>
              <a:t>is being used for storing data in this project.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Database design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dirty="0" smtClean="0"/>
              <a:t>Branch:	This table  contains  branch names and 		branch id’s.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/>
              <a:t>Category: This table consists of categories of fee  </a:t>
            </a:r>
            <a:r>
              <a:rPr lang="en-IN" dirty="0" err="1" smtClean="0"/>
              <a:t>ie</a:t>
            </a:r>
            <a:r>
              <a:rPr lang="en-IN" dirty="0" smtClean="0"/>
              <a:t>, 		General and TFW.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/>
              <a:t>Student:   It contains the details of students.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/>
              <a:t>Receipt:   This table consists of the details of the fee 		</a:t>
            </a:r>
            <a:r>
              <a:rPr lang="en-IN" dirty="0" err="1" smtClean="0"/>
              <a:t>challan</a:t>
            </a:r>
            <a:r>
              <a:rPr lang="en-IN" dirty="0" smtClean="0"/>
              <a:t> paid by a specific student.  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/>
              <a:t>Fee:   	This table consists of the fee details of a 		student.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/>
              <a:t>Defaulters:  This table contains the list of defaulters 		and remarks.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TABLES  IN THE DATABASE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vinash\Pictures\Screenshots\Screenshot (8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715404" cy="4429132"/>
          </a:xfrm>
          <a:prstGeom prst="rect">
            <a:avLst/>
          </a:prstGeom>
          <a:noFill/>
        </p:spPr>
      </p:pic>
      <p:pic>
        <p:nvPicPr>
          <p:cNvPr id="1026" name="Picture 2" descr="C:\Users\Avinash\Pictures\Screenshots\Screenshot (90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429132"/>
            <a:ext cx="8715436" cy="2428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071934" y="1857364"/>
            <a:ext cx="3981600" cy="19571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2500" dirty="0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-&gt;Avinash Kumar</a:t>
            </a:r>
          </a:p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2500" dirty="0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-&gt;</a:t>
            </a:r>
            <a:r>
              <a:rPr lang="en-IN" sz="2500" dirty="0" err="1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Uttam</a:t>
            </a:r>
            <a:r>
              <a:rPr lang="en-IN" sz="2500" dirty="0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Soren</a:t>
            </a:r>
            <a:endParaRPr lang="en-IN" sz="2500" dirty="0">
              <a:solidFill>
                <a:srgbClr val="000000"/>
              </a:solidFill>
              <a:latin typeface="Ubuntu" charset="0"/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2500" dirty="0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-&gt;</a:t>
            </a:r>
            <a:r>
              <a:rPr lang="en-IN" sz="2500" dirty="0" err="1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Jainendra</a:t>
            </a:r>
            <a:r>
              <a:rPr lang="en-IN" sz="2500" dirty="0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 Kumar</a:t>
            </a:r>
          </a:p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2500" dirty="0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-&gt;Ravi </a:t>
            </a:r>
            <a:r>
              <a:rPr lang="en-IN" sz="2500" dirty="0" smtClean="0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Kumar </a:t>
            </a:r>
            <a:r>
              <a:rPr lang="en-IN" sz="2500" dirty="0" err="1" smtClean="0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Pandit</a:t>
            </a:r>
            <a:endParaRPr lang="en-IN" sz="2500" dirty="0">
              <a:solidFill>
                <a:srgbClr val="000000"/>
              </a:solidFill>
              <a:latin typeface="Ubuntu" charset="0"/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2500" dirty="0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-&gt;</a:t>
            </a:r>
            <a:r>
              <a:rPr lang="en-IN" sz="2500" dirty="0" err="1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Syed</a:t>
            </a:r>
            <a:r>
              <a:rPr lang="en-IN" sz="2500" dirty="0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Shahrukh</a:t>
            </a:r>
            <a:r>
              <a:rPr lang="en-IN" sz="2500" dirty="0">
                <a:solidFill>
                  <a:srgbClr val="000000"/>
                </a:solidFill>
                <a:latin typeface="Ubuntu" charset="0"/>
                <a:ea typeface="DejaVu Sans" charset="0"/>
                <a:cs typeface="DejaVu Sans" charset="0"/>
              </a:rPr>
              <a:t> Ahmad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429124" y="4357694"/>
            <a:ext cx="3067200" cy="455088"/>
          </a:xfrm>
          <a:prstGeom prst="rect">
            <a:avLst/>
          </a:prstGeom>
          <a:solidFill>
            <a:srgbClr val="CCCCCC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Under the Guidance of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429124" y="5143512"/>
            <a:ext cx="3067200" cy="586141"/>
          </a:xfrm>
          <a:prstGeom prst="rect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2100" b="1" dirty="0">
                <a:solidFill>
                  <a:srgbClr val="000000"/>
                </a:solidFill>
                <a:latin typeface="Laksaman" charset="0"/>
                <a:ea typeface="DejaVu Sans" charset="0"/>
                <a:cs typeface="DejaVu Sans" charset="0"/>
              </a:rPr>
              <a:t>Mr. </a:t>
            </a:r>
            <a:r>
              <a:rPr lang="en-IN" sz="2100" b="1" dirty="0" err="1">
                <a:solidFill>
                  <a:srgbClr val="000000"/>
                </a:solidFill>
                <a:latin typeface="Laksaman" charset="0"/>
                <a:ea typeface="DejaVu Sans" charset="0"/>
                <a:cs typeface="DejaVu Sans" charset="0"/>
              </a:rPr>
              <a:t>Arun</a:t>
            </a:r>
            <a:r>
              <a:rPr lang="en-IN" sz="2100" b="1" dirty="0">
                <a:solidFill>
                  <a:srgbClr val="000000"/>
                </a:solidFill>
                <a:latin typeface="Laksaman" charset="0"/>
                <a:ea typeface="DejaVu Sans" charset="0"/>
                <a:cs typeface="DejaVu Sans" charset="0"/>
              </a:rPr>
              <a:t> Kumar </a:t>
            </a:r>
            <a:r>
              <a:rPr lang="en-IN" sz="2100" b="1" dirty="0" err="1">
                <a:solidFill>
                  <a:srgbClr val="000000"/>
                </a:solidFill>
                <a:latin typeface="Laksaman" charset="0"/>
                <a:ea typeface="DejaVu Sans" charset="0"/>
                <a:cs typeface="DejaVu Sans" charset="0"/>
              </a:rPr>
              <a:t>Mishra</a:t>
            </a:r>
            <a:endParaRPr lang="en-IN" sz="2100" b="1" dirty="0">
              <a:solidFill>
                <a:srgbClr val="000000"/>
              </a:solidFill>
              <a:latin typeface="Laksaman" charset="0"/>
              <a:ea typeface="DejaVu Sans" charset="0"/>
              <a:cs typeface="DejaVu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142984"/>
            <a:ext cx="375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dobe Fan Heiti Std B" pitchFamily="34" charset="-128"/>
                <a:ea typeface="Adobe Fan Heiti Std B" pitchFamily="34" charset="-128"/>
              </a:rPr>
              <a:t>Presented by:</a:t>
            </a:r>
            <a:endParaRPr lang="en-IN" sz="36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project is to provide a complete online solution for the accounts section of a college.</a:t>
            </a:r>
          </a:p>
          <a:p>
            <a:r>
              <a:rPr lang="en-IN" dirty="0" smtClean="0"/>
              <a:t>Main aim of this project:</a:t>
            </a:r>
          </a:p>
          <a:p>
            <a:pPr lvl="1">
              <a:buFont typeface="Wingdings" pitchFamily="2" charset="2"/>
              <a:buChar char="v"/>
            </a:pPr>
            <a:r>
              <a:rPr lang="en-IN" sz="2200" dirty="0" smtClean="0"/>
              <a:t>To create a Graphical user interface for the accountant such that he could easily create and update records of students. </a:t>
            </a:r>
          </a:p>
          <a:p>
            <a:pPr lvl="1">
              <a:buFont typeface="Wingdings" pitchFamily="2" charset="2"/>
              <a:buChar char="v"/>
            </a:pPr>
            <a:r>
              <a:rPr lang="en-IN" sz="2200" dirty="0" smtClean="0"/>
              <a:t>A backend (database) for storing and updating the records.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About The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4" y="3325635"/>
            <a:ext cx="2332142" cy="27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rver"/>
          <p:cNvSpPr>
            <a:spLocks noEditPoints="1" noChangeArrowheads="1"/>
          </p:cNvSpPr>
          <p:nvPr/>
        </p:nvSpPr>
        <p:spPr bwMode="auto">
          <a:xfrm>
            <a:off x="3014813" y="446664"/>
            <a:ext cx="2664296" cy="249120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01009"/>
            <a:ext cx="2664296" cy="253742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259632" y="1484784"/>
            <a:ext cx="1656184" cy="180020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2160" y="1511942"/>
            <a:ext cx="1728192" cy="18002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0837" y="279312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</a:t>
            </a:r>
            <a:r>
              <a:rPr lang="en-US" sz="4000" dirty="0" smtClean="0">
                <a:solidFill>
                  <a:srgbClr val="C00000"/>
                </a:solidFill>
              </a:rPr>
              <a:t>erver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312" y="5899497"/>
            <a:ext cx="3081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Accountant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9472" y="5926385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</a:t>
            </a:r>
            <a:r>
              <a:rPr lang="en-US" sz="4000" dirty="0" smtClean="0">
                <a:solidFill>
                  <a:srgbClr val="C00000"/>
                </a:solidFill>
              </a:rPr>
              <a:t>martphone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7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45720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v"/>
            </a:pPr>
            <a:r>
              <a:rPr lang="en-IN" dirty="0" smtClean="0"/>
              <a:t>Backend(Database</a:t>
            </a:r>
            <a:r>
              <a:rPr lang="en-IN" dirty="0" smtClean="0"/>
              <a:t>).</a:t>
            </a:r>
            <a:endParaRPr lang="en-IN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IN" dirty="0" smtClean="0"/>
              <a:t>Frontend :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IN" dirty="0" smtClean="0"/>
              <a:t>Android App			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IN" dirty="0" smtClean="0"/>
              <a:t>Multiplatform App</a:t>
            </a:r>
            <a:r>
              <a:rPr lang="en-IN" dirty="0" smtClean="0"/>
              <a:t>			</a:t>
            </a:r>
          </a:p>
          <a:p>
            <a:pPr marL="880110" lvl="1" indent="-51435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parts of the projects: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The first page would be a login screen. Only the authorised person, having username and password could access further pages.</a:t>
            </a:r>
          </a:p>
          <a:p>
            <a:pPr>
              <a:buNone/>
            </a:pPr>
            <a:r>
              <a:rPr lang="en-IN" dirty="0" smtClean="0"/>
              <a:t>The second page would be the working page which would have buttons for creating, updating and  view database of students.</a:t>
            </a:r>
          </a:p>
          <a:p>
            <a:pPr lvl="1">
              <a:buFont typeface="Wingdings" pitchFamily="2" charset="2"/>
              <a:buChar char="§"/>
            </a:pPr>
            <a:r>
              <a:rPr lang="en-IN" u="sng" dirty="0" smtClean="0"/>
              <a:t>Create</a:t>
            </a:r>
            <a:r>
              <a:rPr lang="en-IN" dirty="0" smtClean="0"/>
              <a:t>:  </a:t>
            </a:r>
            <a:r>
              <a:rPr lang="en-IN" dirty="0" smtClean="0"/>
              <a:t>This button gets a form which takes the 			basic  information of a newly admitted 			students. This form is to be filled for 			each newly admitted student once.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FrontEnd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286412"/>
          </a:xfrm>
        </p:spPr>
        <p:txBody>
          <a:bodyPr>
            <a:normAutofit/>
          </a:bodyPr>
          <a:lstStyle/>
          <a:p>
            <a:pPr lvl="1"/>
            <a:r>
              <a:rPr lang="en-IN" u="sng" dirty="0" smtClean="0"/>
              <a:t>Update </a:t>
            </a:r>
            <a:r>
              <a:rPr lang="en-IN" dirty="0" smtClean="0"/>
              <a:t>:  </a:t>
            </a:r>
            <a:r>
              <a:rPr lang="en-IN" dirty="0" smtClean="0"/>
              <a:t>Every time a student pays their fees and 			deposits the </a:t>
            </a:r>
            <a:r>
              <a:rPr lang="en-IN" dirty="0" err="1" smtClean="0"/>
              <a:t>challan</a:t>
            </a:r>
            <a:r>
              <a:rPr lang="en-IN" dirty="0" smtClean="0"/>
              <a:t>, then this button 			can be used for getting a form and filling 			up the details of the  fees deposited by 			students identified by their roll 				numbers. </a:t>
            </a:r>
          </a:p>
          <a:p>
            <a:pPr lvl="1"/>
            <a:r>
              <a:rPr lang="en-IN" u="sng" dirty="0" smtClean="0"/>
              <a:t>View </a:t>
            </a:r>
            <a:r>
              <a:rPr lang="en-IN" dirty="0" smtClean="0"/>
              <a:t>:  </a:t>
            </a:r>
            <a:r>
              <a:rPr lang="en-IN" dirty="0" smtClean="0"/>
              <a:t>This button can be used to view details of  			specific student by roll no.</a:t>
            </a:r>
          </a:p>
          <a:p>
            <a:pPr lvl="1"/>
            <a:r>
              <a:rPr lang="en-IN" u="sng" dirty="0" smtClean="0"/>
              <a:t>Defaulters </a:t>
            </a:r>
            <a:r>
              <a:rPr lang="en-IN" u="sng" dirty="0" smtClean="0"/>
              <a:t> </a:t>
            </a:r>
            <a:r>
              <a:rPr lang="en-IN" dirty="0" smtClean="0"/>
              <a:t>:  This button could be used for  				creating and deleting remarks for 				defaulter students.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This includes important details like :</a:t>
            </a:r>
          </a:p>
          <a:p>
            <a:r>
              <a:rPr lang="en-IN" dirty="0" smtClean="0"/>
              <a:t>Name of student.</a:t>
            </a:r>
          </a:p>
          <a:p>
            <a:r>
              <a:rPr lang="en-IN" dirty="0" smtClean="0"/>
              <a:t>Roll no.</a:t>
            </a:r>
          </a:p>
          <a:p>
            <a:r>
              <a:rPr lang="en-IN" dirty="0" smtClean="0"/>
              <a:t>Session</a:t>
            </a:r>
          </a:p>
          <a:p>
            <a:r>
              <a:rPr lang="en-IN" dirty="0" smtClean="0"/>
              <a:t>Date of birth</a:t>
            </a:r>
          </a:p>
          <a:p>
            <a:r>
              <a:rPr lang="en-IN" dirty="0" smtClean="0"/>
              <a:t>Father’s name</a:t>
            </a:r>
          </a:p>
          <a:p>
            <a:r>
              <a:rPr lang="en-IN" dirty="0" smtClean="0"/>
              <a:t>Fee per semester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mtClean="0"/>
              <a:t>Create Page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This page would give a form to update the fee payment of a student. It will include </a:t>
            </a:r>
            <a:r>
              <a:rPr lang="en-IN" dirty="0" err="1" smtClean="0"/>
              <a:t>informations</a:t>
            </a:r>
            <a:r>
              <a:rPr lang="en-IN" dirty="0" smtClean="0"/>
              <a:t> like: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Roll no.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Challan</a:t>
            </a:r>
            <a:r>
              <a:rPr lang="en-IN" dirty="0" smtClean="0"/>
              <a:t> no.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Semester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Amount Paid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Update Page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549</TotalTime>
  <Words>346</Words>
  <Application>Microsoft Office PowerPoint</Application>
  <PresentationFormat>On-screen Show (4:3)</PresentationFormat>
  <Paragraphs>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Project For Keeping Accounts  of Students in a college</vt:lpstr>
      <vt:lpstr>PowerPoint Presentation</vt:lpstr>
      <vt:lpstr>About The Project</vt:lpstr>
      <vt:lpstr>PowerPoint Presentation</vt:lpstr>
      <vt:lpstr>Main parts of the projects: </vt:lpstr>
      <vt:lpstr>FrontEnd</vt:lpstr>
      <vt:lpstr>PowerPoint Presentation</vt:lpstr>
      <vt:lpstr>Create Page</vt:lpstr>
      <vt:lpstr>Update Page</vt:lpstr>
      <vt:lpstr>View Page</vt:lpstr>
      <vt:lpstr>Defaulters Page</vt:lpstr>
      <vt:lpstr>Database design</vt:lpstr>
      <vt:lpstr>TABLES  IN THE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For Keeping Accounts  of Students in a college</dc:title>
  <dc:creator>Avinash</dc:creator>
  <cp:lastModifiedBy>RAVI KUMAR</cp:lastModifiedBy>
  <cp:revision>21</cp:revision>
  <dcterms:created xsi:type="dcterms:W3CDTF">2016-10-27T05:15:55Z</dcterms:created>
  <dcterms:modified xsi:type="dcterms:W3CDTF">2016-11-20T07:50:33Z</dcterms:modified>
</cp:coreProperties>
</file>