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22692435855"/>
          <c:y val="0.0699440723606987"/>
          <c:w val="0.700266577807398"/>
          <c:h val="0.726990264447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76398777"/>
        <c:axId val="14966900"/>
      </c:barChart>
      <c:catAx>
        <c:axId val="76398777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4966900"/>
        <c:crosses val="autoZero"/>
        <c:auto val="1"/>
        <c:lblAlgn val="ctr"/>
        <c:lblOffset val="100"/>
      </c:catAx>
      <c:valAx>
        <c:axId val="1496690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6398777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A552BF-B2A0-4BB2-A83F-BEAD94C44012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360" cy="23130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040" cy="26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19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71CD44-C98F-4461-861E-EBD526C8034A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1680" cy="1332000"/>
            <a:chOff x="876240" y="990720"/>
            <a:chExt cx="1741680" cy="133200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240" cy="105588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200" cy="56052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360" cy="143676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520" cy="61776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064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ADE1F29-8359-4555-A958-007DD93AB28B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04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NAME:T.Sahul Hameed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NO:asunm1323312207790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1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1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520" cy="521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16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5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3680" cy="293760"/>
            <a:chOff x="466560" y="6410160"/>
            <a:chExt cx="3703680" cy="29376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640" cy="19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BE4F1DF-9D68-4D71-8FE8-640E71F5E632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17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12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280" cy="1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1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0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360" cy="36036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200" cy="64620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240" cy="24624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2720" cy="3008520"/>
            <a:chOff x="47520" y="3819600"/>
            <a:chExt cx="4122720" cy="300852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960" cy="3008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584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8123F73-28EC-4898-8FF1-567FC3152A07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776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0840" cy="3256200"/>
            <a:chOff x="7953480" y="3000240"/>
            <a:chExt cx="2760840" cy="325620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5760" cy="45576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79640" cy="17964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0840" cy="3256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4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3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2C9D422-7856-423E-8915-F2A4B210AF3B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52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320" cy="3808440"/>
            <a:chOff x="8658360" y="2647800"/>
            <a:chExt cx="3532320" cy="380844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5760" cy="45576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79640" cy="17964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320" cy="380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1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C3E5B83-F748-45A0-9117-17747A88F739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60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00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5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800" cy="48420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ADEA599-8569-43D7-A33C-263F28095B6D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60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240" cy="32464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176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4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9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53A79A8-5826-4F2B-B6E8-4476C22B98AD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368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60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1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AE1836A-8EB5-4E5C-9DC6-FF1078DC223A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264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4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168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2024-09-04T12:11:43Z</dcterms:modified>
  <cp:revision>28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