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59" r:id="rId13"/>
    <p:sldId id="271" r:id="rId14"/>
    <p:sldId id="272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2877161"/>
            <a:ext cx="6719020" cy="15365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1655520"/>
            <a:ext cx="6566315" cy="122164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Vaccine Distribution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400" dirty="0">
                <a:solidFill>
                  <a:schemeClr val="tx2"/>
                </a:solidFill>
              </a:rPr>
              <a:t>Team Members</a:t>
            </a:r>
          </a:p>
          <a:p>
            <a:pPr marL="0" indent="0" algn="r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US" sz="2400" dirty="0" err="1">
                <a:solidFill>
                  <a:schemeClr val="tx2"/>
                </a:solidFill>
              </a:rPr>
              <a:t>Dharmik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Bharatbhai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Harkhani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/>
              <a:t>001029591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tx2"/>
                </a:solidFill>
              </a:rPr>
              <a:t>Santosh Krishnan(</a:t>
            </a:r>
            <a:r>
              <a:rPr lang="en-US" sz="2400" dirty="0"/>
              <a:t>001029708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tx2"/>
                </a:solidFill>
              </a:rPr>
              <a:t>Vineet Samir Shah(</a:t>
            </a:r>
            <a:r>
              <a:rPr lang="en-US" sz="2400" dirty="0"/>
              <a:t>001020429 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Roles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Roles</a:t>
            </a:r>
          </a:p>
          <a:p>
            <a:r>
              <a:rPr lang="en-US" sz="2000" dirty="0"/>
              <a:t>System Admin</a:t>
            </a:r>
          </a:p>
          <a:p>
            <a:pPr lvl="1"/>
            <a:r>
              <a:rPr lang="en-US" sz="2000" dirty="0"/>
              <a:t>System Admin is capable to create and manage CDC Admin, Enterprise and Network.</a:t>
            </a:r>
          </a:p>
          <a:p>
            <a:r>
              <a:rPr lang="en-US" sz="2000" dirty="0"/>
              <a:t>CDC Admin</a:t>
            </a:r>
          </a:p>
          <a:p>
            <a:pPr lvl="1"/>
            <a:r>
              <a:rPr lang="en-US" sz="2000" dirty="0"/>
              <a:t>Center for Disease Control Administrator manages Population of the network, manages vaccines and vaccine orders. Moreover, CDC Admin can call back vaccines that are delivered to hospitals. </a:t>
            </a:r>
          </a:p>
          <a:p>
            <a:r>
              <a:rPr lang="en-US" sz="2000" dirty="0"/>
              <a:t>Hospital Admin</a:t>
            </a:r>
          </a:p>
          <a:p>
            <a:pPr lvl="1"/>
            <a:r>
              <a:rPr lang="en-US" sz="2000" dirty="0"/>
              <a:t>Hospital Admin can create a vaccine order request and can also keep a track of vaccines which are called back. Moreover, Hospital admin, also records the payment for the vaccines which are requested.</a:t>
            </a:r>
          </a:p>
          <a:p>
            <a:r>
              <a:rPr lang="en-US" sz="2000" dirty="0"/>
              <a:t>PHD Lead</a:t>
            </a:r>
          </a:p>
          <a:p>
            <a:pPr lvl="1"/>
            <a:r>
              <a:rPr lang="en-US" sz="2000" dirty="0"/>
              <a:t>Public Health Department Lead gets the request for the vaccine request approval from the provider.</a:t>
            </a:r>
          </a:p>
          <a:p>
            <a:r>
              <a:rPr lang="en-US" sz="2000" dirty="0"/>
              <a:t>Provider </a:t>
            </a:r>
          </a:p>
          <a:p>
            <a:pPr lvl="1"/>
            <a:r>
              <a:rPr lang="en-US" sz="2000" dirty="0"/>
              <a:t>Provider gets the vaccine request from the hospital and after verification, the provider forwards that request to the PHD lead.</a:t>
            </a:r>
          </a:p>
        </p:txBody>
      </p:sp>
    </p:spTree>
    <p:extLst>
      <p:ext uri="{BB962C8B-B14F-4D97-AF65-F5344CB8AC3E}">
        <p14:creationId xmlns:p14="http://schemas.microsoft.com/office/powerpoint/2010/main" val="38907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Roles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Roles</a:t>
            </a:r>
          </a:p>
          <a:p>
            <a:r>
              <a:rPr lang="en-US" sz="1400" dirty="0"/>
              <a:t>Inventory Manager</a:t>
            </a:r>
          </a:p>
          <a:p>
            <a:pPr lvl="1"/>
            <a:r>
              <a:rPr lang="en-US" sz="1400" dirty="0"/>
              <a:t>Inventory Manager gets the request from the Center for Disease Control Department regarding the Vaccine request. Inventory Manager is also capable in creating and managing Vaccine Batches. </a:t>
            </a:r>
          </a:p>
          <a:p>
            <a:r>
              <a:rPr lang="en-US" sz="1400" dirty="0"/>
              <a:t>Lab Assistant</a:t>
            </a:r>
          </a:p>
          <a:p>
            <a:pPr lvl="1"/>
            <a:r>
              <a:rPr lang="en-US" sz="1400" dirty="0"/>
              <a:t>Lab Assistant gets the request from the Inventory manager to test the vaccine and pass the vaccine request to the delivery manager if the vaccine is approved for delivery </a:t>
            </a:r>
          </a:p>
          <a:p>
            <a:r>
              <a:rPr lang="en-US" sz="1400" dirty="0"/>
              <a:t>Delivery Manager</a:t>
            </a:r>
          </a:p>
          <a:p>
            <a:pPr lvl="1"/>
            <a:r>
              <a:rPr lang="en-US" sz="1400" dirty="0"/>
              <a:t>Delivery manager gets the request from the Inventory Organization, which is then assigned to a particular delivery guy for the vaccine delivery.</a:t>
            </a:r>
          </a:p>
          <a:p>
            <a:r>
              <a:rPr lang="en-US" sz="1400" dirty="0"/>
              <a:t>Delivery Person</a:t>
            </a:r>
          </a:p>
          <a:p>
            <a:pPr lvl="1"/>
            <a:r>
              <a:rPr lang="en-US" sz="1400" dirty="0"/>
              <a:t>Delivery Person can confirm the assigned delivery and confirm the status after the order is delivered.</a:t>
            </a:r>
          </a:p>
        </p:txBody>
      </p:sp>
    </p:spTree>
    <p:extLst>
      <p:ext uri="{BB962C8B-B14F-4D97-AF65-F5344CB8AC3E}">
        <p14:creationId xmlns:p14="http://schemas.microsoft.com/office/powerpoint/2010/main" val="7085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9C74F-6C13-434D-A1A2-907EAE4A0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BDCBC4-0325-4BE2-9B06-317198E7A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91531"/>
            <a:ext cx="7429500" cy="144168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754EE-FC6A-4FD0-8ED2-3E50A6F7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25470"/>
            <a:ext cx="6800850" cy="973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2FA8-2B1C-41DA-9260-90D6010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DC70A0-C36B-40BB-A7C4-BD140E94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1"/>
            <a:ext cx="4724705" cy="244328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4F064F-9DF1-404D-B7F1-C9463BEAD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79" y="1350110"/>
            <a:ext cx="4356121" cy="244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99AF4-07F0-42A0-B9B5-56F8A8C85927}"/>
              </a:ext>
            </a:extLst>
          </p:cNvPr>
          <p:cNvSpPr txBox="1"/>
          <p:nvPr/>
        </p:nvSpPr>
        <p:spPr>
          <a:xfrm>
            <a:off x="754375" y="4098800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CDC Admin Work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67347-A8CB-4FB4-8FCF-CE0A2048B606}"/>
              </a:ext>
            </a:extLst>
          </p:cNvPr>
          <p:cNvSpPr txBox="1"/>
          <p:nvPr/>
        </p:nvSpPr>
        <p:spPr>
          <a:xfrm>
            <a:off x="6404460" y="4098800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Vaccine</a:t>
            </a:r>
          </a:p>
        </p:txBody>
      </p:sp>
    </p:spTree>
    <p:extLst>
      <p:ext uri="{BB962C8B-B14F-4D97-AF65-F5344CB8AC3E}">
        <p14:creationId xmlns:p14="http://schemas.microsoft.com/office/powerpoint/2010/main" val="59207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2FA8-2B1C-41DA-9260-90D6010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99AF4-07F0-42A0-B9B5-56F8A8C85927}"/>
              </a:ext>
            </a:extLst>
          </p:cNvPr>
          <p:cNvSpPr txBox="1"/>
          <p:nvPr/>
        </p:nvSpPr>
        <p:spPr>
          <a:xfrm>
            <a:off x="1118027" y="4098800"/>
            <a:ext cx="259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 Enterprise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978194-0181-4BDD-B4EE-78B16D0FD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416965"/>
            <a:ext cx="4850340" cy="262046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B43287-96D7-48DA-929D-FE0FACD0D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49" y="1413059"/>
            <a:ext cx="4289351" cy="2620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7F4DFB-D785-4985-B51F-CE29F9C35C70}"/>
              </a:ext>
            </a:extLst>
          </p:cNvPr>
          <p:cNvSpPr txBox="1"/>
          <p:nvPr/>
        </p:nvSpPr>
        <p:spPr>
          <a:xfrm>
            <a:off x="6099050" y="4098800"/>
            <a:ext cx="225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User Account</a:t>
            </a:r>
          </a:p>
        </p:txBody>
      </p:sp>
    </p:spTree>
    <p:extLst>
      <p:ext uri="{BB962C8B-B14F-4D97-AF65-F5344CB8AC3E}">
        <p14:creationId xmlns:p14="http://schemas.microsoft.com/office/powerpoint/2010/main" val="269576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63F2A19-3F04-49DF-B7E4-3A841D6123F3}"/>
              </a:ext>
            </a:extLst>
          </p:cNvPr>
          <p:cNvSpPr txBox="1">
            <a:spLocks/>
          </p:cNvSpPr>
          <p:nvPr/>
        </p:nvSpPr>
        <p:spPr>
          <a:xfrm>
            <a:off x="1365195" y="1960930"/>
            <a:ext cx="5955495" cy="15270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838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past a few years, we have encountered some severe diseases and these diseases spreads exponentially. Hence, vaccination distribution management has to be more effective.</a:t>
            </a:r>
          </a:p>
          <a:p>
            <a:r>
              <a:rPr lang="en-US" sz="2000" dirty="0"/>
              <a:t>The application aims to design, develop and implement a vaccine distribution, which will enable real time access to availability of vaccines at National, State and local levels and proper accounting of vaccines, thus ensuring safe and non-wastage of vaccines.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Which issue it has solved?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application solves various issues:</a:t>
            </a:r>
          </a:p>
          <a:p>
            <a:pPr lvl="1"/>
            <a:r>
              <a:rPr lang="en-US" sz="2000" dirty="0"/>
              <a:t>Generating vaccine as per the need</a:t>
            </a:r>
          </a:p>
          <a:p>
            <a:pPr lvl="1"/>
            <a:r>
              <a:rPr lang="en-US" sz="2000" dirty="0"/>
              <a:t>Prevent Vaccine Wastage.</a:t>
            </a:r>
          </a:p>
          <a:p>
            <a:pPr lvl="1"/>
            <a:r>
              <a:rPr lang="en-US" sz="2000" dirty="0"/>
              <a:t>Real Time display of data.</a:t>
            </a:r>
          </a:p>
          <a:p>
            <a:pPr lvl="1"/>
            <a:r>
              <a:rPr lang="en-US" sz="2000" dirty="0"/>
              <a:t>Can easily recall vaccines.</a:t>
            </a:r>
          </a:p>
        </p:txBody>
      </p:sp>
    </p:spTree>
    <p:extLst>
      <p:ext uri="{BB962C8B-B14F-4D97-AF65-F5344CB8AC3E}">
        <p14:creationId xmlns:p14="http://schemas.microsoft.com/office/powerpoint/2010/main" val="349161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must record vaccine distribution to improve the efficiency, reduce the wastage of vaccine and deliver vaccine according to its demand. </a:t>
            </a:r>
          </a:p>
          <a:p>
            <a:r>
              <a:rPr lang="en-US" sz="2000" dirty="0"/>
              <a:t>Such an application will benefit Pharmaceutical Companies, Hospitals and clinics and patients ensuring more efficient Distribution system. </a:t>
            </a:r>
          </a:p>
        </p:txBody>
      </p:sp>
    </p:spTree>
    <p:extLst>
      <p:ext uri="{BB962C8B-B14F-4D97-AF65-F5344CB8AC3E}">
        <p14:creationId xmlns:p14="http://schemas.microsoft.com/office/powerpoint/2010/main" val="27713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Eco-System Architecture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rchitecture Diagram">
            <a:extLst>
              <a:ext uri="{FF2B5EF4-FFF2-40B4-BE49-F238E27FC236}">
                <a16:creationId xmlns:a16="http://schemas.microsoft.com/office/drawing/2014/main" id="{0898BB9B-7BA0-4F74-90C6-CC5AD421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020464"/>
            <a:ext cx="7482543" cy="4123035"/>
          </a:xfrm>
        </p:spPr>
      </p:pic>
    </p:spTree>
    <p:extLst>
      <p:ext uri="{BB962C8B-B14F-4D97-AF65-F5344CB8AC3E}">
        <p14:creationId xmlns:p14="http://schemas.microsoft.com/office/powerpoint/2010/main" val="24143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UML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5A5775-F71D-403E-8282-096D97D97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6" y="1020465"/>
            <a:ext cx="7482544" cy="4123035"/>
          </a:xfrm>
        </p:spPr>
      </p:pic>
    </p:spTree>
    <p:extLst>
      <p:ext uri="{BB962C8B-B14F-4D97-AF65-F5344CB8AC3E}">
        <p14:creationId xmlns:p14="http://schemas.microsoft.com/office/powerpoint/2010/main" val="207684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Work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6FD28B2B-DC79-448B-A6E6-2AE9130A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4" y="1350109"/>
            <a:ext cx="5599271" cy="37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9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Work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7F2ABFA-0C71-4295-8DF8-6DBC0112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624"/>
            <a:ext cx="9144000" cy="31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5000-8CA5-4580-9339-2EF2F8A0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Work Flow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1B130-6CF4-4F59-BFC8-6BC6FAC4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350110"/>
            <a:ext cx="6803103" cy="3067050"/>
          </a:xfrm>
        </p:spPr>
      </p:pic>
    </p:spTree>
    <p:extLst>
      <p:ext uri="{BB962C8B-B14F-4D97-AF65-F5344CB8AC3E}">
        <p14:creationId xmlns:p14="http://schemas.microsoft.com/office/powerpoint/2010/main" val="335264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440</Words>
  <Application>Microsoft Office PowerPoint</Application>
  <PresentationFormat>On-screen Show (16:9)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Vaccine Distribution System</vt:lpstr>
      <vt:lpstr>Problem Statement</vt:lpstr>
      <vt:lpstr>Which issue it has solved?</vt:lpstr>
      <vt:lpstr>Solution</vt:lpstr>
      <vt:lpstr>Eco-System Architecture Diagram</vt:lpstr>
      <vt:lpstr>UML Diagram</vt:lpstr>
      <vt:lpstr>Work Flow</vt:lpstr>
      <vt:lpstr>Work Flow</vt:lpstr>
      <vt:lpstr>Work Flow</vt:lpstr>
      <vt:lpstr>Roles</vt:lpstr>
      <vt:lpstr>Roles</vt:lpstr>
      <vt:lpstr>Snapshots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Distribution System</dc:title>
  <dc:creator>Vineet Shah</dc:creator>
  <cp:lastModifiedBy>Vineet Shah</cp:lastModifiedBy>
  <cp:revision>3</cp:revision>
  <dcterms:created xsi:type="dcterms:W3CDTF">2020-04-22T02:27:41Z</dcterms:created>
  <dcterms:modified xsi:type="dcterms:W3CDTF">2020-04-22T03:58:47Z</dcterms:modified>
</cp:coreProperties>
</file>