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c2eda2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c2eda2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c2eda2b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c2eda2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c2eda2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c2eda2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c2eda2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c2eda2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c2eda2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c2eda2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c2eda2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c2eda2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c2eda2b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c2eda2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c2eda2b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c2eda2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192" y="205014"/>
            <a:ext cx="822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6192" y="1203141"/>
            <a:ext cx="82269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bl3drEfDVmgrQFsIdDvtplk0aJH9hYIY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4" title="car 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Detecting Traffic light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8262"/>
            <a:ext cx="9144000" cy="152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Stop 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75" y="1017725"/>
            <a:ext cx="733471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Stop 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75" y="1017725"/>
            <a:ext cx="7334712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275" y="1076281"/>
            <a:ext cx="7334698" cy="412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Input Nodes to Output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0" y="1246275"/>
            <a:ext cx="7941299" cy="395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Monocular Vision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istant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75" y="1384300"/>
            <a:ext cx="62865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Object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39" y="1195400"/>
            <a:ext cx="5976561" cy="33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[1]Chu Jiangwei, Ji Lisheng, Guo Lie Libibing, Wang Rongben, “Study on Method of Detecting Preceding Vehicle Based on Monocular Camera”  in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Intelligent Vehicles Symposium, 2004 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