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4/10/18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ME592X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E1DB80-B018-4F6E-981F-2EF1EEED78A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4/10/18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ME592X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BFC0E2-C5B2-4DC0-BC52-DEEBEE5D7D5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384560" y="22633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Assignment 4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Convolution LSTM 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ACB33D9-E9A0-4F90-BD2E-B7D8BADFEFB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ME592X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55200" y="64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of combustion dataset using Convolution followed by LSTM: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image – 100X250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2" name="Table 2"/>
          <p:cNvGraphicFramePr/>
          <p:nvPr/>
        </p:nvGraphicFramePr>
        <p:xfrm>
          <a:off x="3924000" y="2949840"/>
          <a:ext cx="3978000" cy="1854000"/>
        </p:xfrm>
        <a:graphic>
          <a:graphicData uri="http://schemas.openxmlformats.org/drawingml/2006/table">
            <a:tbl>
              <a:tblPr/>
              <a:tblGrid>
                <a:gridCol w="1954080"/>
                <a:gridCol w="2023920"/>
              </a:tblGrid>
              <a:tr h="549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Resolution of the image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Classification accuracy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64X32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96.94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32X32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99.17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16X32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99.68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5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16X16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99.77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654F0D0-C53B-464E-8741-0F5A659EA33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ME592X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graphicFrame><p:nvGraphicFramePr><p:cNvPr id="85" name="Table 1"/><p:cNvGraphicFramePr/><p:nvPr/></p:nvGraphicFramePr><p:xfrm><a:off x="8238240" y="897120"/><a:ext cx="3230640" cy="2394360"/></p:xfrm><a:graphic><a:graphicData uri="http://schemas.openxmlformats.org/drawingml/2006/table"><a:tbl><a:tblPr/><a:tblGrid><a:gridCol w="1153800"/><a:gridCol w="923040"/><a:gridCol w="1153800"/></a:tblGrid><a:tr h="342000"><a:tc gridSpan="2"><a:txBody><a:bodyPr lIns="7560" rIns="7560" tIns="7560" bIns="0" anchor="ctr"></a:bodyPr><a:p><a:pPr algn="ctr"><a:lnSpc><a:spcPct val="100000"/></a:lnSpc></a:pPr><a:r><a:rPr b="1" lang="en-US" sz="1800" spc="-1" strike="noStrike"><a:solidFill><a:srgbClr val="000000"/></a:solidFill><a:uFill><a:solidFill><a:srgbClr val="ffffff"/></a:solidFill></a:uFill><a:latin typeface="Calibri"/></a:rPr><a:t>Feature 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 hMerge="1"><a:tcPr><a:solidFill><a:srgbClr val="729fcf"/></a:solidFill></a:tcPr></a:tc><a:tc><a:txBody><a:bodyPr lIns="7560" rIns="7560" tIns="7560" bIns="0" anchor="ctr"></a:bodyPr><a:p><a:pPr algn="ctr"><a:lnSpc><a:spcPct val="100000"/></a:lnSpc></a:pPr><a:r><a:rPr b="1" lang="en-US" sz="1800" spc="-1" strike="noStrike"><a:solidFill><a:srgbClr val="000000"/></a:solidFill><a:uFill><a:solidFill><a:srgbClr val="ffffff"/></a:solidFill></a:uFill><a:latin typeface="Calibri"/></a:rPr><a:t>Efficiency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342000"><a:tc rowSpan="3"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Number of filters</a:t></a:r><a:endParaRPr b="0" lang="en-US" sz="1800" spc="-1" strike="noStrike"><a:solidFill><a:srgbClr val="000000"/></a:solidFill><a:uFill><a:solidFill><a:srgbClr val="ffffff"/></a:solidFill></a:uFill><a:latin typeface="Arial"/></a:endParaRPr></a:p><a:p><a:pPr algn="ctr"><a:lnSpc><a:spcPct val="100000"/></a:lnSpc></a:pPr><a:r><a:rPr b="0" lang="en-US" sz="1200" spc="-1" strike="noStrike"><a:solidFill><a:srgbClr val="000000"/></a:solidFill><a:uFill><a:solidFill><a:srgbClr val="ffffff"/></a:solidFill></a:uFill><a:latin typeface="Calibri"/></a:rPr><a:t>n_frames = 20</a:t></a:r><a:endParaRPr b="0" lang="en-US" sz="1800" spc="-1" strike="noStrike"><a:solidFill><a:srgbClr val="000000"/></a:solidFill><a:uFill><a:solidFill><a:srgbClr val="ffffff"/></a:solidFill></a:uFill><a:latin typeface="Arial"/></a:endParaRPr></a:p><a:p><a:pPr algn="ctr"><a:lnSpc><a:spcPct val="100000"/></a:lnSpc></a:pPr><a:r><a:rPr b="0" lang="en-US" sz="1200" spc="-1" strike="noStrike"><a:solidFill><a:srgbClr val="000000"/></a:solidFill><a:uFill><a:solidFill><a:srgbClr val="ffffff"/></a:solidFill></a:uFill><a:latin typeface="Calibri"/></a:rPr><a:t>res = 32x16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4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81.16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342000"><a:tc vMerge="1"><a:tcPr><a:solidFill><a:srgbClr val="729fcf"/></a:solidFill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6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87.69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342000"><a:tcPr><a:solidFill><a:srgbClr val="729fcf"/></a:solidFill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8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89.33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342000"><a:tc rowSpan="3"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Number of frames</a:t></a:r><a:endParaRPr b="0" lang="en-US" sz="1800" spc="-1" strike="noStrike"><a:solidFill><a:srgbClr val="000000"/></a:solidFill><a:uFill><a:solidFill><a:srgbClr val="ffffff"/></a:solidFill></a:uFill><a:latin typeface="Arial"/></a:endParaRPr></a:p><a:p><a:pPr algn="ctr"><a:lnSpc><a:spcPct val="100000"/></a:lnSpc></a:pPr><a:r><a:rPr b="0" lang="en-US" sz="1300" spc="-1" strike="noStrike"><a:solidFill><a:srgbClr val="000000"/></a:solidFill><a:uFill><a:solidFill><a:srgbClr val="ffffff"/></a:solidFill></a:uFill><a:latin typeface="Calibri"/></a:rPr><a:t>n_filters = 6</a:t></a:r><a:endParaRPr b="0" lang="en-US" sz="1800" spc="-1" strike="noStrike"><a:solidFill><a:srgbClr val="000000"/></a:solidFill><a:uFill><a:solidFill><a:srgbClr val="ffffff"/></a:solidFill></a:uFill><a:latin typeface="Arial"/></a:endParaRPr></a:p><a:p><a:pPr algn="ctr"><a:lnSpc><a:spcPct val="100000"/></a:lnSpc></a:pPr><a:r><a:rPr b="0" lang="en-US" sz="1200" spc="-1" strike="noStrike"><a:solidFill><a:srgbClr val="000000"/></a:solidFill><a:uFill><a:solidFill><a:srgbClr val="ffffff"/></a:solidFill></a:uFill><a:latin typeface="Calibri"/></a:rPr><a:t>res = 32x16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5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98.7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342000"><a:tcPr><a:solidFill><a:srgbClr val="729fcf"/></a:solidFill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10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92.34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342360"><a:tcPr><a:solidFill><a:srgbClr val="729fcf"/></a:solidFill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20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86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/a:tbl></a:graphicData></a:graphic></p:graphicFrame><p:sp><p:nvSpPr><p:cNvPr id="86" name="CustomShape 2"></p:cNvPr><p:cNvSpPr/><p:nvPr/></p:nvSpPr><p:spPr><a:xfrm><a:off x="9527040" y="1994400"/><a:ext cx="1741320" cy="226080"/></a:xfrm><a:prstGeom prst="roundRect"><a:avLst><a:gd name="adj" fmla="val 16667"/></a:avLst></a:prstGeom><a:noFill/><a:ln w="38160"><a:solidFill><a:srgbClr val="00b050"/></a:solidFill></a:ln></p:spPr><p:style><a:lnRef idx="2"><a:schemeClr val="accent1"><a:shade val="50000"/></a:schemeClr></a:lnRef><a:fillRef idx="1"><a:schemeClr val="accent1"/></a:fillRef><a:effectRef idx="0"><a:schemeClr val="accent1"/></a:effectRef><a:fontRef idx="minor"/></p:style></p:sp><p:sp><p:nvSpPr><p:cNvPr id="87" name="TextShape 3"/><p:cNvSpPr txBox="1"/><p:nvPr/></p:nvSpPr><p:spPr><a:xfrm><a:off x="533520" y="362520"/><a:ext cx="11301120" cy="6142320"/></a:xfrm><a:prstGeom prst="rect"><a:avLst/></a:prstGeom><a:noFill/><a:ln><a:noFill/></a:ln></p:spPr><p:txBody><a:bodyPr></a:bodyPr><a:p><a:pPr><a:lnSpc><a:spcPct val="100000"/></a:lnSpc></a:pPr><a:r><a:rPr b="0" lang="en-US" sz="2800" spc="-1" strike="noStrike"><a:solidFill><a:srgbClr val="000000"/></a:solidFill><a:uFill><a:solidFill><a:srgbClr val="ffffff"/></a:solidFill></a:uFill><a:latin typeface="Calibri"/></a:rPr><a:t>Training of dataset using Convolution LSTM:</a:t></a:r><a:endParaRPr b="0" lang="en-US" sz="2800" spc="-1" strike="noStrike"><a:solidFill><a:srgbClr val="000000"/></a:solidFill><a:uFill><a:solidFill><a:srgbClr val="ffffff"/></a:solidFill></a:uFill><a:latin typeface="Calibri"/></a:endParaRPr></a:p><a:p><a:pPr><a:lnSpc><a:spcPct val="100000"/></a:lnSpc></a:pPr><a:endParaRPr b="0" lang="en-US" sz="2800" spc="-1" strike="noStrike"><a:solidFill><a:srgbClr val="000000"/></a:solidFill><a:uFill><a:solidFill><a:srgbClr val="ffffff"/></a:solidFill></a:uFill><a:latin typeface="Calibri"/></a:endParaRPr></a:p><a:p><a:pPr><a:lnSpc><a:spcPct val="100000"/></a:lnSpc></a:pPr><a:r><a:rPr b="0" lang="en-US" sz="2400" spc="-1" strike="noStrike"><a:solidFill><a:srgbClr val="000000"/></a:solidFill><a:uFill><a:solidFill><a:srgbClr val="ffffff"/></a:solidFill></a:uFill><a:latin typeface="Calibri"/></a:rPr><a:t>Hyper parameters:</a:t></a:r><a:endParaRPr b="0" lang="en-US" sz="2800" spc="-1" strike="noStrike"><a:solidFill><a:srgbClr val="000000"/></a:solidFill><a:uFill><a:solidFill><a:srgbClr val="ffffff"/></a:solidFill></a:uFill><a:latin typeface="Calibri"/></a:endParaRPr></a:p><a:p><a:pPr marL="228600" indent="-228240"><a:lnSpc><a:spcPct val="90000"/></a:lnSpc><a:buClr><a:srgbClr val="000000"/></a:buClr><a:buFont typeface="Arial"/><a:buChar char="•"/></a:pPr><a:r><a:rPr b="0" lang="en-US" sz="1800" spc="-1" strike="noStrike"><a:solidFill><a:srgbClr val="000000"/></a:solidFill><a:uFill><a:solidFill><a:srgbClr val="ffffff"/></a:solidFill></a:uFill><a:latin typeface="Calibri"/></a:rPr><a:t>Number of filters</a:t></a:r><a:endParaRPr b="0" lang="en-US" sz="2800" spc="-1" strike="noStrike"><a:solidFill><a:srgbClr val="000000"/></a:solidFill><a:uFill><a:solidFill><a:srgbClr val="ffffff"/></a:solidFill></a:uFill><a:latin typeface="Calibri"/></a:endParaRPr></a:p><a:p><a:pPr marL="228600" indent="-228240"><a:lnSpc><a:spcPct val="90000"/></a:lnSpc><a:buClr><a:srgbClr val="000000"/></a:buClr><a:buFont typeface="Arial"/><a:buChar char="•"/></a:pPr><a:r><a:rPr b="0" lang="en-US" sz="1800" spc="-1" strike="noStrike"><a:solidFill><a:srgbClr val="000000"/></a:solidFill><a:uFill><a:solidFill><a:srgbClr val="ffffff"/></a:solidFill></a:uFill><a:latin typeface="Calibri"/></a:rPr><a:t>Number of frames</a:t></a:r><a:endParaRPr b="0" lang="en-US" sz="2800" spc="-1" strike="noStrike"><a:solidFill><a:srgbClr val="000000"/></a:solidFill><a:uFill><a:solidFill><a:srgbClr val="ffffff"/></a:solidFill></a:uFill><a:latin typeface="Calibri"/></a:endParaRPr></a:p><a:p><a:pPr><a:lnSpc><a:spcPct val="100000"/></a:lnSpc></a:pPr><a:endParaRPr b="0" lang="en-US" sz="2800" spc="-1" strike="noStrike"><a:solidFill><a:srgbClr val="000000"/></a:solidFill><a:uFill><a:solidFill><a:srgbClr val="ffffff"/></a:solidFill></a:uFill><a:latin typeface="Calibri"/></a:endParaRPr></a:p><a:p><a:pPr><a:lnSpc><a:spcPct val="100000"/></a:lnSpc></a:pPr><a:r><a:rPr b="0" lang="en-US" sz="2800" spc="-1" strike="noStrike"><a:solidFill><a:srgbClr val="000000"/></a:solidFill><a:uFill><a:solidFill><a:srgbClr val="ffffff"/></a:solidFill></a:uFill><a:latin typeface="Calibri"/></a:rPr><a:t>Fixed parameters:</a:t></a:r><a:endParaRPr b="0" lang="en-US" sz="2800" spc="-1" strike="noStrike"><a:solidFill><a:srgbClr val="000000"/></a:solidFill><a:uFill><a:solidFill><a:srgbClr val="ffffff"/></a:solidFill></a:uFill><a:latin typeface="Calibri"/></a:endParaRPr></a:p><a:p><a:pPr marL="228600" indent="-228240"><a:lnSpc><a:spcPct val="90000"/></a:lnSpc><a:buClr><a:srgbClr val="000000"/></a:buClr><a:buFont typeface="Arial"/><a:buChar char="•"/></a:pPr><a:r><a:rPr b="0" lang="en-US" sz="1800" spc="-1" strike="noStrike"><a:solidFill><a:srgbClr val="000000"/></a:solidFill><a:uFill><a:solidFill><a:srgbClr val="ffffff"/></a:solidFill></a:uFill><a:latin typeface="Calibri"/></a:rPr><a:t>Number of channels = 1</a:t></a:r><a:endParaRPr b="0" lang="en-US" sz="2800" spc="-1" strike="noStrike"><a:solidFill><a:srgbClr val="000000"/></a:solidFill><a:uFill><a:solidFill><a:srgbClr val="ffffff"/></a:solidFill></a:uFill><a:latin typeface="Calibri"/></a:endParaRPr></a:p><a:p><a:pPr marL="228600" indent="-228240"><a:lnSpc><a:spcPct val="90000"/></a:lnSpc><a:buClr><a:srgbClr val="000000"/></a:buClr><a:buFont typeface="Arial"/><a:buChar char="•"/></a:pPr><a:r><a:rPr b="0" lang="en-US" sz="1800" spc="-1" strike="noStrike"><a:solidFill><a:srgbClr val="000000"/></a:solidFill><a:uFill><a:solidFill><a:srgbClr val="ffffff"/></a:solidFill></a:uFill><a:latin typeface="Calibri"/></a:rPr><a:t>Number of rows = height of the resized image</a:t></a:r><a:endParaRPr b="0" lang="en-US" sz="2800" spc="-1" strike="noStrike"><a:solidFill><a:srgbClr val="000000"/></a:solidFill><a:uFill><a:solidFill><a:srgbClr val="ffffff"/></a:solidFill></a:uFill><a:latin typeface="Calibri"/></a:endParaRPr></a:p><a:p><a:pPr marL="228600" indent="-228240"><a:lnSpc><a:spcPct val="90000"/></a:lnSpc><a:buClr><a:srgbClr val="000000"/></a:buClr><a:buFont typeface="Arial"/><a:buChar char="•"/></a:pPr><a:r><a:rPr b="0" lang="en-US" sz="1800" spc="-1" strike="noStrike"><a:solidFill><a:srgbClr val="000000"/></a:solidFill><a:uFill><a:solidFill><a:srgbClr val="ffffff"/></a:solidFill></a:uFill><a:latin typeface="Calibri"/></a:rPr><a:t>Number of columns = width of the resized image</a:t></a:r><a:endParaRPr b="0" lang="en-US" sz="2800" spc="-1" strike="noStrike"><a:solidFill><a:srgbClr val="000000"/></a:solidFill><a:uFill><a:solidFill><a:srgbClr val="ffffff"/></a:solidFill></a:uFill><a:latin typeface="Calibri"/></a:endParaRPr></a:p><a:p><a:pPr marL="228600" indent="-228240"><a:lnSpc><a:spcPct val="90000"/></a:lnSpc><a:buClr><a:srgbClr val="000000"/></a:buClr><a:buFont typeface="Arial"/><a:buChar char="•"/></a:pPr><a:r><a:rPr b="0" lang="en-US" sz="1800" spc="-1" strike="noStrike"><a:solidFill><a:srgbClr val="000000"/></a:solidFill><a:uFill><a:solidFill><a:srgbClr val="ffffff"/></a:solidFill></a:uFill><a:latin typeface="Calibri"/></a:rPr><a:t>Number of train samples = 80% of train data/number of frames</a:t></a:r><a:endParaRPr b="0" lang="en-US" sz="2800" spc="-1" strike="noStrike"><a:solidFill><a:srgbClr val="000000"/></a:solidFill><a:uFill><a:solidFill><a:srgbClr val="ffffff"/></a:solidFill></a:uFill><a:latin typeface="Calibri"/></a:endParaRPr></a:p><a:p><a:pPr marL="228600" indent="-228240"><a:lnSpc><a:spcPct val="90000"/></a:lnSpc><a:buClr><a:srgbClr val="000000"/></a:buClr><a:buFont typeface="Arial"/><a:buChar char="•"/></a:pPr><a:r><a:rPr b="0" lang="en-US" sz="1800" spc="-1" strike="noStrike"><a:solidFill><a:srgbClr val="000000"/></a:solidFill><a:uFill><a:solidFill><a:srgbClr val="ffffff"/></a:solidFill></a:uFill><a:latin typeface="Calibri"/></a:rPr><a:t>Number of test samples = 20% of train data/number of frames</a:t></a:r><a:endParaRPr b="0" lang="en-US" sz="2800" spc="-1" strike="noStrike"><a:solidFill><a:srgbClr val="000000"/></a:solidFill><a:uFill><a:solidFill><a:srgbClr val="ffffff"/></a:solidFill></a:uFill><a:latin typeface="Calibri"/></a:endParaRPr></a:p><a:p><a:pPr><a:lnSpc><a:spcPct val="90000"/></a:lnSpc></a:pPr><a:endParaRPr b="0" lang="en-US" sz="2800" spc="-1" strike="noStrike"><a:solidFill><a:srgbClr val="000000"/></a:solidFill><a:uFill><a:solidFill><a:srgbClr val="ffffff"/></a:solidFill></a:uFill><a:latin typeface="Calibri"/></a:endParaRPr></a:p><a:p><a:pPr><a:lnSpc><a:spcPct val="90000"/></a:lnSpc></a:pPr><a:endParaRPr b="0" lang="en-US" sz="2800" spc="-1" strike="noStrike"><a:solidFill><a:srgbClr val="000000"/></a:solidFill><a:uFill><a:solidFill><a:srgbClr val="ffffff"/></a:solidFill></a:uFill><a:latin typeface="Calibri"/></a:endParaRPr></a:p><a:p><a:pPr><a:lnSpc><a:spcPct val="100000"/></a:lnSpc></a:pPr><a:endParaRPr b="0" lang="en-US" sz="2800" spc="-1" strike="noStrike"><a:solidFill><a:srgbClr val="000000"/></a:solidFill><a:uFill><a:solidFill><a:srgbClr val="ffffff"/></a:solidFill></a:uFill><a:latin typeface="Calibri"/></a:endParaRPr></a:p><a:p><a:pPr><a:lnSpc><a:spcPct val="100000"/></a:lnSpc></a:pPr><a:endParaRPr b="0" lang="en-US" sz="2800" spc="-1" strike="noStrike"><a:solidFill><a:srgbClr val="000000"/></a:solidFill><a:uFill><a:solidFill><a:srgbClr val="ffffff"/></a:solidFill></a:uFill><a:latin typeface="Calibri"/></a:endParaRPr></a:p></p:txBody></p:sp><p:sp><p:nvSpPr><p:cNvPr id="88" name="CustomShape 4"></p:cNvPr><p:cNvSpPr/><p:nvPr/></p:nvSpPr><p:spPr><a:xfrm><a:off x="9527040" y="2320920"/><a:ext cx="1741320" cy="226080"/></a:xfrm><a:prstGeom prst="roundRect"><a:avLst><a:gd name="adj" fmla="val 16667"/></a:avLst></a:prstGeom><a:noFill/><a:ln w="38160"><a:solidFill><a:srgbClr val="00b050"/></a:solidFill></a:ln></p:spPr><p:style><a:lnRef idx="2"><a:schemeClr val="accent1"><a:shade val="50000"/></a:schemeClr></a:lnRef><a:fillRef idx="1"><a:schemeClr val="accent1"/></a:fillRef><a:effectRef idx="0"><a:schemeClr val="accent1"/></a:effectRef><a:fontRef idx="minor"/></p:style></p:sp><p:graphicFrame><p:nvGraphicFramePr><p:cNvPr id="89" name="Table 5"/><p:cNvGraphicFramePr/><p:nvPr/></p:nvGraphicFramePr><p:xfrm><a:off x="8238240" y="3644640"/><a:ext cx="3230640" cy="2512080"/></p:xfrm><a:graphic><a:graphicData uri="http://schemas.openxmlformats.org/drawingml/2006/table"><a:tbl><a:tblPr/><a:tblGrid><a:gridCol w="993960"/><a:gridCol w="993960"/><a:gridCol w="1242720"/></a:tblGrid><a:tr h="418680"><a:tc gridSpan="2"><a:txBody><a:bodyPr lIns="7560" rIns="7560" tIns="7560" bIns="0" anchor="ctr"></a:bodyPr><a:p><a:pPr algn="ctr"><a:lnSpc><a:spcPct val="100000"/></a:lnSpc></a:pPr><a:r><a:rPr b="1" lang="en-US" sz="1800" spc="-1" strike="noStrike"><a:solidFill><a:srgbClr val="000000"/></a:solidFill><a:uFill><a:solidFill><a:srgbClr val="ffffff"/></a:solidFill></a:uFill><a:latin typeface="Calibri"/></a:rPr><a:t>Resolution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 hMerge="1"><a:tcPr><a:solidFill><a:srgbClr val="729fcf"/></a:solidFill></a:tcPr></a:tc><a:tc rowSpan="2"><a:txBody><a:bodyPr lIns="7560" rIns="7560" tIns="7560" bIns="0" anchor="ctr"></a:bodyPr><a:p><a:pPr algn="ctr"><a:lnSpc><a:spcPct val="100000"/></a:lnSpc></a:pPr><a:r><a:rPr b="1" lang="en-US" sz="1800" spc="-1" strike="noStrike"><a:solidFill><a:srgbClr val="000000"/></a:solidFill><a:uFill><a:solidFill><a:srgbClr val="ffffff"/></a:solidFill></a:uFill><a:latin typeface="Calibri"/></a:rPr><a:t>Efficiency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418680"><a:tc><a:txBody><a:bodyPr lIns="7560" rIns="7560" tIns="7560" bIns="0" anchor="ctr"></a:bodyPr><a:p><a:pPr algn="ctr"><a:lnSpc><a:spcPct val="100000"/></a:lnSpc></a:pPr><a:r><a:rPr b="1" lang="en-US" sz="1800" spc="-1" strike="noStrike"><a:solidFill><a:srgbClr val="000000"/></a:solidFill><a:uFill><a:solidFill><a:srgbClr val="ffffff"/></a:solidFill></a:uFill><a:latin typeface="Calibri"/></a:rPr><a:t>Width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1" lang="en-US" sz="1800" spc="-1" strike="noStrike"><a:solidFill><a:srgbClr val="000000"/></a:solidFill><a:uFill><a:solidFill><a:srgbClr val="ffffff"/></a:solidFill></a:uFill><a:latin typeface="Calibri"/></a:rPr><a:t>Height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 vMerge="1"><a:tcPr><a:solidFill><a:srgbClr val="729fcf"/></a:solidFill></a:tcPr></a:tc></a:tr><a:tr h="418680"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16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16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98.12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418680"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16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32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98.8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418680"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32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16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98.95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a:tr h="418680"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32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32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a:tc><a:txBody><a:bodyPr lIns="7560" rIns="7560" tIns="7560" bIns="0" anchor="ctr"></a:bodyPr><a:p><a:pPr algn="ctr"><a:lnSpc><a:spcPct val="100000"/></a:lnSpc></a:pPr><a:r><a:rPr b="0" lang="en-US" sz="1800" spc="-1" strike="noStrike"><a:solidFill><a:srgbClr val="000000"/></a:solidFill><a:uFill><a:solidFill><a:srgbClr val="ffffff"/></a:solidFill></a:uFill><a:latin typeface="Calibri"/></a:rPr><a:t>99.78</a:t></a:r><a:endParaRPr b="0" lang="en-US" sz="1800" spc="-1" strike="noStrike"><a:solidFill><a:srgbClr val="000000"/></a:solidFill><a:uFill><a:solidFill><a:srgbClr val="ffffff"/></a:solidFill></a:uFill><a:latin typeface="Arial"/></a:endParaRPr></a:p></a:txBody><a:tcPr marL="7560" marR="7560"><a:lnL w="12240"><a:solidFill><a:srgbClr val="000000"/></a:solidFill></a:lnL><a:lnR w="12240"><a:solidFill><a:srgbClr val="000000"/></a:solidFill></a:lnR><a:lnT w="12240"><a:solidFill><a:srgbClr val="000000"/></a:solidFill></a:lnT><a:lnB w="12240"><a:solidFill><a:srgbClr val="000000"/></a:solidFill></a:lnB><a:noFill/></a:tcPr></a:tc></a:tr></a:tbl></a:graphicData></a:graphic></p:graphicFrame><p:sp><p:nvSpPr><p:cNvPr id="90" name="TextShape 6"/><p:cNvSpPr txBox="1"/><p:nvPr/></p:nvSpPr><p:spPr><a:xfrm><a:off x="8610480" y="6356520"/><a:ext cx="2742840" cy="364680"/></a:xfrm><a:prstGeom prst="rect"><a:avLst/></a:prstGeom><a:noFill/><a:ln><a:noFill/></a:ln></p:spPr><p:txBody><a:bodyPr anchor="ctr"></a:bodyPr><a:p><a:pPr algn="r"><a:lnSpc><a:spcPct val="100000"/></a:lnSpc></a:pPr><a:fld id="{4FAA29B7-903F-4668-A781-9290020FDDD6}" type="slidenum"><a:rPr b="0" lang="en-US" sz="1200" spc="-1" strike="noStrike"><a:solidFill><a:srgbClr val="8b8b8b"/></a:solidFill><a:uFill><a:solidFill><a:srgbClr val="ffffff"/></a:solidFill></a:uFill><a:latin typeface="Calibri"/></a:rPr><a:t>&lt;number&gt;</a:t></a:fld><a:endParaRPr b="0" lang="en-US" sz="1400" spc="-1" strike="noStrike"><a:solidFill><a:srgbClr val="000000"/></a:solidFill><a:uFill><a:solidFill><a:srgbClr val="ffffff"/></a:solidFill></a:uFill><a:latin typeface="Times New Roman"/></a:endParaRPr></a:p></p:txBody></p:sp><p:sp><p:nvSpPr><p:cNvPr id="91" name="TextShape 7"/><p:cNvSpPr txBox="1"/><p:nvPr/></p:nvSpPr><p:spPr><a:xfrm><a:off x="4038480" y="6356520"/><a:ext cx="4114440" cy="364680"/></a:xfrm><a:prstGeom prst="rect"><a:avLst/></a:prstGeom><a:noFill/><a:ln><a:noFill/></a:ln></p:spPr><p:txBody><a:bodyPr anchor="ctr"></a:bodyPr><a:p><a:pPr algn="ctr"><a:lnSpc><a:spcPct val="100000"/></a:lnSpc></a:pPr><a:r><a:rPr b="0" lang="en-US" sz="1200" spc="-1" strike="noStrike"><a:solidFill><a:srgbClr val="8b8b8b"/></a:solidFill><a:uFill><a:solidFill><a:srgbClr val="ffffff"/></a:solidFill></a:uFill><a:latin typeface="Calibri"/></a:rPr><a:t>ME592X</a:t></a:r><a:endParaRPr b="0" lang="en-US" sz="1400" spc="-1" strike="noStrike"><a:solidFill><a:srgbClr val="000000"/></a:solidFill><a:uFill><a:solidFill><a:srgbClr val="ffffff"/></a:solidFill></a:uFill><a:latin typeface="Times New Roman"/></a:endParaRPr></a:p></p:txBody></p:sp></p:spTree></p:cSld><p:timing><p:tnLst><p:par><p:cTn id="5" dur="indefinite" restart="never" nodeType="tmRoot"><p:childTnLst><p:seq><p:cTn id="6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Application>LibreOffice/5.0.6.2$Linux_X86_64 LibreOffice_project/00$Build-2</Application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language>en-US</dc:language>
  <cp:lastModifiedBy>viraj </cp:lastModifiedBy>
  <dcterms:modified xsi:type="dcterms:W3CDTF">2018-04-10T04:08:16Z</dcterms:modified>
  <cp:revision>39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