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 URL&gt;: used to make a clone of a repo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More </a:t>
            </a:r>
            <a:r>
              <a:rPr lang="en-US"/>
              <a:t>to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521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14</cp:revision>
  <dcterms:created xsi:type="dcterms:W3CDTF">2018-08-09T15:44:24Z</dcterms:created>
  <dcterms:modified xsi:type="dcterms:W3CDTF">2018-08-14T03:34:15Z</dcterms:modified>
</cp:coreProperties>
</file>