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920E57-1631-5143-B145-FCD6E172A7E4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11"/>
  </p:normalViewPr>
  <p:slideViewPr>
    <p:cSldViewPr snapToGrid="0" snapToObjects="1">
      <p:cViewPr varScale="1">
        <p:scale>
          <a:sx n="64" d="100"/>
          <a:sy n="64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F2A-DA4B-564B-AA87-EC1ED92A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889F8-75FE-5A44-998C-38246696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5D2E-880E-A74F-98DA-DC6825B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3A7-85B2-4343-BFB2-693AB70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9C62-8C4B-3A49-A3AD-E990CF55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5B29-6778-BD4D-84B4-1826E8C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EB212-B0AC-0848-B248-066C273B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0D43-5435-2543-AEEE-7168A2EE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1F93-BF01-F54C-BD21-0CC24E4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460B-B1A6-FE45-9A81-5C0A1EE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5BA9-522A-9E46-9FCD-6241FB75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E0E4E-5D6F-E942-A92D-6808BC6A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A55F-2DF3-F440-BC70-C699C540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C171-7B60-AC43-8384-16052A3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7E5A-5B27-354F-A755-84859455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E82-3022-3F44-B59B-337D8B1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A77-ECFE-5E4A-998C-0742BF17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A9D2-911E-A849-8DA2-66E5096F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4DA8-B6CE-D245-BBDA-A0B9B126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C210-86B1-2447-90E2-5F3A5F0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099-93F6-924A-8E53-D265F4A6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6781-D238-8D41-8361-BA5A42A5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1E17-DAC8-C74A-AA4F-D706AD5D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2158-5D32-994A-870B-C8CB3C4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5427-AF1A-0947-B433-44A6D8E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7615-D76C-C84A-8A0E-2B7E2F36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8FCA-6837-3647-AB5C-99508C05D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D63B2-914D-D544-9EE1-E01C61D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7AED-CD70-C64D-803B-7529ABB6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17D7-18F1-7F40-9EFF-D8657CD4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68EB-F0FA-6148-B515-D24604D4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F3A7-C263-DC4D-9A32-35167586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01FC-181A-FE46-A058-04820176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FFE7-D802-BE47-9959-0386190A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5611-C444-DE42-B896-60DED9B1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441C-57C9-6844-B023-DC54963E6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5E931-A276-B945-B70F-275BCFAE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BCEB4-7292-D349-A669-0BD6287D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2782-A3F4-F143-88A1-535AACE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54A-E770-FF47-A0AA-E20716DA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B8AA9-2DA4-E745-AB86-BE3FB59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6936A-6458-274A-AD9B-C8D5D51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3380A-E347-D24B-AB12-B2F6671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6950-A3D4-4C41-9063-61E9ED58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742AA-F9FE-F74E-B377-187C6302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DF97-009A-EA46-A324-730CEBAA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04F-636A-2641-8312-132F2A77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D6F-C974-294E-BBD2-4A755192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F6E4-5098-CB4F-89C1-42493D11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1DC8-EFEB-B041-9C25-C407602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DE85-0B55-2646-A74C-9722D870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574A-0970-974E-9A41-11BF079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169-26A9-B848-BF00-5C1AB666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4DA74-440E-7A4D-92CB-C136ACBFE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277-CC13-414F-8E0E-0A2E2ED7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BA93-FC67-6E4F-A4C2-B39449E6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A807-AFD1-B649-A5DF-047ECE01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C52D-52FD-AC47-8CD8-67FDD46D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5141F-1FA1-D344-9F43-33B0E2EC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A1B5-D677-114F-9D32-FF09C941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FAC4-EAE2-6C43-AE45-F401574B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9C0B-3EA2-0B48-9E10-C95D09E49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20D1-07B4-484D-96DE-FAD20D38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485-DDC6-9849-99A6-73A921CA6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486E-E8FC-EC48-AAB0-681DF0B36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Omkar Desai</a:t>
            </a:r>
          </a:p>
        </p:txBody>
      </p:sp>
    </p:spTree>
    <p:extLst>
      <p:ext uri="{BB962C8B-B14F-4D97-AF65-F5344CB8AC3E}">
        <p14:creationId xmlns:p14="http://schemas.microsoft.com/office/powerpoint/2010/main" val="26077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6092-992F-D84F-AE07-0BAB43C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0495-EEEA-E142-9E5C-EB4BBCC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It is a tool installed on your computer that keeps a track of your files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for storing your files on the cloud</a:t>
            </a:r>
          </a:p>
          <a:p>
            <a:pPr lvl="1"/>
            <a:r>
              <a:rPr lang="en-US" dirty="0"/>
              <a:t>Think of </a:t>
            </a:r>
            <a:r>
              <a:rPr lang="en-US" dirty="0" err="1"/>
              <a:t>github</a:t>
            </a:r>
            <a:r>
              <a:rPr lang="en-US" dirty="0"/>
              <a:t> as a fancier Google drive where multiple people can work on the same files. </a:t>
            </a:r>
          </a:p>
        </p:txBody>
      </p:sp>
    </p:spTree>
    <p:extLst>
      <p:ext uri="{BB962C8B-B14F-4D97-AF65-F5344CB8AC3E}">
        <p14:creationId xmlns:p14="http://schemas.microsoft.com/office/powerpoint/2010/main" val="22003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B8C-DAD2-EA48-83A2-1311535C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Git Repo (git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29F8-58DE-B648-B7E0-163F9876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on your computer: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Create a new folder, open the folder in your command line interface</a:t>
            </a:r>
          </a:p>
          <a:p>
            <a:pPr lvl="1"/>
            <a:r>
              <a:rPr lang="en-US" dirty="0"/>
              <a:t>Mac/Linux: </a:t>
            </a:r>
          </a:p>
          <a:p>
            <a:pPr lvl="2"/>
            <a:r>
              <a:rPr lang="en-US" dirty="0" err="1"/>
              <a:t>command+space</a:t>
            </a:r>
            <a:r>
              <a:rPr lang="en-US" dirty="0"/>
              <a:t> -&gt; terminal -&gt; open.</a:t>
            </a:r>
          </a:p>
          <a:p>
            <a:pPr lvl="2"/>
            <a:r>
              <a:rPr lang="en-US" dirty="0"/>
              <a:t>$: cd Documents/&lt;folder name&gt;</a:t>
            </a:r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Right click on your folder -&gt; open git bash here</a:t>
            </a:r>
          </a:p>
          <a:p>
            <a:r>
              <a:rPr lang="en-US" dirty="0"/>
              <a:t>On your CLI, type </a:t>
            </a: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Well done! You have now created your new git repository</a:t>
            </a:r>
          </a:p>
          <a:p>
            <a:pPr marL="0" indent="0">
              <a:buNone/>
            </a:pPr>
            <a:r>
              <a:rPr lang="en-US" dirty="0"/>
              <a:t>Next step: creating a file in your repo to add under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7595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66F8-D330-CA49-966F-AC7C4013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under version control (git add 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2F7F-B4B2-B745-ABBE-3BF79435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in your repo (any file type works!) for simplicity, create a text file and just type in whatever you like</a:t>
            </a:r>
          </a:p>
          <a:p>
            <a:r>
              <a:rPr lang="en-US" dirty="0"/>
              <a:t>Save and close the file</a:t>
            </a:r>
          </a:p>
          <a:p>
            <a:r>
              <a:rPr lang="en-US" dirty="0"/>
              <a:t>Now in the command line, type </a:t>
            </a:r>
            <a:r>
              <a:rPr lang="en-US" b="1" dirty="0"/>
              <a:t>git add .</a:t>
            </a:r>
          </a:p>
          <a:p>
            <a:r>
              <a:rPr lang="en-US" dirty="0"/>
              <a:t>This adds your file under version control</a:t>
            </a:r>
          </a:p>
          <a:p>
            <a:r>
              <a:rPr lang="en-US" dirty="0"/>
              <a:t>At this point, your file is staged for commit</a:t>
            </a:r>
          </a:p>
          <a:p>
            <a:pPr marL="0" indent="0">
              <a:buNone/>
            </a:pPr>
            <a:r>
              <a:rPr lang="en-US" dirty="0"/>
              <a:t>Next step: Committing your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6B8-7376-954F-B43E-A6C0475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 (git 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C960-0EE1-234E-BD83-9B6DFEB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in the CLI, </a:t>
            </a:r>
            <a:r>
              <a:rPr lang="en-US" b="1" dirty="0"/>
              <a:t>type git commit –m “&lt;any message you like&gt;”</a:t>
            </a:r>
          </a:p>
          <a:p>
            <a:r>
              <a:rPr lang="en-US" dirty="0"/>
              <a:t>This command commits the changes you had staged for commit </a:t>
            </a:r>
            <a:r>
              <a:rPr lang="en-US" dirty="0" err="1"/>
              <a:t>ie</a:t>
            </a:r>
            <a:r>
              <a:rPr lang="en-US" dirty="0"/>
              <a:t>: the entire repo with the message you types following ‘-m’</a:t>
            </a:r>
          </a:p>
          <a:p>
            <a:r>
              <a:rPr lang="en-US" dirty="0"/>
              <a:t>Now type </a:t>
            </a:r>
            <a:r>
              <a:rPr lang="en-US" b="1" dirty="0"/>
              <a:t>git status. </a:t>
            </a:r>
            <a:r>
              <a:rPr lang="en-US" dirty="0"/>
              <a:t>This gives you the status of your repo at any time. Currently it should say “nothing to commit, working clean”</a:t>
            </a:r>
          </a:p>
          <a:p>
            <a:pPr marL="0" indent="0">
              <a:buNone/>
            </a:pPr>
            <a:r>
              <a:rPr lang="en-US" dirty="0"/>
              <a:t> You are all set! Your files are under your own version control!</a:t>
            </a:r>
          </a:p>
        </p:txBody>
      </p:sp>
    </p:spTree>
    <p:extLst>
      <p:ext uri="{BB962C8B-B14F-4D97-AF65-F5344CB8AC3E}">
        <p14:creationId xmlns:p14="http://schemas.microsoft.com/office/powerpoint/2010/main" val="241443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75DC-FC54-C04B-A3F6-1DC8B11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A7E6-E882-974C-9150-9C73F0EA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cloud where you can store your files that are under git. And allow multiple people to collaborate with you on the files.</a:t>
            </a:r>
          </a:p>
          <a:p>
            <a:r>
              <a:rPr lang="en-US" dirty="0"/>
              <a:t>Create a free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Create a new repo</a:t>
            </a:r>
          </a:p>
          <a:p>
            <a:r>
              <a:rPr lang="en-US" dirty="0"/>
              <a:t>Your repo in </a:t>
            </a:r>
            <a:r>
              <a:rPr lang="en-US" dirty="0" err="1"/>
              <a:t>github</a:t>
            </a:r>
            <a:r>
              <a:rPr lang="en-US" dirty="0"/>
              <a:t> has a URL</a:t>
            </a:r>
          </a:p>
          <a:p>
            <a:r>
              <a:rPr lang="en-US" dirty="0"/>
              <a:t>Now in your CLI, type the following: </a:t>
            </a:r>
          </a:p>
          <a:p>
            <a:pPr lvl="1"/>
            <a:r>
              <a:rPr lang="en-US" b="1" dirty="0"/>
              <a:t>git remote add origin &lt;repo URL&gt;</a:t>
            </a:r>
          </a:p>
          <a:p>
            <a:pPr lvl="1"/>
            <a:r>
              <a:rPr lang="en-US" b="1" dirty="0"/>
              <a:t>git push –u origin master</a:t>
            </a:r>
          </a:p>
          <a:p>
            <a:pPr marL="0" indent="0">
              <a:buNone/>
            </a:pPr>
            <a:r>
              <a:rPr lang="en-US" dirty="0"/>
              <a:t>You have now successfully pushed your repo on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DCE-1B83-184D-B18F-7A98016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4B25-F4C8-1146-A0B6-B9CBB3F0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Branches allow people to work collaboratively on a single file without disturbing others stuff.</a:t>
            </a:r>
          </a:p>
          <a:p>
            <a:r>
              <a:rPr lang="en-US" dirty="0"/>
              <a:t>In your CLI, type </a:t>
            </a:r>
            <a:r>
              <a:rPr lang="en-US" b="1" dirty="0"/>
              <a:t>git checkout –b &lt;branch name&gt;</a:t>
            </a:r>
          </a:p>
          <a:p>
            <a:r>
              <a:rPr lang="en-US" dirty="0"/>
              <a:t>Now this branch is like a sub repo under your repo. People can work and mess around here without messing up the master copy (master branch).</a:t>
            </a:r>
          </a:p>
          <a:p>
            <a:r>
              <a:rPr lang="en-US" dirty="0"/>
              <a:t>This branch has all the features of a master branch.</a:t>
            </a:r>
          </a:p>
          <a:p>
            <a:r>
              <a:rPr lang="en-US" dirty="0"/>
              <a:t>Once you have finalized your files/code in your branch, you can merge your branch with the master branch</a:t>
            </a:r>
          </a:p>
          <a:p>
            <a:r>
              <a:rPr lang="en-US" dirty="0"/>
              <a:t>Use </a:t>
            </a:r>
            <a:r>
              <a:rPr lang="en-US" b="1" dirty="0"/>
              <a:t>git branch</a:t>
            </a:r>
            <a:r>
              <a:rPr lang="en-US" dirty="0"/>
              <a:t> to see all your active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F341D-32CF-D240-8C93-DBAAB554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8060-36FD-9F45-A578-8530A0D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 and 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C4EB-2477-0542-B000-8B8FEC25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&lt;repo URL&gt;: used to make a clone of a repo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More to </a:t>
            </a:r>
            <a:r>
              <a:rPr lang="en-US" dirty="0" err="1"/>
              <a:t>merg</a:t>
            </a:r>
            <a:endParaRPr lang="en-US" dirty="0"/>
          </a:p>
          <a:p>
            <a:r>
              <a:rPr lang="en-US"/>
              <a:t>Some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523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(Version Control)</vt:lpstr>
      <vt:lpstr>Git vs Github</vt:lpstr>
      <vt:lpstr>Create your first Git Repo (git init)</vt:lpstr>
      <vt:lpstr>Adding files under version control (git add .)</vt:lpstr>
      <vt:lpstr>Committing Changes (git commit)</vt:lpstr>
      <vt:lpstr>Github </vt:lpstr>
      <vt:lpstr>Branches</vt:lpstr>
      <vt:lpstr>PowerPoint Presentation</vt:lpstr>
      <vt:lpstr>Git clone and git pull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(Version Control)</dc:title>
  <dc:creator>Microsoft Office User</dc:creator>
  <cp:lastModifiedBy>Omkar Desai</cp:lastModifiedBy>
  <cp:revision>15</cp:revision>
  <dcterms:created xsi:type="dcterms:W3CDTF">2018-08-09T15:44:24Z</dcterms:created>
  <dcterms:modified xsi:type="dcterms:W3CDTF">2018-08-14T03:38:22Z</dcterms:modified>
</cp:coreProperties>
</file>