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615AD86-AE4F-8C48-A24A-1E3AC399A40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EF18-1AB4-FD4C-A739-9D742EAD398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7930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ttlemet.com/home-and-real-estate/2019/03/the-top-12-neighborhoods-in-seattle-2019-ed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526-795A-5843-9127-48C0CBA2C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do I move into in Seattle?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52875-4AC3-6D42-95A9-DA1DB999D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Viyang</a:t>
            </a:r>
            <a:r>
              <a:rPr lang="en-US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41554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5D64-9B36-F44F-A9BC-2E8A3337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1C23-333D-DE4D-846B-B9F3C950F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people moving to Seattle, how can we find a good neighborhood to move into?</a:t>
            </a:r>
          </a:p>
          <a:p>
            <a:r>
              <a:rPr lang="en-US" dirty="0"/>
              <a:t>Is there a neighborhood that has places unlike any other?</a:t>
            </a:r>
          </a:p>
          <a:p>
            <a:r>
              <a:rPr lang="en-US" dirty="0"/>
              <a:t>Is rent there affordable?</a:t>
            </a:r>
          </a:p>
          <a:p>
            <a:r>
              <a:rPr lang="en-US" dirty="0"/>
              <a:t>Factors considered: average rent and uniqueness of venues in a set of 12 popular neighborhoods.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10405074-9B0A-0D4D-AB2A-E1B2DB68A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8207" y="2052638"/>
            <a:ext cx="2731137" cy="3997325"/>
          </a:xfrm>
        </p:spPr>
      </p:pic>
    </p:spTree>
    <p:extLst>
      <p:ext uri="{BB962C8B-B14F-4D97-AF65-F5344CB8AC3E}">
        <p14:creationId xmlns:p14="http://schemas.microsoft.com/office/powerpoint/2010/main" val="14985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9689-E783-8E45-8E95-7180CBA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01F0-7C94-F849-AEC8-4B108655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Twelve neighborhoods considered, as listed: West Seattle, Beacon Hill, Ravenna, Columbia City, Ballard, </a:t>
            </a:r>
            <a:r>
              <a:rPr lang="en-US" dirty="0" err="1"/>
              <a:t>Interbay</a:t>
            </a:r>
            <a:r>
              <a:rPr lang="en-US" dirty="0"/>
              <a:t>, South Park, Central District, Georgetown, Lake City, Greenwood, and Capitol Hill.</a:t>
            </a:r>
          </a:p>
          <a:p>
            <a:r>
              <a:rPr lang="en-US" dirty="0">
                <a:hlinkClick r:id="rId2"/>
              </a:rPr>
              <a:t>Website</a:t>
            </a:r>
            <a:r>
              <a:rPr lang="en-US" dirty="0"/>
              <a:t> used to acquire neighborhood names and average rent.</a:t>
            </a:r>
          </a:p>
          <a:p>
            <a:r>
              <a:rPr lang="en-US" dirty="0"/>
              <a:t>Foursquare API used to query venues at these neighborhoods (within a 500-meter radius), their category and their location.</a:t>
            </a:r>
          </a:p>
        </p:txBody>
      </p:sp>
    </p:spTree>
    <p:extLst>
      <p:ext uri="{BB962C8B-B14F-4D97-AF65-F5344CB8AC3E}">
        <p14:creationId xmlns:p14="http://schemas.microsoft.com/office/powerpoint/2010/main" val="2802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10D-A587-224A-9D14-64D48F9C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using k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67F4-81ED-9543-983D-036186C14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Clustering algorithm sorts two neighborhoods into their individual clusters, and the rest in a big cluster.</a:t>
            </a:r>
          </a:p>
          <a:p>
            <a:r>
              <a:rPr lang="en-US" dirty="0"/>
              <a:t>Common venues such as coffee shops and bars cause the big cluster.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4118C622-73C3-1141-B02B-A5CFA2AAE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9933" y="2052638"/>
            <a:ext cx="2507685" cy="3997325"/>
          </a:xfrm>
        </p:spPr>
      </p:pic>
    </p:spTree>
    <p:extLst>
      <p:ext uri="{BB962C8B-B14F-4D97-AF65-F5344CB8AC3E}">
        <p14:creationId xmlns:p14="http://schemas.microsoft.com/office/powerpoint/2010/main" val="213321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10D-A587-224A-9D14-64D48F9C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using k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67F4-81ED-9543-983D-036186C14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unique neighborhood singled out.</a:t>
            </a:r>
          </a:p>
          <a:p>
            <a:r>
              <a:rPr lang="en-US" dirty="0"/>
              <a:t>Increasing cluster number might cause overfitting.</a:t>
            </a:r>
          </a:p>
          <a:p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08AF4A16-C876-6848-84FF-61D7C9AF5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435" y="2052638"/>
            <a:ext cx="2140681" cy="3997325"/>
          </a:xfrm>
        </p:spPr>
      </p:pic>
    </p:spTree>
    <p:extLst>
      <p:ext uri="{BB962C8B-B14F-4D97-AF65-F5344CB8AC3E}">
        <p14:creationId xmlns:p14="http://schemas.microsoft.com/office/powerpoint/2010/main" val="15781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F85C-6686-3C42-AAF7-6665A286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9C62EEE-A606-3043-82DE-A8C680DE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614632"/>
            <a:ext cx="7958331" cy="4973957"/>
          </a:xfrm>
        </p:spPr>
      </p:pic>
    </p:spTree>
    <p:extLst>
      <p:ext uri="{BB962C8B-B14F-4D97-AF65-F5344CB8AC3E}">
        <p14:creationId xmlns:p14="http://schemas.microsoft.com/office/powerpoint/2010/main" val="195374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D2CE-59F7-B340-A0B1-AFB4761C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clusters does not separate the neighborhoods in clusters of multiple sizes, but it singles out unique neighborhoods that have less venues in common with others.</a:t>
            </a:r>
          </a:p>
          <a:p>
            <a:r>
              <a:rPr lang="en-US" dirty="0"/>
              <a:t>South Park in Seattle is unique, but the rent there is too high.</a:t>
            </a:r>
          </a:p>
          <a:p>
            <a:r>
              <a:rPr lang="en-US" dirty="0" err="1"/>
              <a:t>Interbay</a:t>
            </a:r>
            <a:r>
              <a:rPr lang="en-US" dirty="0"/>
              <a:t> and Ravenna are recognized as unique neighborhoods with affordable rent.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A10-13BD-6344-A4CF-7A3EADEB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3912-BF05-AA45-BAC7-4D1A21FC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neighborhoods I would consider moving into are </a:t>
            </a:r>
            <a:r>
              <a:rPr lang="en-US" dirty="0" err="1"/>
              <a:t>Interbay</a:t>
            </a:r>
            <a:r>
              <a:rPr lang="en-US" dirty="0"/>
              <a:t> and Ravenna.</a:t>
            </a:r>
          </a:p>
          <a:p>
            <a:r>
              <a:rPr lang="en-US" dirty="0"/>
              <a:t>The K-means clustering algorithm works to single out unique items if very few items are considered.</a:t>
            </a:r>
          </a:p>
          <a:p>
            <a:r>
              <a:rPr lang="en-US" dirty="0"/>
              <a:t>More data can be involved to better the model, and to make it historically accurate, dynamic data can be used.</a:t>
            </a:r>
          </a:p>
        </p:txBody>
      </p:sp>
    </p:spTree>
    <p:extLst>
      <p:ext uri="{BB962C8B-B14F-4D97-AF65-F5344CB8AC3E}">
        <p14:creationId xmlns:p14="http://schemas.microsoft.com/office/powerpoint/2010/main" val="112586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{DE86EF3A-9064-FA44-A3B7-71D6BDE36244}tf16401378</Template>
  <TotalTime>35</TotalTime>
  <Words>303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Where do I move into in Seattle?</vt:lpstr>
      <vt:lpstr>Problem</vt:lpstr>
      <vt:lpstr>Data acquisition and use</vt:lpstr>
      <vt:lpstr>K-means clustering using k = 3</vt:lpstr>
      <vt:lpstr>K-means clustering using k = 4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Viyang</dc:creator>
  <cp:lastModifiedBy>Shah, Viyang</cp:lastModifiedBy>
  <cp:revision>16</cp:revision>
  <dcterms:created xsi:type="dcterms:W3CDTF">2021-08-10T03:21:07Z</dcterms:created>
  <dcterms:modified xsi:type="dcterms:W3CDTF">2021-08-10T03:56:31Z</dcterms:modified>
</cp:coreProperties>
</file>