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DEEE-4825-4DB5-9430-CF880DADBA8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62C2-9B14-4F29-84E3-56C4FCB5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491208" y="0"/>
            <a:ext cx="13205258" cy="3931920"/>
            <a:chOff x="-491206" y="1"/>
            <a:chExt cx="12898159" cy="38404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492" y="1"/>
              <a:ext cx="6722461" cy="38404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91206" y="1"/>
              <a:ext cx="6722459" cy="384048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09157" y="4438748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6.33s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6400" y="4438749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0.34s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7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played around with the values of sigma, threshold, K(multiplication factor) and number of levels in the code.</a:t>
            </a:r>
          </a:p>
          <a:p>
            <a:r>
              <a:rPr lang="en-US" dirty="0" smtClean="0"/>
              <a:t>I found sigma = 0.5, K = √2 and number of levels = 15 to give the best results for me in both the methods.</a:t>
            </a:r>
          </a:p>
          <a:p>
            <a:r>
              <a:rPr lang="en-US" dirty="0" smtClean="0"/>
              <a:t>Threshold = 0.01 gave me the best results in the Increasing kernel size method.</a:t>
            </a:r>
          </a:p>
          <a:p>
            <a:r>
              <a:rPr lang="en-US" dirty="0" smtClean="0"/>
              <a:t>Threshold = 0.03 gave me the best results in the Downsizing method.</a:t>
            </a:r>
          </a:p>
          <a:p>
            <a:endParaRPr lang="en-US" dirty="0"/>
          </a:p>
          <a:p>
            <a:r>
              <a:rPr lang="en-US" dirty="0" smtClean="0"/>
              <a:t>I have tried sigma = 1, threshold = 0.1, K =2 and No of levels = 10, but the above values gave me the best results.</a:t>
            </a:r>
          </a:p>
          <a:p>
            <a:r>
              <a:rPr lang="en-US" dirty="0" smtClean="0"/>
              <a:t>All the values were chosen based on the results I got by trial and error with multiple values.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61392" cy="5577840"/>
            <a:chOff x="-80533" y="-2184400"/>
            <a:chExt cx="1495253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533" y="-2184400"/>
              <a:ext cx="7476266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733" y="-2184400"/>
              <a:ext cx="7476266" cy="68580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57548" y="5577840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5.48s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8244" y="5577839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0.34s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1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832021" y="0"/>
            <a:ext cx="13859733" cy="4495800"/>
            <a:chOff x="-832021" y="0"/>
            <a:chExt cx="13155001" cy="4267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76" y="0"/>
              <a:ext cx="7086404" cy="426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2021" y="0"/>
              <a:ext cx="7086405" cy="42672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772016" y="4365991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2.29s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8018" y="4333873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0.23s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573470" y="0"/>
            <a:ext cx="13322148" cy="4602480"/>
            <a:chOff x="0" y="0"/>
            <a:chExt cx="10417473" cy="35989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505113" cy="35989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360" y="0"/>
              <a:ext cx="5505113" cy="359898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542990" y="4602479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4.32s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4848" y="4602480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0.29s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67475" cy="446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31" y="0"/>
            <a:ext cx="6467475" cy="446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5968" y="4837722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 0.33s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937" y="4837723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 2.86s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581025" y="0"/>
            <a:ext cx="13278117" cy="5040923"/>
            <a:chOff x="368544" y="417268"/>
            <a:chExt cx="14878053" cy="56483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44" y="417268"/>
              <a:ext cx="7867650" cy="56483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947" y="417268"/>
              <a:ext cx="7867650" cy="56483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509903" y="5459046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 4.66s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3497" y="5459045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 0.28s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7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415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0"/>
            <a:ext cx="6534150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4275" y="4981138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3.07s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2125" y="4981138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0.18s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1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441" y="-1"/>
            <a:ext cx="6314799" cy="5774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09" y="-1"/>
            <a:ext cx="6314799" cy="5774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9052" y="5288635"/>
            <a:ext cx="4165600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Downsizing Image:</a:t>
            </a:r>
          </a:p>
          <a:p>
            <a:r>
              <a:rPr lang="en-US" dirty="0" smtClean="0"/>
              <a:t>Running Time = 0.13s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205" y="5288636"/>
            <a:ext cx="4165600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Kernel Size:</a:t>
            </a:r>
          </a:p>
          <a:p>
            <a:r>
              <a:rPr lang="en-US" dirty="0" smtClean="0"/>
              <a:t>Running Time = 2.11s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 from the running times stated that downsizing an image and then filtering it is much faster than increasing the kernel size.</a:t>
            </a:r>
          </a:p>
          <a:p>
            <a:r>
              <a:rPr lang="en-US" dirty="0" smtClean="0"/>
              <a:t>Therefore downsizing an image is more Downsizing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1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running times</vt:lpstr>
      <vt:lpstr>Parameter choosing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Shah</dc:creator>
  <cp:lastModifiedBy>Yash Shah</cp:lastModifiedBy>
  <cp:revision>6</cp:revision>
  <dcterms:created xsi:type="dcterms:W3CDTF">2017-10-19T02:14:20Z</dcterms:created>
  <dcterms:modified xsi:type="dcterms:W3CDTF">2017-10-19T02:57:27Z</dcterms:modified>
</cp:coreProperties>
</file>