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E21DFE3-1D21-4B4D-BDDF-DA02108D4D0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0B60F77-B98C-4845-B6F9-B1FE700A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0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DFE3-1D21-4B4D-BDDF-DA02108D4D0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0F77-B98C-4845-B6F9-B1FE700A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0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DFE3-1D21-4B4D-BDDF-DA02108D4D0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0F77-B98C-4845-B6F9-B1FE700A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36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DFE3-1D21-4B4D-BDDF-DA02108D4D0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0F77-B98C-4845-B6F9-B1FE700A176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46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DFE3-1D21-4B4D-BDDF-DA02108D4D0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0F77-B98C-4845-B6F9-B1FE700A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6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DFE3-1D21-4B4D-BDDF-DA02108D4D0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0F77-B98C-4845-B6F9-B1FE700A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62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DFE3-1D21-4B4D-BDDF-DA02108D4D0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0F77-B98C-4845-B6F9-B1FE700A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1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DFE3-1D21-4B4D-BDDF-DA02108D4D0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0F77-B98C-4845-B6F9-B1FE700A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11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DFE3-1D21-4B4D-BDDF-DA02108D4D0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0F77-B98C-4845-B6F9-B1FE700A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30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DFE3-1D21-4B4D-BDDF-DA02108D4D0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0F77-B98C-4845-B6F9-B1FE700A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04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DFE3-1D21-4B4D-BDDF-DA02108D4D0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0F77-B98C-4845-B6F9-B1FE700A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5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DFE3-1D21-4B4D-BDDF-DA02108D4D0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0F77-B98C-4845-B6F9-B1FE700A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6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DFE3-1D21-4B4D-BDDF-DA02108D4D0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0F77-B98C-4845-B6F9-B1FE700A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2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DFE3-1D21-4B4D-BDDF-DA02108D4D0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0F77-B98C-4845-B6F9-B1FE700A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8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DFE3-1D21-4B4D-BDDF-DA02108D4D0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0F77-B98C-4845-B6F9-B1FE700A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DFE3-1D21-4B4D-BDDF-DA02108D4D0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0F77-B98C-4845-B6F9-B1FE700A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6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DFE3-1D21-4B4D-BDDF-DA02108D4D0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0F77-B98C-4845-B6F9-B1FE700A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3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DFE3-1D21-4B4D-BDDF-DA02108D4D0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0F77-B98C-4845-B6F9-B1FE700A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DFE3-1D21-4B4D-BDDF-DA02108D4D0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0F77-B98C-4845-B6F9-B1FE700A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3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1DFE3-1D21-4B4D-BDDF-DA02108D4D0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60F77-B98C-4845-B6F9-B1FE700A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07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  <p:sldLayoutId id="2147484074" r:id="rId18"/>
    <p:sldLayoutId id="21474840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4D5051-7E4A-FA8D-BF71-8D5687FD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CUSTOMER’S PURCHASE BEHAVIOR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B01CDD-413B-BF9F-42CE-AFCAE71B8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57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201503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76D7-6660-43F7-75C0-2C57BF8D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24913"/>
            <a:ext cx="9906000" cy="1468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7034AC-D8B6-87EA-D356-A06814E2B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938" y="2311311"/>
            <a:ext cx="93700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nalyze sales data to uncover key insights into product performance, customer behavior,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market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74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B22F97-D94F-E56F-F2EB-9FBD3E07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70" y="0"/>
            <a:ext cx="9592732" cy="1106251"/>
          </a:xfrm>
        </p:spPr>
        <p:txBody>
          <a:bodyPr>
            <a:normAutofit/>
          </a:bodyPr>
          <a:lstStyle/>
          <a:p>
            <a:r>
              <a:rPr lang="en-US" sz="2800" dirty="0"/>
              <a:t>Data cleaning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8B8C73-C8C1-9A01-13C9-521ABAD53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2430" y="1106251"/>
            <a:ext cx="9592732" cy="34952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 the first for data cleaning we got a dataset that has some faulty customer and product id’s. So for that I imported the data in </a:t>
            </a:r>
            <a:r>
              <a:rPr lang="en-US" dirty="0" err="1"/>
              <a:t>Mysql</a:t>
            </a:r>
            <a:r>
              <a:rPr lang="en-US" dirty="0"/>
              <a:t> workbench and assign new unique id’s for customers and products that’s the only data cleaning process that is needed in this dataset.</a:t>
            </a:r>
          </a:p>
          <a:p>
            <a:endParaRPr lang="en-US" dirty="0"/>
          </a:p>
          <a:p>
            <a:r>
              <a:rPr lang="en-US" dirty="0"/>
              <a:t>After cleaning the data I </a:t>
            </a:r>
            <a:r>
              <a:rPr lang="en-US" dirty="0" err="1"/>
              <a:t>seprated</a:t>
            </a:r>
            <a:r>
              <a:rPr lang="en-US" dirty="0"/>
              <a:t> the given table in 3 different tables so that it will give a easy view while looking into it like a table for customer information one for product detail and one for purchase information.</a:t>
            </a:r>
          </a:p>
          <a:p>
            <a:endParaRPr lang="en-US" dirty="0"/>
          </a:p>
          <a:p>
            <a:r>
              <a:rPr lang="en-US" dirty="0"/>
              <a:t>After cleaning the data I did some analyze work with the help of </a:t>
            </a:r>
            <a:r>
              <a:rPr lang="en-US" dirty="0" err="1"/>
              <a:t>Mysql</a:t>
            </a:r>
            <a:r>
              <a:rPr lang="en-US" dirty="0"/>
              <a:t> and powerbi, my analysis results can be seen forward.</a:t>
            </a:r>
          </a:p>
        </p:txBody>
      </p:sp>
    </p:spTree>
    <p:extLst>
      <p:ext uri="{BB962C8B-B14F-4D97-AF65-F5344CB8AC3E}">
        <p14:creationId xmlns:p14="http://schemas.microsoft.com/office/powerpoint/2010/main" val="331171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7D96-2857-6256-415B-83704864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7" y="749029"/>
            <a:ext cx="3932237" cy="99708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Insight-1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0874BA-BBE6-6D2E-E0F2-EC2C09CEF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365694"/>
            <a:ext cx="5891213" cy="36519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D4ADB-9A8F-8367-4C17-C2F40FF4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226" y="1872574"/>
            <a:ext cx="3932237" cy="2819399"/>
          </a:xfrm>
        </p:spPr>
        <p:txBody>
          <a:bodyPr/>
          <a:lstStyle/>
          <a:p>
            <a:r>
              <a:rPr lang="en-US" dirty="0"/>
              <a:t>Here are our top customers according to their money spent with us .</a:t>
            </a:r>
          </a:p>
          <a:p>
            <a:r>
              <a:rPr lang="en-US" dirty="0"/>
              <a:t>These are our valuable customers so we can prioritize them in some conditions.</a:t>
            </a:r>
          </a:p>
        </p:txBody>
      </p:sp>
    </p:spTree>
    <p:extLst>
      <p:ext uri="{BB962C8B-B14F-4D97-AF65-F5344CB8AC3E}">
        <p14:creationId xmlns:p14="http://schemas.microsoft.com/office/powerpoint/2010/main" val="363981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B1FBC4-1CE6-823E-C26B-8EC7B486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19" y="700392"/>
            <a:ext cx="3932237" cy="6857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Insight-2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D71A41-E30B-6363-3282-FCE3CA566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413" y="700392"/>
            <a:ext cx="7090044" cy="443660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EFBABE-F31C-677E-9CA5-D3D0CA3E6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3219" y="1823936"/>
            <a:ext cx="3932237" cy="2819399"/>
          </a:xfrm>
        </p:spPr>
        <p:txBody>
          <a:bodyPr/>
          <a:lstStyle/>
          <a:p>
            <a:r>
              <a:rPr lang="en-US" dirty="0"/>
              <a:t>In this chart we can see our top selling products . These are the products that in demand in our business</a:t>
            </a:r>
          </a:p>
        </p:txBody>
      </p:sp>
    </p:spTree>
    <p:extLst>
      <p:ext uri="{BB962C8B-B14F-4D97-AF65-F5344CB8AC3E}">
        <p14:creationId xmlns:p14="http://schemas.microsoft.com/office/powerpoint/2010/main" val="145337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0759-ECDD-A628-F76B-D8DDC5EB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5" y="1066801"/>
            <a:ext cx="3932237" cy="6955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Insight - 3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2EACCE-B1A6-0F3C-CC15-9CE17A080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329562"/>
            <a:ext cx="5891213" cy="372421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71001-BF26-A4A3-1B47-A38312F50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These are the countries where we are popular the </a:t>
            </a:r>
            <a:r>
              <a:rPr lang="en-US" dirty="0" err="1"/>
              <a:t>moost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26832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F191-21AA-5938-8157-7F995130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35" y="1066801"/>
            <a:ext cx="3932237" cy="7636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Insight - 4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A5CFC8-5729-3507-D6A4-62A39F256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360753"/>
            <a:ext cx="5891213" cy="3661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31FBB-1354-AC84-152C-89CA9D821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Here we have quarter wise sale there we can see we don’t have a good 2</a:t>
            </a:r>
            <a:r>
              <a:rPr lang="en-US" baseline="30000" dirty="0"/>
              <a:t>nd</a:t>
            </a:r>
            <a:r>
              <a:rPr lang="en-US" dirty="0"/>
              <a:t> quarter and top sale in the final quarter of year and the distribution is same for both categories.</a:t>
            </a:r>
          </a:p>
        </p:txBody>
      </p:sp>
    </p:spTree>
    <p:extLst>
      <p:ext uri="{BB962C8B-B14F-4D97-AF65-F5344CB8AC3E}">
        <p14:creationId xmlns:p14="http://schemas.microsoft.com/office/powerpoint/2010/main" val="173434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3073-CD21-25AB-FFFA-A0B2418B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insight - 5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0E8848-4480-EFBD-5C04-5266657B7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839" y="1605064"/>
            <a:ext cx="7094161" cy="44844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DE3FD-1A3D-8C45-62BE-1F9D7B1DD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And finally we have our last insight that shows sells by product category . We don’t have any bid diffrence between the categories but home </a:t>
            </a:r>
            <a:r>
              <a:rPr lang="en-US" sz="1800" dirty="0" err="1"/>
              <a:t>applienceis</a:t>
            </a:r>
            <a:r>
              <a:rPr lang="en-US" sz="1800" dirty="0"/>
              <a:t> leads the table a little .</a:t>
            </a:r>
          </a:p>
        </p:txBody>
      </p:sp>
    </p:spTree>
    <p:extLst>
      <p:ext uri="{BB962C8B-B14F-4D97-AF65-F5344CB8AC3E}">
        <p14:creationId xmlns:p14="http://schemas.microsoft.com/office/powerpoint/2010/main" val="134375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F12F-6506-5DF8-9CB2-745371EC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408562"/>
            <a:ext cx="3856037" cy="83897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36940-2862-F563-6134-EC16A02D0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9349440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Focus on expanding and innovating within high-demand categories.</a:t>
            </a:r>
          </a:p>
          <a:p>
            <a:r>
              <a:rPr lang="en-US" dirty="0"/>
              <a:t>Implement findings into strategic business plans.</a:t>
            </a:r>
          </a:p>
          <a:p>
            <a:r>
              <a:rPr lang="en-US" dirty="0"/>
              <a:t>Sales peak during specific months, indicating seasonal influences.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 							NAME OF PRESENTER – SHAHZAD MALIK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F8D0231-E105-197D-4091-A09042B54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2233" y="4873557"/>
            <a:ext cx="1829768" cy="1984443"/>
          </a:xfrm>
        </p:spPr>
      </p:pic>
    </p:spTree>
    <p:extLst>
      <p:ext uri="{BB962C8B-B14F-4D97-AF65-F5344CB8AC3E}">
        <p14:creationId xmlns:p14="http://schemas.microsoft.com/office/powerpoint/2010/main" val="624513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</TotalTime>
  <Words>323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CUSTOMER’S PURCHASE BEHAVIOR </vt:lpstr>
      <vt:lpstr>Introduction</vt:lpstr>
      <vt:lpstr>Data cleaning</vt:lpstr>
      <vt:lpstr>Insight-1</vt:lpstr>
      <vt:lpstr>Insight-2</vt:lpstr>
      <vt:lpstr>Insight - 3</vt:lpstr>
      <vt:lpstr>Insight - 4</vt:lpstr>
      <vt:lpstr>insight - 5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CUSTOMER’S PURCHASE BEHAVIOR</dc:title>
  <dc:creator>Shahzad Malik</dc:creator>
  <cp:lastModifiedBy>Shahzad Malik</cp:lastModifiedBy>
  <cp:revision>1</cp:revision>
  <dcterms:created xsi:type="dcterms:W3CDTF">2024-07-09T17:40:59Z</dcterms:created>
  <dcterms:modified xsi:type="dcterms:W3CDTF">2024-07-09T19:19:14Z</dcterms:modified>
</cp:coreProperties>
</file>