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74FD71-C427-4EEE-AC06-2982E8101BB2}"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ECFB1-CEDE-4730-BD8C-33ABCC64E664}" type="slidenum">
              <a:rPr lang="en-US" smtClean="0"/>
              <a:t>‹#›</a:t>
            </a:fld>
            <a:endParaRPr lang="en-US"/>
          </a:p>
        </p:txBody>
      </p:sp>
    </p:spTree>
    <p:extLst>
      <p:ext uri="{BB962C8B-B14F-4D97-AF65-F5344CB8AC3E}">
        <p14:creationId xmlns:p14="http://schemas.microsoft.com/office/powerpoint/2010/main" val="358218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74FD71-C427-4EEE-AC06-2982E8101BB2}"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ECFB1-CEDE-4730-BD8C-33ABCC64E664}" type="slidenum">
              <a:rPr lang="en-US" smtClean="0"/>
              <a:t>‹#›</a:t>
            </a:fld>
            <a:endParaRPr lang="en-US"/>
          </a:p>
        </p:txBody>
      </p:sp>
    </p:spTree>
    <p:extLst>
      <p:ext uri="{BB962C8B-B14F-4D97-AF65-F5344CB8AC3E}">
        <p14:creationId xmlns:p14="http://schemas.microsoft.com/office/powerpoint/2010/main" val="26862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74FD71-C427-4EEE-AC06-2982E8101BB2}"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ECFB1-CEDE-4730-BD8C-33ABCC64E66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38407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74FD71-C427-4EEE-AC06-2982E8101BB2}"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ECFB1-CEDE-4730-BD8C-33ABCC64E664}" type="slidenum">
              <a:rPr lang="en-US" smtClean="0"/>
              <a:t>‹#›</a:t>
            </a:fld>
            <a:endParaRPr lang="en-US"/>
          </a:p>
        </p:txBody>
      </p:sp>
    </p:spTree>
    <p:extLst>
      <p:ext uri="{BB962C8B-B14F-4D97-AF65-F5344CB8AC3E}">
        <p14:creationId xmlns:p14="http://schemas.microsoft.com/office/powerpoint/2010/main" val="1336613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74FD71-C427-4EEE-AC06-2982E8101BB2}"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ECFB1-CEDE-4730-BD8C-33ABCC64E66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0607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74FD71-C427-4EEE-AC06-2982E8101BB2}"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ECFB1-CEDE-4730-BD8C-33ABCC64E664}" type="slidenum">
              <a:rPr lang="en-US" smtClean="0"/>
              <a:t>‹#›</a:t>
            </a:fld>
            <a:endParaRPr lang="en-US"/>
          </a:p>
        </p:txBody>
      </p:sp>
    </p:spTree>
    <p:extLst>
      <p:ext uri="{BB962C8B-B14F-4D97-AF65-F5344CB8AC3E}">
        <p14:creationId xmlns:p14="http://schemas.microsoft.com/office/powerpoint/2010/main" val="967626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4FD71-C427-4EEE-AC06-2982E8101BB2}"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ECFB1-CEDE-4730-BD8C-33ABCC64E664}" type="slidenum">
              <a:rPr lang="en-US" smtClean="0"/>
              <a:t>‹#›</a:t>
            </a:fld>
            <a:endParaRPr lang="en-US"/>
          </a:p>
        </p:txBody>
      </p:sp>
    </p:spTree>
    <p:extLst>
      <p:ext uri="{BB962C8B-B14F-4D97-AF65-F5344CB8AC3E}">
        <p14:creationId xmlns:p14="http://schemas.microsoft.com/office/powerpoint/2010/main" val="1031661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4FD71-C427-4EEE-AC06-2982E8101BB2}"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ECFB1-CEDE-4730-BD8C-33ABCC64E664}" type="slidenum">
              <a:rPr lang="en-US" smtClean="0"/>
              <a:t>‹#›</a:t>
            </a:fld>
            <a:endParaRPr lang="en-US"/>
          </a:p>
        </p:txBody>
      </p:sp>
    </p:spTree>
    <p:extLst>
      <p:ext uri="{BB962C8B-B14F-4D97-AF65-F5344CB8AC3E}">
        <p14:creationId xmlns:p14="http://schemas.microsoft.com/office/powerpoint/2010/main" val="411336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74FD71-C427-4EEE-AC06-2982E8101BB2}"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ECFB1-CEDE-4730-BD8C-33ABCC64E664}" type="slidenum">
              <a:rPr lang="en-US" smtClean="0"/>
              <a:t>‹#›</a:t>
            </a:fld>
            <a:endParaRPr lang="en-US"/>
          </a:p>
        </p:txBody>
      </p:sp>
    </p:spTree>
    <p:extLst>
      <p:ext uri="{BB962C8B-B14F-4D97-AF65-F5344CB8AC3E}">
        <p14:creationId xmlns:p14="http://schemas.microsoft.com/office/powerpoint/2010/main" val="436188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74FD71-C427-4EEE-AC06-2982E8101BB2}"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CECFB1-CEDE-4730-BD8C-33ABCC64E664}" type="slidenum">
              <a:rPr lang="en-US" smtClean="0"/>
              <a:t>‹#›</a:t>
            </a:fld>
            <a:endParaRPr lang="en-US"/>
          </a:p>
        </p:txBody>
      </p:sp>
    </p:spTree>
    <p:extLst>
      <p:ext uri="{BB962C8B-B14F-4D97-AF65-F5344CB8AC3E}">
        <p14:creationId xmlns:p14="http://schemas.microsoft.com/office/powerpoint/2010/main" val="93497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74FD71-C427-4EEE-AC06-2982E8101BB2}"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ECFB1-CEDE-4730-BD8C-33ABCC64E664}" type="slidenum">
              <a:rPr lang="en-US" smtClean="0"/>
              <a:t>‹#›</a:t>
            </a:fld>
            <a:endParaRPr lang="en-US"/>
          </a:p>
        </p:txBody>
      </p:sp>
    </p:spTree>
    <p:extLst>
      <p:ext uri="{BB962C8B-B14F-4D97-AF65-F5344CB8AC3E}">
        <p14:creationId xmlns:p14="http://schemas.microsoft.com/office/powerpoint/2010/main" val="1411295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74FD71-C427-4EEE-AC06-2982E8101BB2}" type="datetimeFigureOut">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CECFB1-CEDE-4730-BD8C-33ABCC64E664}" type="slidenum">
              <a:rPr lang="en-US" smtClean="0"/>
              <a:t>‹#›</a:t>
            </a:fld>
            <a:endParaRPr lang="en-US"/>
          </a:p>
        </p:txBody>
      </p:sp>
    </p:spTree>
    <p:extLst>
      <p:ext uri="{BB962C8B-B14F-4D97-AF65-F5344CB8AC3E}">
        <p14:creationId xmlns:p14="http://schemas.microsoft.com/office/powerpoint/2010/main" val="254984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74FD71-C427-4EEE-AC06-2982E8101BB2}" type="datetimeFigureOut">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CECFB1-CEDE-4730-BD8C-33ABCC64E664}" type="slidenum">
              <a:rPr lang="en-US" smtClean="0"/>
              <a:t>‹#›</a:t>
            </a:fld>
            <a:endParaRPr lang="en-US"/>
          </a:p>
        </p:txBody>
      </p:sp>
    </p:spTree>
    <p:extLst>
      <p:ext uri="{BB962C8B-B14F-4D97-AF65-F5344CB8AC3E}">
        <p14:creationId xmlns:p14="http://schemas.microsoft.com/office/powerpoint/2010/main" val="2780375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4FD71-C427-4EEE-AC06-2982E8101BB2}" type="datetimeFigureOut">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CECFB1-CEDE-4730-BD8C-33ABCC64E664}" type="slidenum">
              <a:rPr lang="en-US" smtClean="0"/>
              <a:t>‹#›</a:t>
            </a:fld>
            <a:endParaRPr lang="en-US"/>
          </a:p>
        </p:txBody>
      </p:sp>
    </p:spTree>
    <p:extLst>
      <p:ext uri="{BB962C8B-B14F-4D97-AF65-F5344CB8AC3E}">
        <p14:creationId xmlns:p14="http://schemas.microsoft.com/office/powerpoint/2010/main" val="3033123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74FD71-C427-4EEE-AC06-2982E8101BB2}"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ECFB1-CEDE-4730-BD8C-33ABCC64E664}" type="slidenum">
              <a:rPr lang="en-US" smtClean="0"/>
              <a:t>‹#›</a:t>
            </a:fld>
            <a:endParaRPr lang="en-US"/>
          </a:p>
        </p:txBody>
      </p:sp>
    </p:spTree>
    <p:extLst>
      <p:ext uri="{BB962C8B-B14F-4D97-AF65-F5344CB8AC3E}">
        <p14:creationId xmlns:p14="http://schemas.microsoft.com/office/powerpoint/2010/main" val="2679581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74FD71-C427-4EEE-AC06-2982E8101BB2}" type="datetimeFigureOut">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CECFB1-CEDE-4730-BD8C-33ABCC64E664}" type="slidenum">
              <a:rPr lang="en-US" smtClean="0"/>
              <a:t>‹#›</a:t>
            </a:fld>
            <a:endParaRPr lang="en-US"/>
          </a:p>
        </p:txBody>
      </p:sp>
    </p:spTree>
    <p:extLst>
      <p:ext uri="{BB962C8B-B14F-4D97-AF65-F5344CB8AC3E}">
        <p14:creationId xmlns:p14="http://schemas.microsoft.com/office/powerpoint/2010/main" val="154479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74FD71-C427-4EEE-AC06-2982E8101BB2}" type="datetimeFigureOut">
              <a:rPr lang="en-US" smtClean="0"/>
              <a:t>7/27/2023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CECFB1-CEDE-4730-BD8C-33ABCC64E664}" type="slidenum">
              <a:rPr lang="en-US" smtClean="0"/>
              <a:t>‹#›</a:t>
            </a:fld>
            <a:endParaRPr lang="en-US"/>
          </a:p>
        </p:txBody>
      </p:sp>
    </p:spTree>
    <p:extLst>
      <p:ext uri="{BB962C8B-B14F-4D97-AF65-F5344CB8AC3E}">
        <p14:creationId xmlns:p14="http://schemas.microsoft.com/office/powerpoint/2010/main" val="16020183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IP Address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9137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IP address</a:t>
            </a:r>
            <a:endParaRPr lang="en-US" dirty="0"/>
          </a:p>
        </p:txBody>
      </p:sp>
      <p:sp>
        <p:nvSpPr>
          <p:cNvPr id="3" name="Content Placeholder 2"/>
          <p:cNvSpPr>
            <a:spLocks noGrp="1"/>
          </p:cNvSpPr>
          <p:nvPr>
            <p:ph idx="1"/>
          </p:nvPr>
        </p:nvSpPr>
        <p:spPr/>
        <p:txBody>
          <a:bodyPr/>
          <a:lstStyle/>
          <a:p>
            <a:r>
              <a:rPr lang="en-US" dirty="0"/>
              <a:t>An IP address is like a unique digital address for every device connected to the internet. Just like your home has a specific address to receive mail, your computer, smartphone, or any other device that goes online has its own IP address</a:t>
            </a:r>
            <a:r>
              <a:rPr lang="en-US" dirty="0" smtClean="0"/>
              <a:t>.</a:t>
            </a:r>
          </a:p>
          <a:p>
            <a:r>
              <a:rPr lang="en-US" dirty="0"/>
              <a:t>This address helps the internet know where to send information when you request something or when someone wants to send you something, like a website, email, or video. It's a set of numbers, and it looks something like this: 192.168.1.1.</a:t>
            </a:r>
            <a:endParaRPr lang="en-US" dirty="0"/>
          </a:p>
        </p:txBody>
      </p:sp>
    </p:spTree>
    <p:extLst>
      <p:ext uri="{BB962C8B-B14F-4D97-AF65-F5344CB8AC3E}">
        <p14:creationId xmlns:p14="http://schemas.microsoft.com/office/powerpoint/2010/main" val="1369110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we use </a:t>
            </a:r>
            <a:r>
              <a:rPr lang="en-US" dirty="0" err="1" smtClean="0"/>
              <a:t>ip</a:t>
            </a:r>
            <a:r>
              <a:rPr lang="en-US" dirty="0" smtClean="0"/>
              <a:t> address?</a:t>
            </a:r>
            <a:endParaRPr lang="en-US" dirty="0"/>
          </a:p>
        </p:txBody>
      </p:sp>
      <p:sp>
        <p:nvSpPr>
          <p:cNvPr id="3" name="Content Placeholder 2"/>
          <p:cNvSpPr>
            <a:spLocks noGrp="1"/>
          </p:cNvSpPr>
          <p:nvPr>
            <p:ph idx="1"/>
          </p:nvPr>
        </p:nvSpPr>
        <p:spPr/>
        <p:txBody>
          <a:bodyPr/>
          <a:lstStyle/>
          <a:p>
            <a:r>
              <a:rPr lang="en-US" dirty="0"/>
              <a:t>We use IP addresses because they are like special codes that help devices on the internet find and talk to each other</a:t>
            </a:r>
            <a:r>
              <a:rPr lang="en-US" dirty="0" smtClean="0"/>
              <a:t>.</a:t>
            </a:r>
          </a:p>
          <a:p>
            <a:r>
              <a:rPr lang="en-US" dirty="0" smtClean="0"/>
              <a:t> </a:t>
            </a:r>
            <a:r>
              <a:rPr lang="en-US" dirty="0"/>
              <a:t>It's like how your home address helps mail get to your house. With IP addresses, information and data can be sent and received correctly between devices, making sure everything goes to the right place on the </a:t>
            </a:r>
            <a:r>
              <a:rPr lang="en-US"/>
              <a:t>internet</a:t>
            </a:r>
            <a:r>
              <a:rPr lang="en-US" smtClean="0"/>
              <a:t>.</a:t>
            </a:r>
          </a:p>
          <a:p>
            <a:r>
              <a:rPr lang="en-US" smtClean="0"/>
              <a:t> </a:t>
            </a:r>
            <a:r>
              <a:rPr lang="en-US" dirty="0"/>
              <a:t>They are like the internet's way of ensuring that messages, websites, and other things reach the right computer or smartphone, just like a delivery address ensures that packages reach the correct home.</a:t>
            </a:r>
            <a:endParaRPr lang="en-US" dirty="0"/>
          </a:p>
        </p:txBody>
      </p:sp>
    </p:spTree>
    <p:extLst>
      <p:ext uri="{BB962C8B-B14F-4D97-AF65-F5344CB8AC3E}">
        <p14:creationId xmlns:p14="http://schemas.microsoft.com/office/powerpoint/2010/main" val="4959286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TotalTime>
  <Words>208</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IP Address</vt:lpstr>
      <vt:lpstr>What is IP address</vt:lpstr>
      <vt:lpstr>Why we use ip address?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 Address</dc:title>
  <dc:creator>Nisar Ahmad</dc:creator>
  <cp:lastModifiedBy>Nisar Ahmad</cp:lastModifiedBy>
  <cp:revision>4</cp:revision>
  <dcterms:created xsi:type="dcterms:W3CDTF">2023-07-28T05:52:39Z</dcterms:created>
  <dcterms:modified xsi:type="dcterms:W3CDTF">2023-07-28T06:06:52Z</dcterms:modified>
</cp:coreProperties>
</file>