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70E97-6FC2-4F12-85EE-D4BF97350A4E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305C6DA-904A-43C0-9974-D23A3526B148}">
      <dgm:prSet/>
      <dgm:spPr/>
      <dgm:t>
        <a:bodyPr/>
        <a:lstStyle/>
        <a:p>
          <a:r>
            <a:rPr lang="en-US"/>
            <a:t>Integer</a:t>
          </a:r>
        </a:p>
      </dgm:t>
    </dgm:pt>
    <dgm:pt modelId="{3CF20F0B-C655-402B-9E1B-54F8F65A7F3D}" type="parTrans" cxnId="{AEC95D60-919C-4169-8FFE-9D2F97A4045C}">
      <dgm:prSet/>
      <dgm:spPr/>
      <dgm:t>
        <a:bodyPr/>
        <a:lstStyle/>
        <a:p>
          <a:endParaRPr lang="en-US"/>
        </a:p>
      </dgm:t>
    </dgm:pt>
    <dgm:pt modelId="{6E5B2FAD-5F91-44C6-A9C8-9A028A9CA80E}" type="sibTrans" cxnId="{AEC95D60-919C-4169-8FFE-9D2F97A4045C}">
      <dgm:prSet/>
      <dgm:spPr/>
      <dgm:t>
        <a:bodyPr/>
        <a:lstStyle/>
        <a:p>
          <a:endParaRPr lang="en-US"/>
        </a:p>
      </dgm:t>
    </dgm:pt>
    <dgm:pt modelId="{BB37459E-65C8-4C82-99F5-31036F3735B1}">
      <dgm:prSet/>
      <dgm:spPr/>
      <dgm:t>
        <a:bodyPr/>
        <a:lstStyle/>
        <a:p>
          <a:r>
            <a:rPr lang="en-US"/>
            <a:t>Float</a:t>
          </a:r>
        </a:p>
      </dgm:t>
    </dgm:pt>
    <dgm:pt modelId="{65B8639D-8623-4BFF-BAD2-0E9B074AEFC5}" type="parTrans" cxnId="{FA99F454-2F09-43ED-B76C-140957C13AA5}">
      <dgm:prSet/>
      <dgm:spPr/>
      <dgm:t>
        <a:bodyPr/>
        <a:lstStyle/>
        <a:p>
          <a:endParaRPr lang="en-US"/>
        </a:p>
      </dgm:t>
    </dgm:pt>
    <dgm:pt modelId="{21B74C30-6D48-423B-8941-EF7DA9C90257}" type="sibTrans" cxnId="{FA99F454-2F09-43ED-B76C-140957C13AA5}">
      <dgm:prSet/>
      <dgm:spPr/>
      <dgm:t>
        <a:bodyPr/>
        <a:lstStyle/>
        <a:p>
          <a:endParaRPr lang="en-US"/>
        </a:p>
      </dgm:t>
    </dgm:pt>
    <dgm:pt modelId="{14A00953-6554-49BC-8C29-FC8D24CE2F80}">
      <dgm:prSet/>
      <dgm:spPr/>
      <dgm:t>
        <a:bodyPr/>
        <a:lstStyle/>
        <a:p>
          <a:r>
            <a:rPr lang="en-US" dirty="0"/>
            <a:t>String</a:t>
          </a:r>
        </a:p>
      </dgm:t>
    </dgm:pt>
    <dgm:pt modelId="{BF360231-97F3-46FE-AD90-10EEFB1214E2}" type="parTrans" cxnId="{07615924-4DAE-4734-9025-15E59FF3B102}">
      <dgm:prSet/>
      <dgm:spPr/>
      <dgm:t>
        <a:bodyPr/>
        <a:lstStyle/>
        <a:p>
          <a:endParaRPr lang="en-US"/>
        </a:p>
      </dgm:t>
    </dgm:pt>
    <dgm:pt modelId="{C205F208-521E-40BC-8F53-DA8EC50FCF1D}" type="sibTrans" cxnId="{07615924-4DAE-4734-9025-15E59FF3B102}">
      <dgm:prSet/>
      <dgm:spPr/>
      <dgm:t>
        <a:bodyPr/>
        <a:lstStyle/>
        <a:p>
          <a:endParaRPr lang="en-US"/>
        </a:p>
      </dgm:t>
    </dgm:pt>
    <dgm:pt modelId="{EED69565-2C47-4F4C-A43C-E272170B34A4}">
      <dgm:prSet/>
      <dgm:spPr/>
      <dgm:t>
        <a:bodyPr/>
        <a:lstStyle/>
        <a:p>
          <a:r>
            <a:rPr lang="en-US"/>
            <a:t>Boolean</a:t>
          </a:r>
        </a:p>
      </dgm:t>
    </dgm:pt>
    <dgm:pt modelId="{FBF8B887-7248-4193-A252-BE7828CA73FD}" type="parTrans" cxnId="{94059CFA-3829-4B9E-AE81-2FFD2A49DED3}">
      <dgm:prSet/>
      <dgm:spPr/>
      <dgm:t>
        <a:bodyPr/>
        <a:lstStyle/>
        <a:p>
          <a:endParaRPr lang="en-US"/>
        </a:p>
      </dgm:t>
    </dgm:pt>
    <dgm:pt modelId="{6C32BB31-B77D-4926-AF2E-09EA1141BDD3}" type="sibTrans" cxnId="{94059CFA-3829-4B9E-AE81-2FFD2A49DED3}">
      <dgm:prSet/>
      <dgm:spPr/>
      <dgm:t>
        <a:bodyPr/>
        <a:lstStyle/>
        <a:p>
          <a:endParaRPr lang="en-US"/>
        </a:p>
      </dgm:t>
    </dgm:pt>
    <dgm:pt modelId="{81953BC3-CE8E-4DC9-984C-5C120FC8DC66}">
      <dgm:prSet/>
      <dgm:spPr/>
      <dgm:t>
        <a:bodyPr/>
        <a:lstStyle/>
        <a:p>
          <a:r>
            <a:rPr lang="en-US"/>
            <a:t>Tuples</a:t>
          </a:r>
        </a:p>
      </dgm:t>
    </dgm:pt>
    <dgm:pt modelId="{867AA6CA-38AA-4D85-91F1-C22A67C3A457}" type="parTrans" cxnId="{41B62119-D921-4BC3-B033-F6948AB35FE0}">
      <dgm:prSet/>
      <dgm:spPr/>
      <dgm:t>
        <a:bodyPr/>
        <a:lstStyle/>
        <a:p>
          <a:endParaRPr lang="en-US"/>
        </a:p>
      </dgm:t>
    </dgm:pt>
    <dgm:pt modelId="{78E71DD9-C6D6-415A-B305-75AAA0689A1E}" type="sibTrans" cxnId="{41B62119-D921-4BC3-B033-F6948AB35FE0}">
      <dgm:prSet/>
      <dgm:spPr/>
      <dgm:t>
        <a:bodyPr/>
        <a:lstStyle/>
        <a:p>
          <a:endParaRPr lang="en-US"/>
        </a:p>
      </dgm:t>
    </dgm:pt>
    <dgm:pt modelId="{0951DF9B-5F86-4006-A473-9675958331C0}" type="pres">
      <dgm:prSet presAssocID="{86970E97-6FC2-4F12-85EE-D4BF97350A4E}" presName="diagram" presStyleCnt="0">
        <dgm:presLayoutVars>
          <dgm:dir/>
          <dgm:resizeHandles val="exact"/>
        </dgm:presLayoutVars>
      </dgm:prSet>
      <dgm:spPr/>
    </dgm:pt>
    <dgm:pt modelId="{11195ADC-AFB5-4CFA-B7C2-4643AFCD22A5}" type="pres">
      <dgm:prSet presAssocID="{C305C6DA-904A-43C0-9974-D23A3526B148}" presName="node" presStyleLbl="node1" presStyleIdx="0" presStyleCnt="5">
        <dgm:presLayoutVars>
          <dgm:bulletEnabled val="1"/>
        </dgm:presLayoutVars>
      </dgm:prSet>
      <dgm:spPr/>
    </dgm:pt>
    <dgm:pt modelId="{0307F621-06BA-4997-BBC2-840688B40994}" type="pres">
      <dgm:prSet presAssocID="{6E5B2FAD-5F91-44C6-A9C8-9A028A9CA80E}" presName="sibTrans" presStyleCnt="0"/>
      <dgm:spPr/>
    </dgm:pt>
    <dgm:pt modelId="{F2552CA8-080D-488E-AFD1-F87086C22024}" type="pres">
      <dgm:prSet presAssocID="{BB37459E-65C8-4C82-99F5-31036F3735B1}" presName="node" presStyleLbl="node1" presStyleIdx="1" presStyleCnt="5">
        <dgm:presLayoutVars>
          <dgm:bulletEnabled val="1"/>
        </dgm:presLayoutVars>
      </dgm:prSet>
      <dgm:spPr/>
    </dgm:pt>
    <dgm:pt modelId="{312EAAEA-CB46-47C5-8892-C07C44D67BBF}" type="pres">
      <dgm:prSet presAssocID="{21B74C30-6D48-423B-8941-EF7DA9C90257}" presName="sibTrans" presStyleCnt="0"/>
      <dgm:spPr/>
    </dgm:pt>
    <dgm:pt modelId="{1728DE54-4977-40E4-825F-947A9087637C}" type="pres">
      <dgm:prSet presAssocID="{14A00953-6554-49BC-8C29-FC8D24CE2F80}" presName="node" presStyleLbl="node1" presStyleIdx="2" presStyleCnt="5">
        <dgm:presLayoutVars>
          <dgm:bulletEnabled val="1"/>
        </dgm:presLayoutVars>
      </dgm:prSet>
      <dgm:spPr/>
    </dgm:pt>
    <dgm:pt modelId="{C60F6CB2-F221-40B2-AC44-A1B6B42CCDDD}" type="pres">
      <dgm:prSet presAssocID="{C205F208-521E-40BC-8F53-DA8EC50FCF1D}" presName="sibTrans" presStyleCnt="0"/>
      <dgm:spPr/>
    </dgm:pt>
    <dgm:pt modelId="{1DC6FD73-83C6-4D64-B21E-F7692E6F6BE6}" type="pres">
      <dgm:prSet presAssocID="{EED69565-2C47-4F4C-A43C-E272170B34A4}" presName="node" presStyleLbl="node1" presStyleIdx="3" presStyleCnt="5">
        <dgm:presLayoutVars>
          <dgm:bulletEnabled val="1"/>
        </dgm:presLayoutVars>
      </dgm:prSet>
      <dgm:spPr/>
    </dgm:pt>
    <dgm:pt modelId="{3A2CF869-51FC-4E30-862F-5140AE8A068F}" type="pres">
      <dgm:prSet presAssocID="{6C32BB31-B77D-4926-AF2E-09EA1141BDD3}" presName="sibTrans" presStyleCnt="0"/>
      <dgm:spPr/>
    </dgm:pt>
    <dgm:pt modelId="{56D7E317-A597-48AD-B64D-4562CF262BAD}" type="pres">
      <dgm:prSet presAssocID="{81953BC3-CE8E-4DC9-984C-5C120FC8DC66}" presName="node" presStyleLbl="node1" presStyleIdx="4" presStyleCnt="5">
        <dgm:presLayoutVars>
          <dgm:bulletEnabled val="1"/>
        </dgm:presLayoutVars>
      </dgm:prSet>
      <dgm:spPr/>
    </dgm:pt>
  </dgm:ptLst>
  <dgm:cxnLst>
    <dgm:cxn modelId="{CFB8B202-F8D8-4D49-AAE5-B97447401B5B}" type="presOf" srcId="{EED69565-2C47-4F4C-A43C-E272170B34A4}" destId="{1DC6FD73-83C6-4D64-B21E-F7692E6F6BE6}" srcOrd="0" destOrd="0" presId="urn:microsoft.com/office/officeart/2005/8/layout/default"/>
    <dgm:cxn modelId="{96244B14-90DF-4BE1-9D2D-B98C56478063}" type="presOf" srcId="{86970E97-6FC2-4F12-85EE-D4BF97350A4E}" destId="{0951DF9B-5F86-4006-A473-9675958331C0}" srcOrd="0" destOrd="0" presId="urn:microsoft.com/office/officeart/2005/8/layout/default"/>
    <dgm:cxn modelId="{41B62119-D921-4BC3-B033-F6948AB35FE0}" srcId="{86970E97-6FC2-4F12-85EE-D4BF97350A4E}" destId="{81953BC3-CE8E-4DC9-984C-5C120FC8DC66}" srcOrd="4" destOrd="0" parTransId="{867AA6CA-38AA-4D85-91F1-C22A67C3A457}" sibTransId="{78E71DD9-C6D6-415A-B305-75AAA0689A1E}"/>
    <dgm:cxn modelId="{07615924-4DAE-4734-9025-15E59FF3B102}" srcId="{86970E97-6FC2-4F12-85EE-D4BF97350A4E}" destId="{14A00953-6554-49BC-8C29-FC8D24CE2F80}" srcOrd="2" destOrd="0" parTransId="{BF360231-97F3-46FE-AD90-10EEFB1214E2}" sibTransId="{C205F208-521E-40BC-8F53-DA8EC50FCF1D}"/>
    <dgm:cxn modelId="{8FFE0B33-5A2A-4CFE-999C-C776FA12057E}" type="presOf" srcId="{14A00953-6554-49BC-8C29-FC8D24CE2F80}" destId="{1728DE54-4977-40E4-825F-947A9087637C}" srcOrd="0" destOrd="0" presId="urn:microsoft.com/office/officeart/2005/8/layout/default"/>
    <dgm:cxn modelId="{AEC95D60-919C-4169-8FFE-9D2F97A4045C}" srcId="{86970E97-6FC2-4F12-85EE-D4BF97350A4E}" destId="{C305C6DA-904A-43C0-9974-D23A3526B148}" srcOrd="0" destOrd="0" parTransId="{3CF20F0B-C655-402B-9E1B-54F8F65A7F3D}" sibTransId="{6E5B2FAD-5F91-44C6-A9C8-9A028A9CA80E}"/>
    <dgm:cxn modelId="{FA99F454-2F09-43ED-B76C-140957C13AA5}" srcId="{86970E97-6FC2-4F12-85EE-D4BF97350A4E}" destId="{BB37459E-65C8-4C82-99F5-31036F3735B1}" srcOrd="1" destOrd="0" parTransId="{65B8639D-8623-4BFF-BAD2-0E9B074AEFC5}" sibTransId="{21B74C30-6D48-423B-8941-EF7DA9C90257}"/>
    <dgm:cxn modelId="{C3093D55-B109-4124-8111-E69527ADC37E}" type="presOf" srcId="{81953BC3-CE8E-4DC9-984C-5C120FC8DC66}" destId="{56D7E317-A597-48AD-B64D-4562CF262BAD}" srcOrd="0" destOrd="0" presId="urn:microsoft.com/office/officeart/2005/8/layout/default"/>
    <dgm:cxn modelId="{5F6E71B9-343E-4EED-AD5E-AFAAF2174107}" type="presOf" srcId="{C305C6DA-904A-43C0-9974-D23A3526B148}" destId="{11195ADC-AFB5-4CFA-B7C2-4643AFCD22A5}" srcOrd="0" destOrd="0" presId="urn:microsoft.com/office/officeart/2005/8/layout/default"/>
    <dgm:cxn modelId="{680BF6F4-2253-4194-8DFD-521A1BC31369}" type="presOf" srcId="{BB37459E-65C8-4C82-99F5-31036F3735B1}" destId="{F2552CA8-080D-488E-AFD1-F87086C22024}" srcOrd="0" destOrd="0" presId="urn:microsoft.com/office/officeart/2005/8/layout/default"/>
    <dgm:cxn modelId="{94059CFA-3829-4B9E-AE81-2FFD2A49DED3}" srcId="{86970E97-6FC2-4F12-85EE-D4BF97350A4E}" destId="{EED69565-2C47-4F4C-A43C-E272170B34A4}" srcOrd="3" destOrd="0" parTransId="{FBF8B887-7248-4193-A252-BE7828CA73FD}" sibTransId="{6C32BB31-B77D-4926-AF2E-09EA1141BDD3}"/>
    <dgm:cxn modelId="{2A6B4BDC-164A-4A9E-950C-B43E64E49E5A}" type="presParOf" srcId="{0951DF9B-5F86-4006-A473-9675958331C0}" destId="{11195ADC-AFB5-4CFA-B7C2-4643AFCD22A5}" srcOrd="0" destOrd="0" presId="urn:microsoft.com/office/officeart/2005/8/layout/default"/>
    <dgm:cxn modelId="{48F42764-B222-4737-B9F7-490DD8C9119E}" type="presParOf" srcId="{0951DF9B-5F86-4006-A473-9675958331C0}" destId="{0307F621-06BA-4997-BBC2-840688B40994}" srcOrd="1" destOrd="0" presId="urn:microsoft.com/office/officeart/2005/8/layout/default"/>
    <dgm:cxn modelId="{27A5202C-C3B5-450B-8799-12F498BBF4E6}" type="presParOf" srcId="{0951DF9B-5F86-4006-A473-9675958331C0}" destId="{F2552CA8-080D-488E-AFD1-F87086C22024}" srcOrd="2" destOrd="0" presId="urn:microsoft.com/office/officeart/2005/8/layout/default"/>
    <dgm:cxn modelId="{9A6ACCF0-B231-4C64-88CE-A5BFD1F5487A}" type="presParOf" srcId="{0951DF9B-5F86-4006-A473-9675958331C0}" destId="{312EAAEA-CB46-47C5-8892-C07C44D67BBF}" srcOrd="3" destOrd="0" presId="urn:microsoft.com/office/officeart/2005/8/layout/default"/>
    <dgm:cxn modelId="{094101B3-5D82-4491-B7EB-CDBDB132B935}" type="presParOf" srcId="{0951DF9B-5F86-4006-A473-9675958331C0}" destId="{1728DE54-4977-40E4-825F-947A9087637C}" srcOrd="4" destOrd="0" presId="urn:microsoft.com/office/officeart/2005/8/layout/default"/>
    <dgm:cxn modelId="{231165C6-8A97-48C6-93C1-907D0070B7E2}" type="presParOf" srcId="{0951DF9B-5F86-4006-A473-9675958331C0}" destId="{C60F6CB2-F221-40B2-AC44-A1B6B42CCDDD}" srcOrd="5" destOrd="0" presId="urn:microsoft.com/office/officeart/2005/8/layout/default"/>
    <dgm:cxn modelId="{2E5D32E4-7FDF-4229-B9CC-EA019AEBF819}" type="presParOf" srcId="{0951DF9B-5F86-4006-A473-9675958331C0}" destId="{1DC6FD73-83C6-4D64-B21E-F7692E6F6BE6}" srcOrd="6" destOrd="0" presId="urn:microsoft.com/office/officeart/2005/8/layout/default"/>
    <dgm:cxn modelId="{945A7C65-57A9-47C0-8C29-2F756C1C0FA3}" type="presParOf" srcId="{0951DF9B-5F86-4006-A473-9675958331C0}" destId="{3A2CF869-51FC-4E30-862F-5140AE8A068F}" srcOrd="7" destOrd="0" presId="urn:microsoft.com/office/officeart/2005/8/layout/default"/>
    <dgm:cxn modelId="{05D4D45C-8A45-4BB1-9F35-DF8B9F1839DD}" type="presParOf" srcId="{0951DF9B-5F86-4006-A473-9675958331C0}" destId="{56D7E317-A597-48AD-B64D-4562CF262BA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95ADC-AFB5-4CFA-B7C2-4643AFCD22A5}">
      <dsp:nvSpPr>
        <dsp:cNvPr id="0" name=""/>
        <dsp:cNvSpPr/>
      </dsp:nvSpPr>
      <dsp:spPr>
        <a:xfrm>
          <a:off x="616661" y="1711"/>
          <a:ext cx="2361426" cy="1416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Integer</a:t>
          </a:r>
        </a:p>
      </dsp:txBody>
      <dsp:txXfrm>
        <a:off x="616661" y="1711"/>
        <a:ext cx="2361426" cy="1416855"/>
      </dsp:txXfrm>
    </dsp:sp>
    <dsp:sp modelId="{F2552CA8-080D-488E-AFD1-F87086C22024}">
      <dsp:nvSpPr>
        <dsp:cNvPr id="0" name=""/>
        <dsp:cNvSpPr/>
      </dsp:nvSpPr>
      <dsp:spPr>
        <a:xfrm>
          <a:off x="3214230" y="1711"/>
          <a:ext cx="2361426" cy="1416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Float</a:t>
          </a:r>
        </a:p>
      </dsp:txBody>
      <dsp:txXfrm>
        <a:off x="3214230" y="1711"/>
        <a:ext cx="2361426" cy="1416855"/>
      </dsp:txXfrm>
    </dsp:sp>
    <dsp:sp modelId="{1728DE54-4977-40E4-825F-947A9087637C}">
      <dsp:nvSpPr>
        <dsp:cNvPr id="0" name=""/>
        <dsp:cNvSpPr/>
      </dsp:nvSpPr>
      <dsp:spPr>
        <a:xfrm>
          <a:off x="616661" y="1654710"/>
          <a:ext cx="2361426" cy="1416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String</a:t>
          </a:r>
        </a:p>
      </dsp:txBody>
      <dsp:txXfrm>
        <a:off x="616661" y="1654710"/>
        <a:ext cx="2361426" cy="1416855"/>
      </dsp:txXfrm>
    </dsp:sp>
    <dsp:sp modelId="{1DC6FD73-83C6-4D64-B21E-F7692E6F6BE6}">
      <dsp:nvSpPr>
        <dsp:cNvPr id="0" name=""/>
        <dsp:cNvSpPr/>
      </dsp:nvSpPr>
      <dsp:spPr>
        <a:xfrm>
          <a:off x="3214230" y="1654710"/>
          <a:ext cx="2361426" cy="1416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Boolean</a:t>
          </a:r>
        </a:p>
      </dsp:txBody>
      <dsp:txXfrm>
        <a:off x="3214230" y="1654710"/>
        <a:ext cx="2361426" cy="1416855"/>
      </dsp:txXfrm>
    </dsp:sp>
    <dsp:sp modelId="{56D7E317-A597-48AD-B64D-4562CF262BAD}">
      <dsp:nvSpPr>
        <dsp:cNvPr id="0" name=""/>
        <dsp:cNvSpPr/>
      </dsp:nvSpPr>
      <dsp:spPr>
        <a:xfrm>
          <a:off x="1915446" y="3307708"/>
          <a:ext cx="2361426" cy="14168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Tuples</a:t>
          </a:r>
        </a:p>
      </dsp:txBody>
      <dsp:txXfrm>
        <a:off x="1915446" y="3307708"/>
        <a:ext cx="2361426" cy="1416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B434-38A8-4685-A4AB-348C686F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C04A7-6F0E-4171-AFA8-9AFF4712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7815-297D-4EBF-A42E-328815F7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B0C8-4196-469B-9220-C2F452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8F03-6F16-47A8-90F2-B2FF1A6D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7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713C-06D7-457B-9A91-F04A6193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ACB39-8A6B-4B68-9513-CF1A50EE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0B26-3D6D-4883-9FFF-3010372B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0EF-1B67-4A1F-BB1D-EACEC2ED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F7EA-A76A-4019-83B5-065F462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713D9-25D8-492F-9E90-2040B2995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A8489-95ED-4547-895D-5E076EA7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2326-C14F-4111-ABC5-DFAF2E70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C99C-8294-4DE0-B0F4-DC3F0562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E441-7058-401B-9929-ED3B9498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3B83-07D6-4B74-9347-2FDD962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B40D-984A-4FF6-A5B9-AF890232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EA64-E999-4D75-8DCB-6319B5A9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CDAA-C6F4-47CF-BA90-4CD5CB39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6755-1FB6-4F6D-9F4E-AF81F2CB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EFBC-E088-4ADB-9A4D-715DF468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2889-5B9C-4550-AFD1-EFD29F2A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3D4B-C350-47C7-907B-EC219A1E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7660-376B-45B3-B82C-4C22E6E2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E820-1D0F-47D6-924C-DCB098C7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694-326B-4E62-9D64-B11C3006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1901-7EAA-4037-9EDC-D43E4E2BC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37C16-10B1-462B-AF77-5EC837022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F29A-860B-4A56-BED8-BC5BCEA9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F1FD-5514-4ED5-ACF3-9603073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DADA-9967-44E1-B0AB-3356C923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01EF-26D5-48B7-9DA0-C551DD8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B03E-275C-4D15-BB9A-2007F730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0063D-B550-4953-8886-6BBB63DF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4BA1-74A4-488D-8491-B880DA74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466BC-60DF-4D88-9636-B96241623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02AF7-9AA3-47A7-A251-E9A71EA5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251CD-8F69-491D-BA5F-7B42320A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20D9A-5EFD-4F01-A1B2-025BB625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158B-26A5-4C81-8C41-637470C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AE55-5A6C-41BB-8D86-AFFBADB5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7C0E4-FB31-43FA-B5FE-E1235A8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25F73-737D-44A2-AFB2-EFB2EC84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E5C99-7837-48D7-844E-3DD6251F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7345D-AAFC-4008-9884-254D8399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B68A3-64FC-4C6E-BA2E-95A1992A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5DB2-FB9B-4413-8946-A4602C0B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CEDD-704E-4E46-B8AB-4A003375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D4974-F4D9-4AFA-BF7B-C1279EB5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DBDC-2E6D-4A99-B016-A252A92E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062A-E8F7-4621-B099-2C7268C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7E88-5AFA-4A5D-9E6C-1F715D3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0D2D-1368-4BB3-8CD8-7E68A281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B44B-9E48-425B-AC3C-1E71C06EC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F526-AF8A-4B9C-979C-6703164AA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C03AC-976F-4C15-B43B-8DD81380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1C70-E5CF-453F-9A80-1ABDD64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460C-0C68-4E21-AC54-2198A16B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6609E-2A62-4B7F-AF94-99246DEB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0B56E-01A0-4A4A-9E8B-9DD1FA7C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6521-BFB2-4F75-A5F9-80634AAA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9368-91E3-4E4A-A3E5-3F7595A86466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7AD3-B681-4FE8-AAF4-810D3D9F5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CB74-F344-4693-A49A-BB9F4404F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49ED-E176-41A8-B142-7905CDF4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83713-BDF8-4A3E-BE10-17A1029B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What is Dictionary?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FF8E-6291-490E-93CF-C723CB0A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 dictionary is a collection which is unordered, changeable and indexed. In </a:t>
            </a: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dictionaries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 are written with curly brackets, and they have keys and values.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6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BAA49-9344-497B-B723-BFCAC704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Why Dictionary?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B6D-C77D-41E5-A2FD-6290AE14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Arial Black" panose="020B0A04020102020204" pitchFamily="34" charset="0"/>
              </a:rPr>
              <a:t>List = [“Bob, 25, “Dev”, “New York”, “bob@gmail.com”]</a:t>
            </a:r>
          </a:p>
          <a:p>
            <a:pPr marL="0" indent="0">
              <a:buNone/>
            </a:pPr>
            <a:r>
              <a:rPr lang="en-US" sz="2400"/>
              <a:t>Can store data but cannot extract information.</a:t>
            </a:r>
          </a:p>
          <a:p>
            <a:pPr marL="0" indent="0">
              <a:buNone/>
            </a:pPr>
            <a:r>
              <a:rPr lang="en-US" sz="2400" b="1"/>
              <a:t>Name? </a:t>
            </a:r>
          </a:p>
          <a:p>
            <a:pPr marL="0" indent="0">
              <a:buNone/>
            </a:pPr>
            <a:r>
              <a:rPr lang="en-US" sz="2400" b="1"/>
              <a:t>Age?</a:t>
            </a:r>
          </a:p>
          <a:p>
            <a:pPr marL="0" indent="0">
              <a:buNone/>
            </a:pPr>
            <a:r>
              <a:rPr lang="en-US" sz="2400" b="1"/>
              <a:t>Job?</a:t>
            </a:r>
          </a:p>
          <a:p>
            <a:pPr marL="0" indent="0">
              <a:buNone/>
            </a:pPr>
            <a:r>
              <a:rPr lang="en-US" sz="2400" b="1"/>
              <a:t>City?</a:t>
            </a:r>
          </a:p>
          <a:p>
            <a:pPr marL="0" indent="0">
              <a:buNone/>
            </a:pPr>
            <a:r>
              <a:rPr lang="en-US" sz="2400" b="1"/>
              <a:t>Email?</a:t>
            </a:r>
          </a:p>
        </p:txBody>
      </p:sp>
    </p:spTree>
    <p:extLst>
      <p:ext uri="{BB962C8B-B14F-4D97-AF65-F5344CB8AC3E}">
        <p14:creationId xmlns:p14="http://schemas.microsoft.com/office/powerpoint/2010/main" val="26611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EE2D8-3A1B-4C44-B6CD-F427153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dictionary works?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FE7FDA-BBF1-40E7-A887-4848F8C5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77" y="801859"/>
            <a:ext cx="6430375" cy="5078436"/>
          </a:xfrm>
        </p:spPr>
      </p:pic>
    </p:spTree>
    <p:extLst>
      <p:ext uri="{BB962C8B-B14F-4D97-AF65-F5344CB8AC3E}">
        <p14:creationId xmlns:p14="http://schemas.microsoft.com/office/powerpoint/2010/main" val="26848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14258-D08E-4E25-9486-4E210006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achieve this?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23C3E8-B8A5-45FF-8DE8-D4F0304D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31418"/>
            <a:ext cx="7188199" cy="37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655-A01B-4763-BE6F-72C4DD7F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A9D304-DE8D-47AF-B31F-F05B82374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51539"/>
              </p:ext>
            </p:extLst>
          </p:nvPr>
        </p:nvGraphicFramePr>
        <p:xfrm>
          <a:off x="838200" y="1825624"/>
          <a:ext cx="10515600" cy="38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017529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56522543"/>
                    </a:ext>
                  </a:extLst>
                </a:gridCol>
              </a:tblGrid>
              <a:tr h="7666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89"/>
                  </a:ext>
                </a:extLst>
              </a:tr>
              <a:tr h="766611">
                <a:tc>
                  <a:txBody>
                    <a:bodyPr/>
                    <a:lstStyle/>
                    <a:p>
                      <a:r>
                        <a:rPr lang="en-US" sz="2400" dirty="0"/>
                        <a:t>Referred with a numeric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 key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18425"/>
                  </a:ext>
                </a:extLst>
              </a:tr>
              <a:tr h="766611">
                <a:tc>
                  <a:txBody>
                    <a:bodyPr/>
                    <a:lstStyle/>
                    <a:p>
                      <a:r>
                        <a:rPr lang="en-US" sz="2800" dirty="0"/>
                        <a:t>Ordered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Unordered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6264"/>
                  </a:ext>
                </a:extLst>
              </a:tr>
              <a:tr h="766611">
                <a:tc>
                  <a:txBody>
                    <a:bodyPr/>
                    <a:lstStyle/>
                    <a:p>
                      <a:r>
                        <a:rPr lang="en-US" sz="3600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66064"/>
                  </a:ext>
                </a:extLst>
              </a:tr>
              <a:tr h="766611">
                <a:tc>
                  <a:txBody>
                    <a:bodyPr/>
                    <a:lstStyle/>
                    <a:p>
                      <a:r>
                        <a:rPr lang="en-US" sz="2800" dirty="0"/>
                        <a:t>Usually for same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Handle different types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6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1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37322A-1BA2-48EC-99B2-7761661F8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  <a:extLst/>
          </a:blip>
          <a:srcRect t="24836" b="1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69B63-3C46-4AD0-9FEA-9BB76DD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What data types are supported as keys?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C3BB6ED-6967-478C-BD6A-65B9609E6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68003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3340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A90-9D76-4C79-A086-719CD259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445251"/>
            <a:ext cx="10901471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Example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BE45A-3E42-4C69-BFAC-88F02F93B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/>
          </a:blip>
          <a:srcRect r="3365" b="1"/>
          <a:stretch/>
        </p:blipFill>
        <p:spPr>
          <a:xfrm>
            <a:off x="2694432" y="666497"/>
            <a:ext cx="6803136" cy="32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6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0909-8F36-435E-BE15-8EDFAB2C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96AD-4829-42AE-AD3F-990217E0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en-US" sz="2000"/>
              <a:t>Create a application to store student data. Output&gt;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4B04C-2ABA-4B6C-BE63-2C439222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"/>
          <a:stretch/>
        </p:blipFill>
        <p:spPr>
          <a:xfrm>
            <a:off x="2184401" y="2742910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What is Dictionary?</vt:lpstr>
      <vt:lpstr>Why Dictionary?</vt:lpstr>
      <vt:lpstr>How dictionary works?</vt:lpstr>
      <vt:lpstr>How to achieve this?</vt:lpstr>
      <vt:lpstr>List VS Dictionary</vt:lpstr>
      <vt:lpstr>What data types are supported as keys?</vt:lpstr>
      <vt:lpstr>Example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Dictionary?</dc:title>
  <dc:creator>Faizan Amin</dc:creator>
  <cp:lastModifiedBy>Faizan Amin</cp:lastModifiedBy>
  <cp:revision>1</cp:revision>
  <dcterms:created xsi:type="dcterms:W3CDTF">2019-12-22T05:37:46Z</dcterms:created>
  <dcterms:modified xsi:type="dcterms:W3CDTF">2019-12-22T05:41:56Z</dcterms:modified>
</cp:coreProperties>
</file>