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264" r:id="rId8"/>
    <p:sldId id="265" r:id="rId9"/>
    <p:sldId id="266" r:id="rId10"/>
    <p:sldId id="268" r:id="rId11"/>
    <p:sldId id="269" r:id="rId12"/>
    <p:sldId id="262" r:id="rId13"/>
    <p:sldId id="267" r:id="rId14"/>
    <p:sldId id="263" r:id="rId15"/>
    <p:sldId id="296" r:id="rId16"/>
    <p:sldId id="297" r:id="rId17"/>
    <p:sldId id="298" r:id="rId18"/>
    <p:sldId id="299" r:id="rId19"/>
    <p:sldId id="300" r:id="rId20"/>
    <p:sldId id="270" r:id="rId21"/>
    <p:sldId id="271" r:id="rId22"/>
    <p:sldId id="272" r:id="rId23"/>
    <p:sldId id="273" r:id="rId24"/>
    <p:sldId id="274" r:id="rId25"/>
    <p:sldId id="283" r:id="rId26"/>
    <p:sldId id="276" r:id="rId27"/>
    <p:sldId id="275" r:id="rId28"/>
    <p:sldId id="277" r:id="rId29"/>
    <p:sldId id="278" r:id="rId30"/>
    <p:sldId id="279" r:id="rId31"/>
    <p:sldId id="280" r:id="rId32"/>
    <p:sldId id="281" r:id="rId33"/>
    <p:sldId id="287" r:id="rId34"/>
    <p:sldId id="288" r:id="rId35"/>
    <p:sldId id="282" r:id="rId36"/>
    <p:sldId id="289" r:id="rId37"/>
    <p:sldId id="284" r:id="rId38"/>
    <p:sldId id="290" r:id="rId39"/>
    <p:sldId id="285" r:id="rId40"/>
    <p:sldId id="291" r:id="rId41"/>
    <p:sldId id="293" r:id="rId42"/>
    <p:sldId id="292" r:id="rId43"/>
    <p:sldId id="294" r:id="rId44"/>
    <p:sldId id="29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ACC42-F426-4609-9234-F256E21C29B1}"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A82B8-7E40-40AE-99C6-06262806C8B0}" type="slidenum">
              <a:rPr lang="en-US" smtClean="0"/>
              <a:t>‹#›</a:t>
            </a:fld>
            <a:endParaRPr lang="en-US"/>
          </a:p>
        </p:txBody>
      </p:sp>
    </p:spTree>
    <p:extLst>
      <p:ext uri="{BB962C8B-B14F-4D97-AF65-F5344CB8AC3E}">
        <p14:creationId xmlns:p14="http://schemas.microsoft.com/office/powerpoint/2010/main" val="55482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Summer loan sale</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22</a:t>
            </a:fld>
            <a:endParaRPr lang="en-US"/>
          </a:p>
        </p:txBody>
      </p:sp>
    </p:spTree>
    <p:extLst>
      <p:ext uri="{BB962C8B-B14F-4D97-AF65-F5344CB8AC3E}">
        <p14:creationId xmlns:p14="http://schemas.microsoft.com/office/powerpoint/2010/main" val="251190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Bata shoes</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23</a:t>
            </a:fld>
            <a:endParaRPr lang="en-US"/>
          </a:p>
        </p:txBody>
      </p:sp>
    </p:spTree>
    <p:extLst>
      <p:ext uri="{BB962C8B-B14F-4D97-AF65-F5344CB8AC3E}">
        <p14:creationId xmlns:p14="http://schemas.microsoft.com/office/powerpoint/2010/main" val="347765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Suggestion should not irritate client or create trouble for them</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24</a:t>
            </a:fld>
            <a:endParaRPr lang="en-US"/>
          </a:p>
        </p:txBody>
      </p:sp>
    </p:spTree>
    <p:extLst>
      <p:ext uri="{BB962C8B-B14F-4D97-AF65-F5344CB8AC3E}">
        <p14:creationId xmlns:p14="http://schemas.microsoft.com/office/powerpoint/2010/main" val="2916468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Long stories</a:t>
            </a:r>
            <a:r>
              <a:rPr lang="en-US" baseline="0" dirty="0" smtClean="0"/>
              <a:t> burn lead even it is helpful…</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26</a:t>
            </a:fld>
            <a:endParaRPr lang="en-US"/>
          </a:p>
        </p:txBody>
      </p:sp>
    </p:spTree>
    <p:extLst>
      <p:ext uri="{BB962C8B-B14F-4D97-AF65-F5344CB8AC3E}">
        <p14:creationId xmlns:p14="http://schemas.microsoft.com/office/powerpoint/2010/main" val="356571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show </a:t>
            </a:r>
            <a:r>
              <a:rPr lang="en-US" baseline="0" dirty="0" smtClean="0"/>
              <a:t>even if you don’t have work</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27</a:t>
            </a:fld>
            <a:endParaRPr lang="en-US"/>
          </a:p>
        </p:txBody>
      </p:sp>
    </p:spTree>
    <p:extLst>
      <p:ext uri="{BB962C8B-B14F-4D97-AF65-F5344CB8AC3E}">
        <p14:creationId xmlns:p14="http://schemas.microsoft.com/office/powerpoint/2010/main" val="1246945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Client’s afraid of over-paying… visit client’s profile if he is willing to pay</a:t>
            </a:r>
            <a:r>
              <a:rPr lang="en-US" baseline="0" dirty="0" smtClean="0"/>
              <a:t> extra then don’t bid too low</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31</a:t>
            </a:fld>
            <a:endParaRPr lang="en-US"/>
          </a:p>
        </p:txBody>
      </p:sp>
    </p:spTree>
    <p:extLst>
      <p:ext uri="{BB962C8B-B14F-4D97-AF65-F5344CB8AC3E}">
        <p14:creationId xmlns:p14="http://schemas.microsoft.com/office/powerpoint/2010/main" val="1228957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 </a:t>
            </a:r>
            <a:r>
              <a:rPr lang="en-US" dirty="0" err="1" smtClean="0"/>
              <a:t>rizk</a:t>
            </a:r>
            <a:r>
              <a:rPr lang="en-US" dirty="0" smtClean="0"/>
              <a:t> se </a:t>
            </a:r>
            <a:r>
              <a:rPr lang="en-US" dirty="0" err="1" smtClean="0"/>
              <a:t>maut</a:t>
            </a:r>
            <a:r>
              <a:rPr lang="en-US" dirty="0" smtClean="0"/>
              <a:t> </a:t>
            </a:r>
            <a:r>
              <a:rPr lang="en-US" dirty="0" err="1" smtClean="0"/>
              <a:t>achi</a:t>
            </a:r>
            <a:r>
              <a:rPr lang="en-US" dirty="0" smtClean="0"/>
              <a:t> </a:t>
            </a:r>
            <a:r>
              <a:rPr lang="en-US" dirty="0" err="1" smtClean="0"/>
              <a:t>jis</a:t>
            </a:r>
            <a:r>
              <a:rPr lang="en-US" dirty="0" smtClean="0"/>
              <a:t> se </a:t>
            </a:r>
            <a:r>
              <a:rPr lang="en-US" dirty="0" err="1" smtClean="0"/>
              <a:t>aati</a:t>
            </a:r>
            <a:r>
              <a:rPr lang="en-US" dirty="0" smtClean="0"/>
              <a:t> ho</a:t>
            </a:r>
            <a:r>
              <a:rPr lang="en-US" baseline="0" dirty="0" smtClean="0"/>
              <a:t> </a:t>
            </a:r>
            <a:r>
              <a:rPr lang="en-US" baseline="0" dirty="0" err="1" smtClean="0"/>
              <a:t>perwaaz</a:t>
            </a:r>
            <a:r>
              <a:rPr lang="en-US" baseline="0" dirty="0" smtClean="0"/>
              <a:t> me </a:t>
            </a:r>
            <a:r>
              <a:rPr lang="en-US" baseline="0" dirty="0" err="1" smtClean="0"/>
              <a:t>kotahi</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33</a:t>
            </a:fld>
            <a:endParaRPr lang="en-US"/>
          </a:p>
        </p:txBody>
      </p:sp>
    </p:spTree>
    <p:extLst>
      <p:ext uri="{BB962C8B-B14F-4D97-AF65-F5344CB8AC3E}">
        <p14:creationId xmlns:p14="http://schemas.microsoft.com/office/powerpoint/2010/main" val="2143673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100 years life… Capture the client’s attention</a:t>
            </a:r>
            <a:r>
              <a:rPr lang="en-US" baseline="0" dirty="0" smtClean="0"/>
              <a:t> fast… news paper</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34</a:t>
            </a:fld>
            <a:endParaRPr lang="en-US"/>
          </a:p>
        </p:txBody>
      </p:sp>
    </p:spTree>
    <p:extLst>
      <p:ext uri="{BB962C8B-B14F-4D97-AF65-F5344CB8AC3E}">
        <p14:creationId xmlns:p14="http://schemas.microsoft.com/office/powerpoint/2010/main" val="3969497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you? Why not other?</a:t>
            </a:r>
            <a:endParaRPr lang="en-US" dirty="0"/>
          </a:p>
        </p:txBody>
      </p:sp>
      <p:sp>
        <p:nvSpPr>
          <p:cNvPr id="4" name="Slide Number Placeholder 3"/>
          <p:cNvSpPr>
            <a:spLocks noGrp="1"/>
          </p:cNvSpPr>
          <p:nvPr>
            <p:ph type="sldNum" sz="quarter" idx="10"/>
          </p:nvPr>
        </p:nvSpPr>
        <p:spPr/>
        <p:txBody>
          <a:bodyPr/>
          <a:lstStyle/>
          <a:p>
            <a:fld id="{0F1A82B8-7E40-40AE-99C6-06262806C8B0}" type="slidenum">
              <a:rPr lang="en-US" smtClean="0"/>
              <a:t>35</a:t>
            </a:fld>
            <a:endParaRPr lang="en-US"/>
          </a:p>
        </p:txBody>
      </p:sp>
    </p:spTree>
    <p:extLst>
      <p:ext uri="{BB962C8B-B14F-4D97-AF65-F5344CB8AC3E}">
        <p14:creationId xmlns:p14="http://schemas.microsoft.com/office/powerpoint/2010/main" val="1799087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ED59BD-657F-4FE1-82B8-842CB5C33AC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6AAE-077D-487B-AD47-CA71DAAA0A2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14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ED59BD-657F-4FE1-82B8-842CB5C33AC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401338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ED59BD-657F-4FE1-82B8-842CB5C33AC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335384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ED59BD-657F-4FE1-82B8-842CB5C33AC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200095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ED59BD-657F-4FE1-82B8-842CB5C33AC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36AAE-077D-487B-AD47-CA71DAAA0A2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16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ED59BD-657F-4FE1-82B8-842CB5C33AC9}"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303663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ED59BD-657F-4FE1-82B8-842CB5C33AC9}" type="datetimeFigureOut">
              <a:rPr lang="en-US" smtClean="0"/>
              <a:t>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358700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ED59BD-657F-4FE1-82B8-842CB5C33AC9}" type="datetimeFigureOut">
              <a:rPr lang="en-US" smtClean="0"/>
              <a:t>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198491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ED59BD-657F-4FE1-82B8-842CB5C33AC9}" type="datetimeFigureOut">
              <a:rPr lang="en-US" smtClean="0"/>
              <a:t>2/5/2020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309755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ED59BD-657F-4FE1-82B8-842CB5C33AC9}" type="datetimeFigureOut">
              <a:rPr lang="en-US" smtClean="0"/>
              <a:t>2/5/2020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4E36AAE-077D-487B-AD47-CA71DAAA0A20}" type="slidenum">
              <a:rPr lang="en-US" smtClean="0"/>
              <a:t>‹#›</a:t>
            </a:fld>
            <a:endParaRPr lang="en-US"/>
          </a:p>
        </p:txBody>
      </p:sp>
    </p:spTree>
    <p:extLst>
      <p:ext uri="{BB962C8B-B14F-4D97-AF65-F5344CB8AC3E}">
        <p14:creationId xmlns:p14="http://schemas.microsoft.com/office/powerpoint/2010/main" val="52227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ED59BD-657F-4FE1-82B8-842CB5C33AC9}"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36AAE-077D-487B-AD47-CA71DAAA0A20}" type="slidenum">
              <a:rPr lang="en-US" smtClean="0"/>
              <a:t>‹#›</a:t>
            </a:fld>
            <a:endParaRPr lang="en-US"/>
          </a:p>
        </p:txBody>
      </p:sp>
    </p:spTree>
    <p:extLst>
      <p:ext uri="{BB962C8B-B14F-4D97-AF65-F5344CB8AC3E}">
        <p14:creationId xmlns:p14="http://schemas.microsoft.com/office/powerpoint/2010/main" val="241882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ED59BD-657F-4FE1-82B8-842CB5C33AC9}" type="datetimeFigureOut">
              <a:rPr lang="en-US" smtClean="0"/>
              <a:t>2/5/2020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4E36AAE-077D-487B-AD47-CA71DAAA0A2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22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nitratine.net/blog/post/python-guis-with-pyqt/" TargetMode="External"/><Relationship Id="rId2" Type="http://schemas.openxmlformats.org/officeDocument/2006/relationships/hyperlink" Target="https://www.youtube.com/watch?v=ksW59gYEl6Q"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Modules &amp; </a:t>
            </a:r>
            <a:r>
              <a:rPr lang="en-US" dirty="0" err="1" smtClean="0"/>
              <a:t>Upwork</a:t>
            </a:r>
            <a:r>
              <a:rPr lang="en-US" dirty="0" smtClean="0"/>
              <a:t> Market</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rauf</a:t>
            </a:r>
            <a:r>
              <a:rPr lang="en-US" dirty="0" smtClean="0"/>
              <a:t> </a:t>
            </a:r>
            <a:r>
              <a:rPr lang="en-US" dirty="0" err="1" smtClean="0"/>
              <a:t>ur</a:t>
            </a:r>
            <a:r>
              <a:rPr lang="en-US" dirty="0" smtClean="0"/>
              <a:t> </a:t>
            </a:r>
            <a:r>
              <a:rPr lang="en-US" dirty="0" err="1" smtClean="0"/>
              <a:t>rahim</a:t>
            </a:r>
            <a:endParaRPr lang="en-US" dirty="0"/>
          </a:p>
        </p:txBody>
      </p:sp>
    </p:spTree>
    <p:extLst>
      <p:ext uri="{BB962C8B-B14F-4D97-AF65-F5344CB8AC3E}">
        <p14:creationId xmlns:p14="http://schemas.microsoft.com/office/powerpoint/2010/main" val="1799892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element = driver.find_element_by_id("email")</a:t>
            </a:r>
          </a:p>
          <a:p>
            <a:r>
              <a:rPr lang="en-US"/>
              <a:t>element.send_keys(user_name)</a:t>
            </a:r>
          </a:p>
          <a:p>
            <a:r>
              <a:rPr lang="en-US"/>
              <a:t>element = driver.find_element_by_id("pass")</a:t>
            </a:r>
          </a:p>
          <a:p>
            <a:r>
              <a:rPr lang="en-US"/>
              <a:t>element.send_keys(password)</a:t>
            </a:r>
            <a:endParaRPr lang="en-US" dirty="0"/>
          </a:p>
        </p:txBody>
      </p:sp>
    </p:spTree>
    <p:extLst>
      <p:ext uri="{BB962C8B-B14F-4D97-AF65-F5344CB8AC3E}">
        <p14:creationId xmlns:p14="http://schemas.microsoft.com/office/powerpoint/2010/main" val="1202607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element.send_keys</a:t>
            </a:r>
            <a:r>
              <a:rPr lang="en-US" dirty="0"/>
              <a:t>(</a:t>
            </a:r>
            <a:r>
              <a:rPr lang="en-US" dirty="0" err="1"/>
              <a:t>Keys.RETURN</a:t>
            </a:r>
            <a:r>
              <a:rPr lang="en-US" dirty="0"/>
              <a:t>)</a:t>
            </a:r>
          </a:p>
          <a:p>
            <a:r>
              <a:rPr lang="en-US" dirty="0" err="1"/>
              <a:t>element.close</a:t>
            </a:r>
            <a:r>
              <a:rPr lang="en-US" dirty="0"/>
              <a:t>()</a:t>
            </a:r>
          </a:p>
          <a:p>
            <a:endParaRPr lang="en-US" dirty="0"/>
          </a:p>
        </p:txBody>
      </p:sp>
    </p:spTree>
    <p:extLst>
      <p:ext uri="{BB962C8B-B14F-4D97-AF65-F5344CB8AC3E}">
        <p14:creationId xmlns:p14="http://schemas.microsoft.com/office/powerpoint/2010/main" val="347165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from selenium import </a:t>
            </a:r>
            <a:r>
              <a:rPr lang="en-US" dirty="0" err="1"/>
              <a:t>webdriver</a:t>
            </a:r>
            <a:endParaRPr lang="en-US" dirty="0"/>
          </a:p>
          <a:p>
            <a:r>
              <a:rPr lang="en-US" dirty="0"/>
              <a:t>from </a:t>
            </a:r>
            <a:r>
              <a:rPr lang="en-US" dirty="0" err="1"/>
              <a:t>selenium.webdriver.common.keys</a:t>
            </a:r>
            <a:r>
              <a:rPr lang="en-US" dirty="0"/>
              <a:t> import Keys</a:t>
            </a:r>
          </a:p>
          <a:p>
            <a:r>
              <a:rPr lang="en-US" dirty="0" err="1"/>
              <a:t>user_name</a:t>
            </a:r>
            <a:r>
              <a:rPr lang="en-US" dirty="0"/>
              <a:t> = "YOUR EMAILID"</a:t>
            </a:r>
          </a:p>
          <a:p>
            <a:r>
              <a:rPr lang="en-US" dirty="0"/>
              <a:t>password = "YOUR PASSWORD"</a:t>
            </a:r>
          </a:p>
          <a:p>
            <a:r>
              <a:rPr lang="en-US" dirty="0"/>
              <a:t>driver = </a:t>
            </a:r>
            <a:r>
              <a:rPr lang="en-US" dirty="0" err="1"/>
              <a:t>webdriver.Firefox</a:t>
            </a:r>
            <a:r>
              <a:rPr lang="en-US" dirty="0"/>
              <a:t>()</a:t>
            </a:r>
          </a:p>
          <a:p>
            <a:r>
              <a:rPr lang="en-US" dirty="0" err="1"/>
              <a:t>driver.get</a:t>
            </a:r>
            <a:r>
              <a:rPr lang="en-US" dirty="0"/>
              <a:t>("https://www.facebook.com")</a:t>
            </a:r>
          </a:p>
          <a:p>
            <a:r>
              <a:rPr lang="en-US" dirty="0"/>
              <a:t>element = </a:t>
            </a:r>
            <a:r>
              <a:rPr lang="en-US" dirty="0" err="1"/>
              <a:t>driver.find_element_by_id</a:t>
            </a:r>
            <a:r>
              <a:rPr lang="en-US" dirty="0"/>
              <a:t>("email")</a:t>
            </a:r>
          </a:p>
          <a:p>
            <a:r>
              <a:rPr lang="en-US" dirty="0" err="1"/>
              <a:t>element.send_keys</a:t>
            </a:r>
            <a:r>
              <a:rPr lang="en-US" dirty="0"/>
              <a:t>(</a:t>
            </a:r>
            <a:r>
              <a:rPr lang="en-US" dirty="0" err="1"/>
              <a:t>user_name</a:t>
            </a:r>
            <a:r>
              <a:rPr lang="en-US" dirty="0"/>
              <a:t>)</a:t>
            </a:r>
          </a:p>
          <a:p>
            <a:r>
              <a:rPr lang="en-US" dirty="0"/>
              <a:t>element = </a:t>
            </a:r>
            <a:r>
              <a:rPr lang="en-US" dirty="0" err="1"/>
              <a:t>driver.find_element_by_id</a:t>
            </a:r>
            <a:r>
              <a:rPr lang="en-US" dirty="0"/>
              <a:t>("pass")</a:t>
            </a:r>
          </a:p>
          <a:p>
            <a:r>
              <a:rPr lang="en-US" dirty="0" err="1"/>
              <a:t>element.send_keys</a:t>
            </a:r>
            <a:r>
              <a:rPr lang="en-US" dirty="0"/>
              <a:t>(password)</a:t>
            </a:r>
          </a:p>
          <a:p>
            <a:r>
              <a:rPr lang="en-US" dirty="0" err="1"/>
              <a:t>element.send_keys</a:t>
            </a:r>
            <a:r>
              <a:rPr lang="en-US" dirty="0"/>
              <a:t>(</a:t>
            </a:r>
            <a:r>
              <a:rPr lang="en-US" dirty="0" err="1"/>
              <a:t>Keys.RETURN</a:t>
            </a:r>
            <a:r>
              <a:rPr lang="en-US" dirty="0"/>
              <a:t>)</a:t>
            </a:r>
          </a:p>
          <a:p>
            <a:r>
              <a:rPr lang="en-US" dirty="0" err="1"/>
              <a:t>element.close</a:t>
            </a:r>
            <a:r>
              <a:rPr lang="en-US" dirty="0"/>
              <a:t>()</a:t>
            </a:r>
          </a:p>
        </p:txBody>
      </p:sp>
    </p:spTree>
    <p:extLst>
      <p:ext uri="{BB962C8B-B14F-4D97-AF65-F5344CB8AC3E}">
        <p14:creationId xmlns:p14="http://schemas.microsoft.com/office/powerpoint/2010/main" val="2263186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62720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Pyqt5</a:t>
            </a:r>
            <a:endParaRPr lang="en-US" dirty="0"/>
          </a:p>
        </p:txBody>
      </p:sp>
      <p:sp>
        <p:nvSpPr>
          <p:cNvPr id="3" name="Content Placeholder 2"/>
          <p:cNvSpPr>
            <a:spLocks noGrp="1"/>
          </p:cNvSpPr>
          <p:nvPr>
            <p:ph idx="1"/>
          </p:nvPr>
        </p:nvSpPr>
        <p:spPr/>
        <p:txBody>
          <a:bodyPr/>
          <a:lstStyle/>
          <a:p>
            <a:r>
              <a:rPr lang="en-US" dirty="0" smtClean="0"/>
              <a:t>Graphical Interface for Python</a:t>
            </a:r>
          </a:p>
          <a:p>
            <a:r>
              <a:rPr lang="en-US" dirty="0" smtClean="0"/>
              <a:t>Desktop Application</a:t>
            </a:r>
            <a:endParaRPr lang="en-US" dirty="0"/>
          </a:p>
        </p:txBody>
      </p:sp>
    </p:spTree>
    <p:extLst>
      <p:ext uri="{BB962C8B-B14F-4D97-AF65-F5344CB8AC3E}">
        <p14:creationId xmlns:p14="http://schemas.microsoft.com/office/powerpoint/2010/main" val="2720722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Install Module</a:t>
            </a:r>
            <a:endParaRPr lang="en-US" dirty="0"/>
          </a:p>
        </p:txBody>
      </p:sp>
      <p:sp>
        <p:nvSpPr>
          <p:cNvPr id="3" name="Content Placeholder 2"/>
          <p:cNvSpPr>
            <a:spLocks noGrp="1"/>
          </p:cNvSpPr>
          <p:nvPr>
            <p:ph idx="1"/>
          </p:nvPr>
        </p:nvSpPr>
        <p:spPr/>
        <p:txBody>
          <a:bodyPr/>
          <a:lstStyle/>
          <a:p>
            <a:r>
              <a:rPr lang="en-US" dirty="0"/>
              <a:t>Pip install </a:t>
            </a:r>
            <a:r>
              <a:rPr lang="en-US" dirty="0" smtClean="0"/>
              <a:t>pyqt5</a:t>
            </a:r>
          </a:p>
          <a:p>
            <a:r>
              <a:rPr lang="en-US" dirty="0"/>
              <a:t>Pip install </a:t>
            </a:r>
            <a:r>
              <a:rPr lang="en-US" dirty="0" smtClean="0"/>
              <a:t>pyqt5-tools</a:t>
            </a:r>
          </a:p>
          <a:p>
            <a:endParaRPr lang="en-US" dirty="0"/>
          </a:p>
        </p:txBody>
      </p:sp>
    </p:spTree>
    <p:extLst>
      <p:ext uri="{BB962C8B-B14F-4D97-AF65-F5344CB8AC3E}">
        <p14:creationId xmlns:p14="http://schemas.microsoft.com/office/powerpoint/2010/main" val="29343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Go for designer.exe file</a:t>
            </a:r>
            <a:endParaRPr lang="en-US" dirty="0"/>
          </a:p>
        </p:txBody>
      </p:sp>
      <p:sp>
        <p:nvSpPr>
          <p:cNvPr id="3" name="Content Placeholder 2"/>
          <p:cNvSpPr>
            <a:spLocks noGrp="1"/>
          </p:cNvSpPr>
          <p:nvPr>
            <p:ph idx="1"/>
          </p:nvPr>
        </p:nvSpPr>
        <p:spPr/>
        <p:txBody>
          <a:bodyPr/>
          <a:lstStyle/>
          <a:p>
            <a:r>
              <a:rPr lang="en-US" dirty="0"/>
              <a:t>import site</a:t>
            </a:r>
          </a:p>
          <a:p>
            <a:r>
              <a:rPr lang="en-US" dirty="0"/>
              <a:t>print (</a:t>
            </a:r>
            <a:r>
              <a:rPr lang="en-US" dirty="0" err="1"/>
              <a:t>site.getsitepackages</a:t>
            </a:r>
            <a:r>
              <a:rPr lang="en-US" dirty="0" smtClean="0"/>
              <a:t>())</a:t>
            </a:r>
          </a:p>
          <a:p>
            <a:endParaRPr lang="en-US" dirty="0"/>
          </a:p>
          <a:p>
            <a:r>
              <a:rPr lang="en-US" dirty="0"/>
              <a:t>['C:\\Python36', 'C:\\Python36\\lib\\site-packages</a:t>
            </a:r>
            <a:r>
              <a:rPr lang="en-US" dirty="0" smtClean="0"/>
              <a:t>']</a:t>
            </a:r>
          </a:p>
          <a:p>
            <a:r>
              <a:rPr lang="en-US" dirty="0" smtClean="0"/>
              <a:t>pyqt5-tools =&gt; designer.exe</a:t>
            </a:r>
            <a:endParaRPr lang="en-US" dirty="0"/>
          </a:p>
        </p:txBody>
      </p:sp>
    </p:spTree>
    <p:extLst>
      <p:ext uri="{BB962C8B-B14F-4D97-AF65-F5344CB8AC3E}">
        <p14:creationId xmlns:p14="http://schemas.microsoft.com/office/powerpoint/2010/main" val="780288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Start Designing your interface</a:t>
            </a:r>
            <a:endParaRPr lang="en-US" dirty="0"/>
          </a:p>
        </p:txBody>
      </p:sp>
      <p:pic>
        <p:nvPicPr>
          <p:cNvPr id="2050" name="Picture 2" descr="Window Label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6879" y="1737360"/>
            <a:ext cx="9231079" cy="5000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220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Convert GUI into Python File</a:t>
            </a:r>
            <a:endParaRPr lang="en-US" dirty="0"/>
          </a:p>
        </p:txBody>
      </p:sp>
      <p:sp>
        <p:nvSpPr>
          <p:cNvPr id="3" name="Content Placeholder 2"/>
          <p:cNvSpPr>
            <a:spLocks noGrp="1"/>
          </p:cNvSpPr>
          <p:nvPr>
            <p:ph idx="1"/>
          </p:nvPr>
        </p:nvSpPr>
        <p:spPr/>
        <p:txBody>
          <a:bodyPr/>
          <a:lstStyle/>
          <a:p>
            <a:endParaRPr lang="en-US" dirty="0" smtClean="0"/>
          </a:p>
          <a:p>
            <a:r>
              <a:rPr lang="en-US" dirty="0"/>
              <a:t>import sys</a:t>
            </a:r>
          </a:p>
          <a:p>
            <a:r>
              <a:rPr lang="en-US" dirty="0"/>
              <a:t>import </a:t>
            </a:r>
            <a:r>
              <a:rPr lang="en-US" dirty="0" err="1"/>
              <a:t>os</a:t>
            </a:r>
            <a:endParaRPr lang="en-US" dirty="0"/>
          </a:p>
          <a:p>
            <a:r>
              <a:rPr lang="en-US" dirty="0"/>
              <a:t>print (</a:t>
            </a:r>
            <a:r>
              <a:rPr lang="en-US" dirty="0" err="1"/>
              <a:t>os.path.dirname</a:t>
            </a:r>
            <a:r>
              <a:rPr lang="en-US" dirty="0"/>
              <a:t>(</a:t>
            </a:r>
            <a:r>
              <a:rPr lang="en-US" dirty="0" err="1"/>
              <a:t>sys.executable</a:t>
            </a:r>
            <a:r>
              <a:rPr lang="en-US" dirty="0" smtClean="0"/>
              <a:t>))</a:t>
            </a:r>
          </a:p>
          <a:p>
            <a:endParaRPr lang="en-US" dirty="0" smtClean="0"/>
          </a:p>
          <a:p>
            <a:r>
              <a:rPr lang="en-US" dirty="0" smtClean="0"/>
              <a:t>C:/Users/Rauf/Anaconda3/Scripts</a:t>
            </a:r>
          </a:p>
          <a:p>
            <a:endParaRPr lang="en-US" dirty="0"/>
          </a:p>
          <a:p>
            <a:r>
              <a:rPr lang="en-US" dirty="0"/>
              <a:t>pyuic5 -x "C:\</a:t>
            </a:r>
            <a:r>
              <a:rPr lang="en-US" dirty="0" smtClean="0"/>
              <a:t>Users\Rauf\Desktop\mycode.ui</a:t>
            </a:r>
            <a:r>
              <a:rPr lang="en-US" dirty="0"/>
              <a:t>" </a:t>
            </a:r>
            <a:r>
              <a:rPr lang="en-US" dirty="0" smtClean="0"/>
              <a:t>–o "C</a:t>
            </a:r>
            <a:r>
              <a:rPr lang="en-US" dirty="0"/>
              <a:t>:\</a:t>
            </a:r>
            <a:r>
              <a:rPr lang="en-US" dirty="0" smtClean="0"/>
              <a:t>Users\Rauf\Desktop\mycode.py</a:t>
            </a:r>
            <a:r>
              <a:rPr lang="en-US" dirty="0"/>
              <a:t>"</a:t>
            </a:r>
          </a:p>
        </p:txBody>
      </p:sp>
    </p:spTree>
    <p:extLst>
      <p:ext uri="{BB962C8B-B14F-4D97-AF65-F5344CB8AC3E}">
        <p14:creationId xmlns:p14="http://schemas.microsoft.com/office/powerpoint/2010/main" val="4208448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Create Functionalities and Run File</a:t>
            </a:r>
            <a:endParaRPr lang="en-US" dirty="0"/>
          </a:p>
        </p:txBody>
      </p:sp>
      <p:sp>
        <p:nvSpPr>
          <p:cNvPr id="3" name="Content Placeholder 2"/>
          <p:cNvSpPr>
            <a:spLocks noGrp="1"/>
          </p:cNvSpPr>
          <p:nvPr>
            <p:ph idx="1"/>
          </p:nvPr>
        </p:nvSpPr>
        <p:spPr/>
        <p:txBody>
          <a:bodyPr/>
          <a:lstStyle/>
          <a:p>
            <a:r>
              <a:rPr lang="en-US" dirty="0" smtClean="0"/>
              <a:t>Get the ID of widget</a:t>
            </a:r>
          </a:p>
          <a:p>
            <a:r>
              <a:rPr lang="en-US" dirty="0" smtClean="0"/>
              <a:t>For example:</a:t>
            </a:r>
          </a:p>
          <a:p>
            <a:r>
              <a:rPr lang="en-US" dirty="0" err="1" smtClean="0"/>
              <a:t>self.pushButton.clicked.connect</a:t>
            </a:r>
            <a:r>
              <a:rPr lang="en-US" dirty="0" smtClean="0"/>
              <a:t>(</a:t>
            </a:r>
            <a:r>
              <a:rPr lang="en-US" dirty="0" err="1" smtClean="0"/>
              <a:t>self.showForm</a:t>
            </a:r>
            <a:r>
              <a:rPr lang="en-US" dirty="0" smtClean="0"/>
              <a:t>)</a:t>
            </a:r>
          </a:p>
          <a:p>
            <a:endParaRPr lang="en-US" dirty="0" smtClean="0"/>
          </a:p>
          <a:p>
            <a:r>
              <a:rPr lang="en-US" dirty="0" err="1" smtClean="0"/>
              <a:t>def</a:t>
            </a:r>
            <a:r>
              <a:rPr lang="en-US" dirty="0" smtClean="0"/>
              <a:t> </a:t>
            </a:r>
            <a:r>
              <a:rPr lang="en-US" dirty="0" err="1"/>
              <a:t>showForm</a:t>
            </a:r>
            <a:r>
              <a:rPr lang="en-US" dirty="0"/>
              <a:t> </a:t>
            </a:r>
            <a:r>
              <a:rPr lang="en-US" dirty="0" smtClean="0"/>
              <a:t>(</a:t>
            </a:r>
            <a:r>
              <a:rPr lang="en-US" dirty="0"/>
              <a:t>self):</a:t>
            </a:r>
          </a:p>
          <a:p>
            <a:r>
              <a:rPr lang="en-US" dirty="0"/>
              <a:t>        val1 = </a:t>
            </a:r>
            <a:r>
              <a:rPr lang="en-US" dirty="0" err="1"/>
              <a:t>int</a:t>
            </a:r>
            <a:r>
              <a:rPr lang="en-US" dirty="0"/>
              <a:t>(</a:t>
            </a:r>
            <a:r>
              <a:rPr lang="en-US" dirty="0" err="1"/>
              <a:t>self.lineEdit.text</a:t>
            </a:r>
            <a:r>
              <a:rPr lang="en-US" dirty="0"/>
              <a:t>())</a:t>
            </a:r>
          </a:p>
          <a:p>
            <a:r>
              <a:rPr lang="en-US" dirty="0"/>
              <a:t>        val2 = </a:t>
            </a:r>
            <a:r>
              <a:rPr lang="en-US" dirty="0" err="1"/>
              <a:t>int</a:t>
            </a:r>
            <a:r>
              <a:rPr lang="en-US" dirty="0"/>
              <a:t>(self.lineEdit_2.text())</a:t>
            </a:r>
          </a:p>
          <a:p>
            <a:r>
              <a:rPr lang="en-US" dirty="0"/>
              <a:t>        print(val1+val2)</a:t>
            </a:r>
          </a:p>
        </p:txBody>
      </p:sp>
    </p:spTree>
    <p:extLst>
      <p:ext uri="{BB962C8B-B14F-4D97-AF65-F5344CB8AC3E}">
        <p14:creationId xmlns:p14="http://schemas.microsoft.com/office/powerpoint/2010/main" val="2274859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cover</a:t>
            </a:r>
            <a:endParaRPr lang="en-US" dirty="0"/>
          </a:p>
        </p:txBody>
      </p:sp>
      <p:sp>
        <p:nvSpPr>
          <p:cNvPr id="3" name="Content Placeholder 2"/>
          <p:cNvSpPr>
            <a:spLocks noGrp="1"/>
          </p:cNvSpPr>
          <p:nvPr>
            <p:ph idx="1"/>
          </p:nvPr>
        </p:nvSpPr>
        <p:spPr/>
        <p:txBody>
          <a:bodyPr/>
          <a:lstStyle/>
          <a:p>
            <a:r>
              <a:rPr lang="en-US" dirty="0" smtClean="0"/>
              <a:t>Selenium</a:t>
            </a:r>
          </a:p>
          <a:p>
            <a:r>
              <a:rPr lang="en-US" dirty="0" smtClean="0"/>
              <a:t>Pyqt5</a:t>
            </a:r>
          </a:p>
          <a:p>
            <a:r>
              <a:rPr lang="en-US" dirty="0" err="1" smtClean="0"/>
              <a:t>Upwork</a:t>
            </a:r>
            <a:r>
              <a:rPr lang="en-US" dirty="0" smtClean="0"/>
              <a:t> Market</a:t>
            </a:r>
          </a:p>
          <a:p>
            <a:r>
              <a:rPr lang="en-US" dirty="0" smtClean="0"/>
              <a:t>Selling your skills</a:t>
            </a:r>
            <a:endParaRPr lang="en-US" dirty="0"/>
          </a:p>
        </p:txBody>
      </p:sp>
    </p:spTree>
    <p:extLst>
      <p:ext uri="{BB962C8B-B14F-4D97-AF65-F5344CB8AC3E}">
        <p14:creationId xmlns:p14="http://schemas.microsoft.com/office/powerpoint/2010/main" val="3638746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Must Watch</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www.youtube.com/watch?v=ksW59gYEl6Q</a:t>
            </a:r>
            <a:endParaRPr lang="en-US" dirty="0" smtClean="0"/>
          </a:p>
          <a:p>
            <a:r>
              <a:rPr lang="en-US" dirty="0">
                <a:hlinkClick r:id="rId3"/>
              </a:rPr>
              <a:t>https://nitratine.net/blog/post/python-guis-with-pyqt</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396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Upwork</a:t>
            </a:r>
            <a:endParaRPr lang="en-US"/>
          </a:p>
        </p:txBody>
      </p:sp>
      <p:sp>
        <p:nvSpPr>
          <p:cNvPr id="3" name="Content Placeholder 2"/>
          <p:cNvSpPr>
            <a:spLocks noGrp="1"/>
          </p:cNvSpPr>
          <p:nvPr>
            <p:ph idx="1"/>
          </p:nvPr>
        </p:nvSpPr>
        <p:spPr/>
        <p:txBody>
          <a:bodyPr/>
          <a:lstStyle/>
          <a:p>
            <a:r>
              <a:rPr lang="en-US" dirty="0" smtClean="0"/>
              <a:t>Section # 1: Tips</a:t>
            </a:r>
          </a:p>
          <a:p>
            <a:r>
              <a:rPr lang="en-US" dirty="0" smtClean="0"/>
              <a:t>Section # 2: Invisible Questions</a:t>
            </a:r>
          </a:p>
          <a:p>
            <a:r>
              <a:rPr lang="en-US" dirty="0" smtClean="0"/>
              <a:t>Section # 3: Samples of Proposals</a:t>
            </a:r>
            <a:endParaRPr lang="en-US" dirty="0"/>
          </a:p>
        </p:txBody>
      </p:sp>
    </p:spTree>
    <p:extLst>
      <p:ext uri="{BB962C8B-B14F-4D97-AF65-F5344CB8AC3E}">
        <p14:creationId xmlns:p14="http://schemas.microsoft.com/office/powerpoint/2010/main" val="42137025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Tip #1: Start your proposal with a “Decompression Zone”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82428" y="1737360"/>
            <a:ext cx="6861823" cy="4570998"/>
          </a:xfrm>
        </p:spPr>
      </p:pic>
    </p:spTree>
    <p:extLst>
      <p:ext uri="{BB962C8B-B14F-4D97-AF65-F5344CB8AC3E}">
        <p14:creationId xmlns:p14="http://schemas.microsoft.com/office/powerpoint/2010/main" val="3069713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Tip #2: Avoid the “Hybrid Proposal”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1381" y="1846263"/>
            <a:ext cx="8127175" cy="4022725"/>
          </a:xfrm>
        </p:spPr>
      </p:pic>
    </p:spTree>
    <p:extLst>
      <p:ext uri="{BB962C8B-B14F-4D97-AF65-F5344CB8AC3E}">
        <p14:creationId xmlns:p14="http://schemas.microsoft.com/office/powerpoint/2010/main" val="38861274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Tip #3: Offer a helpful suggestion right in your cover letter</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75713" y="1902627"/>
            <a:ext cx="4240051" cy="3965910"/>
          </a:xfrm>
        </p:spPr>
      </p:pic>
    </p:spTree>
    <p:extLst>
      <p:ext uri="{BB962C8B-B14F-4D97-AF65-F5344CB8AC3E}">
        <p14:creationId xmlns:p14="http://schemas.microsoft.com/office/powerpoint/2010/main" val="3080526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Tip #3: Offer a helpful suggestion right in your cover letter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5455" y="1737360"/>
            <a:ext cx="7570973" cy="4540610"/>
          </a:xfrm>
        </p:spPr>
      </p:pic>
    </p:spTree>
    <p:extLst>
      <p:ext uri="{BB962C8B-B14F-4D97-AF65-F5344CB8AC3E}">
        <p14:creationId xmlns:p14="http://schemas.microsoft.com/office/powerpoint/2010/main" val="28759569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Tip </a:t>
            </a:r>
            <a:r>
              <a:rPr lang="en-US" b="1" dirty="0" smtClean="0"/>
              <a:t>#4: </a:t>
            </a:r>
            <a:r>
              <a:rPr lang="en-US" b="1" dirty="0"/>
              <a:t>Don’t bury the </a:t>
            </a:r>
            <a:r>
              <a:rPr lang="en-US" b="1" dirty="0" smtClean="0"/>
              <a:t>lead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1422437"/>
              </p:ext>
            </p:extLst>
          </p:nvPr>
        </p:nvGraphicFramePr>
        <p:xfrm>
          <a:off x="1097280" y="2146514"/>
          <a:ext cx="10058400" cy="3435420"/>
        </p:xfrm>
        <a:graphic>
          <a:graphicData uri="http://schemas.openxmlformats.org/drawingml/2006/table">
            <a:tbl>
              <a:tblPr firstRow="1" bandRow="1">
                <a:tableStyleId>{93296810-A885-4BE3-A3E7-6D5BEEA58F35}</a:tableStyleId>
              </a:tblPr>
              <a:tblGrid>
                <a:gridCol w="5029200"/>
                <a:gridCol w="5029200"/>
              </a:tblGrid>
              <a:tr h="3435420">
                <a:tc>
                  <a:txBody>
                    <a:bodyPr/>
                    <a:lstStyle/>
                    <a:p>
                      <a:pPr algn="ctr"/>
                      <a:endParaRPr lang="en-US" dirty="0" smtClean="0"/>
                    </a:p>
                    <a:p>
                      <a:pPr algn="ctr"/>
                      <a:endParaRPr lang="en-US" dirty="0" smtClean="0"/>
                    </a:p>
                    <a:p>
                      <a:pPr algn="ctr"/>
                      <a:r>
                        <a:rPr lang="en-US" sz="2400" dirty="0" smtClean="0"/>
                        <a:t>Kya</a:t>
                      </a:r>
                      <a:r>
                        <a:rPr lang="en-US" sz="2400" baseline="0" dirty="0" smtClean="0"/>
                        <a:t> </a:t>
                      </a:r>
                      <a:r>
                        <a:rPr lang="en-US" sz="2400" baseline="0" dirty="0" err="1" smtClean="0"/>
                        <a:t>kr</a:t>
                      </a:r>
                      <a:r>
                        <a:rPr lang="en-US" sz="2400" baseline="0" dirty="0" smtClean="0"/>
                        <a:t> </a:t>
                      </a:r>
                      <a:r>
                        <a:rPr lang="en-US" sz="2400" baseline="0" dirty="0" err="1" smtClean="0"/>
                        <a:t>rhi</a:t>
                      </a:r>
                      <a:r>
                        <a:rPr lang="en-US" sz="2400" baseline="0" dirty="0" smtClean="0"/>
                        <a:t> ho baby doll </a:t>
                      </a:r>
                      <a:r>
                        <a:rPr lang="en-US" sz="2400" baseline="0" dirty="0" err="1" smtClean="0"/>
                        <a:t>soney</a:t>
                      </a:r>
                      <a:r>
                        <a:rPr lang="en-US" sz="2400" baseline="0" dirty="0" smtClean="0"/>
                        <a:t> </a:t>
                      </a:r>
                      <a:r>
                        <a:rPr lang="en-US" sz="2400" baseline="0" dirty="0" err="1" smtClean="0"/>
                        <a:t>ki</a:t>
                      </a:r>
                      <a:r>
                        <a:rPr lang="en-US" sz="2400" baseline="0" dirty="0" smtClean="0"/>
                        <a:t>? </a:t>
                      </a:r>
                      <a:r>
                        <a:rPr lang="en-US" sz="2400" baseline="0" dirty="0" err="1" smtClean="0"/>
                        <a:t>Kesa</a:t>
                      </a:r>
                      <a:r>
                        <a:rPr lang="en-US" sz="2400" baseline="0" dirty="0" smtClean="0"/>
                        <a:t> </a:t>
                      </a:r>
                      <a:r>
                        <a:rPr lang="en-US" sz="2400" baseline="0" dirty="0" err="1" smtClean="0"/>
                        <a:t>raat</a:t>
                      </a:r>
                      <a:r>
                        <a:rPr lang="en-US" sz="2400" baseline="0" dirty="0" smtClean="0"/>
                        <a:t> </a:t>
                      </a:r>
                      <a:r>
                        <a:rPr lang="en-US" sz="2400" baseline="0" dirty="0" err="1" smtClean="0"/>
                        <a:t>aaj</a:t>
                      </a:r>
                      <a:r>
                        <a:rPr lang="en-US" sz="2400" baseline="0" dirty="0" smtClean="0"/>
                        <a:t> </a:t>
                      </a:r>
                      <a:r>
                        <a:rPr lang="en-US" sz="2400" baseline="0" dirty="0" err="1" smtClean="0"/>
                        <a:t>ka</a:t>
                      </a:r>
                      <a:r>
                        <a:rPr lang="en-US" sz="2400" baseline="0" dirty="0" smtClean="0"/>
                        <a:t> din? </a:t>
                      </a:r>
                      <a:r>
                        <a:rPr lang="en-US" sz="2400" baseline="0" dirty="0" err="1" smtClean="0"/>
                        <a:t>Thak</a:t>
                      </a:r>
                      <a:r>
                        <a:rPr lang="en-US" sz="2400" baseline="0" dirty="0" smtClean="0"/>
                        <a:t> </a:t>
                      </a:r>
                      <a:r>
                        <a:rPr lang="en-US" sz="2400" baseline="0" dirty="0" err="1" smtClean="0"/>
                        <a:t>gya</a:t>
                      </a:r>
                      <a:r>
                        <a:rPr lang="en-US" sz="2400" baseline="0" dirty="0" smtClean="0"/>
                        <a:t> ho </a:t>
                      </a:r>
                      <a:r>
                        <a:rPr lang="en-US" sz="2400" baseline="0" dirty="0" err="1" smtClean="0"/>
                        <a:t>ga</a:t>
                      </a:r>
                      <a:r>
                        <a:rPr lang="en-US" sz="2400" baseline="0" dirty="0" smtClean="0"/>
                        <a:t> </a:t>
                      </a:r>
                      <a:r>
                        <a:rPr lang="en-US" sz="2400" baseline="0" dirty="0" err="1" smtClean="0"/>
                        <a:t>mela</a:t>
                      </a:r>
                      <a:r>
                        <a:rPr lang="en-US" sz="2400" baseline="0" dirty="0" smtClean="0"/>
                        <a:t> baby? </a:t>
                      </a:r>
                      <a:r>
                        <a:rPr lang="en-US" sz="2400" baseline="0" dirty="0" err="1" smtClean="0"/>
                        <a:t>Kuch</a:t>
                      </a:r>
                      <a:r>
                        <a:rPr lang="en-US" sz="2400" baseline="0" dirty="0" smtClean="0"/>
                        <a:t> </a:t>
                      </a:r>
                      <a:r>
                        <a:rPr lang="en-US" sz="2400" baseline="0" dirty="0" err="1" smtClean="0"/>
                        <a:t>khaya</a:t>
                      </a:r>
                      <a:r>
                        <a:rPr lang="en-US" sz="2400" baseline="0" dirty="0" smtClean="0"/>
                        <a:t>? </a:t>
                      </a:r>
                      <a:r>
                        <a:rPr lang="en-US" sz="2400" baseline="0" dirty="0" err="1" smtClean="0"/>
                        <a:t>Kuch</a:t>
                      </a:r>
                      <a:r>
                        <a:rPr lang="en-US" sz="2400" baseline="0" dirty="0" smtClean="0"/>
                        <a:t> </a:t>
                      </a:r>
                      <a:r>
                        <a:rPr lang="en-US" sz="2400" baseline="0" dirty="0" err="1" smtClean="0"/>
                        <a:t>khhaa</a:t>
                      </a:r>
                      <a:r>
                        <a:rPr lang="en-US" sz="2400" baseline="0" dirty="0" smtClean="0"/>
                        <a:t> k </a:t>
                      </a:r>
                      <a:r>
                        <a:rPr lang="en-US" sz="2400" baseline="0" dirty="0" err="1" smtClean="0"/>
                        <a:t>sona</a:t>
                      </a:r>
                      <a:r>
                        <a:rPr lang="en-US" sz="2400" baseline="0" dirty="0" smtClean="0"/>
                        <a:t> </a:t>
                      </a:r>
                      <a:r>
                        <a:rPr lang="en-US" sz="2400" baseline="0" dirty="0" err="1" smtClean="0"/>
                        <a:t>haan</a:t>
                      </a:r>
                      <a:r>
                        <a:rPr lang="en-US" sz="2400" baseline="0" dirty="0" smtClean="0"/>
                        <a:t>…. U know </a:t>
                      </a:r>
                      <a:r>
                        <a:rPr lang="en-US" sz="2400" baseline="0" dirty="0" err="1" smtClean="0"/>
                        <a:t>na</a:t>
                      </a:r>
                      <a:r>
                        <a:rPr lang="en-US" sz="2400" baseline="0" dirty="0" smtClean="0"/>
                        <a:t> how much care I do… </a:t>
                      </a:r>
                      <a:r>
                        <a:rPr lang="en-US" sz="2400" baseline="0" dirty="0" err="1" smtClean="0"/>
                        <a:t>tmharey</a:t>
                      </a:r>
                      <a:r>
                        <a:rPr lang="en-US" sz="2400" baseline="0" dirty="0" smtClean="0"/>
                        <a:t> </a:t>
                      </a:r>
                      <a:r>
                        <a:rPr lang="en-US" sz="2400" baseline="0" dirty="0" err="1" smtClean="0"/>
                        <a:t>liye</a:t>
                      </a:r>
                      <a:r>
                        <a:rPr lang="en-US" sz="2400" baseline="0" dirty="0" smtClean="0"/>
                        <a:t> </a:t>
                      </a:r>
                      <a:r>
                        <a:rPr lang="en-US" sz="2400" baseline="0" dirty="0" err="1" smtClean="0"/>
                        <a:t>asmaan</a:t>
                      </a:r>
                      <a:r>
                        <a:rPr lang="en-US" sz="2400" baseline="0" dirty="0" smtClean="0"/>
                        <a:t> se </a:t>
                      </a:r>
                      <a:r>
                        <a:rPr lang="en-US" sz="2400" baseline="0" dirty="0" err="1" smtClean="0"/>
                        <a:t>chand</a:t>
                      </a:r>
                      <a:r>
                        <a:rPr lang="en-US" sz="2400" baseline="0" dirty="0" smtClean="0"/>
                        <a:t> </a:t>
                      </a:r>
                      <a:r>
                        <a:rPr lang="en-US" sz="2400" baseline="0" dirty="0" err="1" smtClean="0"/>
                        <a:t>aur</a:t>
                      </a:r>
                      <a:r>
                        <a:rPr lang="en-US" sz="2400" baseline="0" dirty="0" smtClean="0"/>
                        <a:t> </a:t>
                      </a:r>
                      <a:r>
                        <a:rPr lang="en-US" sz="2400" baseline="0" dirty="0" err="1" smtClean="0"/>
                        <a:t>taarey</a:t>
                      </a:r>
                      <a:r>
                        <a:rPr lang="en-US" sz="2400" baseline="0" dirty="0" smtClean="0"/>
                        <a:t> b </a:t>
                      </a:r>
                      <a:r>
                        <a:rPr lang="en-US" sz="2400" baseline="0" dirty="0" err="1" smtClean="0"/>
                        <a:t>torr</a:t>
                      </a:r>
                      <a:r>
                        <a:rPr lang="en-US" sz="2400" baseline="0" dirty="0" smtClean="0"/>
                        <a:t> k la </a:t>
                      </a:r>
                      <a:r>
                        <a:rPr lang="en-US" sz="2400" baseline="0" dirty="0" err="1" smtClean="0"/>
                        <a:t>skta</a:t>
                      </a:r>
                      <a:r>
                        <a:rPr lang="en-US" sz="2400" baseline="0" dirty="0" smtClean="0"/>
                        <a:t> </a:t>
                      </a:r>
                      <a:r>
                        <a:rPr lang="en-US" sz="2400" baseline="0" dirty="0" err="1" smtClean="0"/>
                        <a:t>hun</a:t>
                      </a:r>
                      <a:r>
                        <a:rPr lang="en-US" sz="2400" baseline="0" dirty="0" smtClean="0"/>
                        <a:t>… :’(</a:t>
                      </a:r>
                    </a:p>
                    <a:p>
                      <a:pPr algn="ctr"/>
                      <a:r>
                        <a:rPr lang="en-US" sz="2400" baseline="0" dirty="0" smtClean="0"/>
                        <a:t>Have a sweet dream.. Bye </a:t>
                      </a:r>
                      <a:r>
                        <a:rPr lang="en-US" sz="2400" baseline="0" dirty="0" err="1" smtClean="0"/>
                        <a:t>bye</a:t>
                      </a:r>
                      <a:r>
                        <a:rPr lang="en-US" sz="2400" baseline="0" dirty="0" smtClean="0"/>
                        <a:t> !!!</a:t>
                      </a:r>
                      <a:endParaRPr lang="en-US" sz="2400" dirty="0"/>
                    </a:p>
                  </a:txBody>
                  <a:tcPr/>
                </a:tc>
                <a:tc>
                  <a:txBody>
                    <a:bodyPr/>
                    <a:lstStyle/>
                    <a:p>
                      <a:pPr algn="ctr"/>
                      <a:endParaRPr lang="en-US" dirty="0" smtClean="0"/>
                    </a:p>
                    <a:p>
                      <a:pPr algn="ctr"/>
                      <a:endParaRPr lang="en-US" dirty="0" smtClean="0"/>
                    </a:p>
                    <a:p>
                      <a:pPr algn="ctr"/>
                      <a:endParaRPr lang="en-US" dirty="0" smtClean="0"/>
                    </a:p>
                    <a:p>
                      <a:pPr algn="ctr"/>
                      <a:r>
                        <a:rPr lang="en-US" sz="2400" dirty="0" err="1" smtClean="0"/>
                        <a:t>Foodpanda</a:t>
                      </a:r>
                      <a:r>
                        <a:rPr lang="en-US" sz="2400" dirty="0" smtClean="0"/>
                        <a:t> rider will be at </a:t>
                      </a:r>
                      <a:r>
                        <a:rPr lang="en-US" sz="2400" dirty="0" err="1" smtClean="0"/>
                        <a:t>ur</a:t>
                      </a:r>
                      <a:r>
                        <a:rPr lang="en-US" sz="2400" dirty="0" smtClean="0"/>
                        <a:t> place in 10 mints. I request you to eat before sleeping.</a:t>
                      </a:r>
                      <a:endParaRPr lang="en-US" sz="2400" dirty="0"/>
                    </a:p>
                  </a:txBody>
                  <a:tcPr/>
                </a:tc>
              </a:tr>
            </a:tbl>
          </a:graphicData>
        </a:graphic>
      </p:graphicFrame>
      <p:sp>
        <p:nvSpPr>
          <p:cNvPr id="5" name="Oval 4"/>
          <p:cNvSpPr/>
          <p:nvPr/>
        </p:nvSpPr>
        <p:spPr>
          <a:xfrm>
            <a:off x="2197290" y="1737360"/>
            <a:ext cx="2634017" cy="1019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Long story, Less </a:t>
            </a:r>
            <a:r>
              <a:rPr lang="en-US" sz="2000" dirty="0" err="1" smtClean="0"/>
              <a:t>Pratical</a:t>
            </a:r>
            <a:endParaRPr lang="en-US" sz="2000" dirty="0"/>
          </a:p>
        </p:txBody>
      </p:sp>
      <p:sp>
        <p:nvSpPr>
          <p:cNvPr id="6" name="Oval 5"/>
          <p:cNvSpPr/>
          <p:nvPr/>
        </p:nvSpPr>
        <p:spPr>
          <a:xfrm>
            <a:off x="6948985" y="1737360"/>
            <a:ext cx="2634017" cy="1019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Short story, More </a:t>
            </a:r>
            <a:r>
              <a:rPr lang="en-US" sz="2000" dirty="0" err="1" smtClean="0"/>
              <a:t>Pratical</a:t>
            </a:r>
            <a:endParaRPr lang="en-US" sz="2000" dirty="0"/>
          </a:p>
        </p:txBody>
      </p:sp>
      <p:sp>
        <p:nvSpPr>
          <p:cNvPr id="7" name="Oval 6"/>
          <p:cNvSpPr/>
          <p:nvPr/>
        </p:nvSpPr>
        <p:spPr>
          <a:xfrm>
            <a:off x="4535606" y="5481344"/>
            <a:ext cx="2634017" cy="10194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Don’t tell </a:t>
            </a:r>
          </a:p>
          <a:p>
            <a:pPr algn="ctr"/>
            <a:r>
              <a:rPr lang="en-US" sz="2000" dirty="0" smtClean="0"/>
              <a:t>Just Show</a:t>
            </a:r>
            <a:endParaRPr lang="en-US" sz="2000" dirty="0"/>
          </a:p>
        </p:txBody>
      </p:sp>
    </p:spTree>
    <p:extLst>
      <p:ext uri="{BB962C8B-B14F-4D97-AF65-F5344CB8AC3E}">
        <p14:creationId xmlns:p14="http://schemas.microsoft.com/office/powerpoint/2010/main" val="152955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Tip </a:t>
            </a:r>
            <a:r>
              <a:rPr lang="en-US" b="1" dirty="0" smtClean="0"/>
              <a:t>#5: </a:t>
            </a:r>
            <a:r>
              <a:rPr lang="en-US" b="1" dirty="0"/>
              <a:t>Show an example of similar work (even if you’re brand-new</a:t>
            </a:r>
            <a:r>
              <a:rPr lang="en-US" b="1" dirty="0" smtClean="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7541" y="1927155"/>
            <a:ext cx="5895524" cy="3491006"/>
          </a:xfrm>
        </p:spPr>
      </p:pic>
    </p:spTree>
    <p:extLst>
      <p:ext uri="{BB962C8B-B14F-4D97-AF65-F5344CB8AC3E}">
        <p14:creationId xmlns:p14="http://schemas.microsoft.com/office/powerpoint/2010/main" val="11246001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Tip #6: Find common </a:t>
            </a:r>
            <a:r>
              <a:rPr lang="en-US" b="1" dirty="0" smtClean="0"/>
              <a:t>ground</a:t>
            </a:r>
            <a:endParaRPr lang="en-US" dirty="0"/>
          </a:p>
        </p:txBody>
      </p:sp>
      <p:pic>
        <p:nvPicPr>
          <p:cNvPr id="1026" name="Picture 2" descr="Image result for common groun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2440" y="1997491"/>
            <a:ext cx="5912002" cy="384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5842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Tip 7#: Become a screening question “smuggler”</a:t>
            </a:r>
          </a:p>
        </p:txBody>
      </p:sp>
      <p:pic>
        <p:nvPicPr>
          <p:cNvPr id="2050" name="Picture 2" descr="This is what clients see when they review your proposa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737360"/>
            <a:ext cx="9970594" cy="454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178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Python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5676" y="1737360"/>
            <a:ext cx="7542609" cy="4022725"/>
          </a:xfrm>
        </p:spPr>
      </p:pic>
    </p:spTree>
    <p:extLst>
      <p:ext uri="{BB962C8B-B14F-4D97-AF65-F5344CB8AC3E}">
        <p14:creationId xmlns:p14="http://schemas.microsoft.com/office/powerpoint/2010/main" val="6908814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Tip #8: End your cover letter with a Call To </a:t>
            </a:r>
            <a:r>
              <a:rPr lang="en-US" b="1" dirty="0" smtClean="0"/>
              <a:t>Action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98" y="2506923"/>
            <a:ext cx="4071878" cy="23610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9901" y="2030103"/>
            <a:ext cx="3209925" cy="3314700"/>
          </a:xfrm>
          <a:prstGeom prst="rect">
            <a:avLst/>
          </a:prstGeom>
        </p:spPr>
      </p:pic>
      <p:sp>
        <p:nvSpPr>
          <p:cNvPr id="6" name="Multiply 5"/>
          <p:cNvSpPr/>
          <p:nvPr/>
        </p:nvSpPr>
        <p:spPr>
          <a:xfrm>
            <a:off x="4521516" y="2506923"/>
            <a:ext cx="2726694" cy="236106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lets discuss it more on skyp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435" y="2620084"/>
            <a:ext cx="421005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3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Tip #9: Don’t sell yourself short</a:t>
            </a:r>
          </a:p>
        </p:txBody>
      </p:sp>
      <p:pic>
        <p:nvPicPr>
          <p:cNvPr id="4098" name="Picture 2" descr="Freelancers can negotiate with their Upwork clients for higher rat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2542" y="2724150"/>
            <a:ext cx="9667875"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3954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Tip #10: Use the client’s </a:t>
            </a:r>
            <a:r>
              <a:rPr lang="en-US" b="1" dirty="0" smtClean="0"/>
              <a:t>name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727" y="1846263"/>
            <a:ext cx="7160871" cy="4022725"/>
          </a:xfrm>
        </p:spPr>
      </p:pic>
    </p:spTree>
    <p:extLst>
      <p:ext uri="{BB962C8B-B14F-4D97-AF65-F5344CB8AC3E}">
        <p14:creationId xmlns:p14="http://schemas.microsoft.com/office/powerpoint/2010/main" val="2615203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 11: Don’t be a widow</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114800" y="1846263"/>
            <a:ext cx="4022725" cy="4022725"/>
          </a:xfrm>
        </p:spPr>
      </p:pic>
    </p:spTree>
    <p:extLst>
      <p:ext uri="{BB962C8B-B14F-4D97-AF65-F5344CB8AC3E}">
        <p14:creationId xmlns:p14="http://schemas.microsoft.com/office/powerpoint/2010/main" val="27456022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 12: One word = 1 Year</a:t>
            </a:r>
            <a:endParaRPr lang="en-US" dirty="0"/>
          </a:p>
        </p:txBody>
      </p:sp>
      <p:pic>
        <p:nvPicPr>
          <p:cNvPr id="1026" name="Picture 2" descr="Image result for count down life&quo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76646" y="1791952"/>
            <a:ext cx="4499667" cy="4499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6350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Tip: </a:t>
            </a:r>
            <a:r>
              <a:rPr lang="en-US" b="1" dirty="0" smtClean="0"/>
              <a:t>Threat</a:t>
            </a:r>
            <a:r>
              <a:rPr lang="en-US" dirty="0" smtClean="0"/>
              <a:t> your Client</a:t>
            </a:r>
            <a:endParaRPr lang="en-US" dirty="0"/>
          </a:p>
        </p:txBody>
      </p:sp>
      <p:sp>
        <p:nvSpPr>
          <p:cNvPr id="5" name="AutoShape 4" descr="Image result for threat to client in mar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6" name="Picture 6" descr="Image result for threat to client in marke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66868" y="1846263"/>
            <a:ext cx="8118590"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6678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a:xfrm>
            <a:off x="1097280" y="1737359"/>
            <a:ext cx="10058400" cy="4950044"/>
          </a:xfrm>
        </p:spPr>
        <p:txBody>
          <a:bodyPr>
            <a:normAutofit lnSpcReduction="10000"/>
          </a:bodyPr>
          <a:lstStyle/>
          <a:p>
            <a:r>
              <a:rPr lang="en-US" sz="2200" b="1" dirty="0"/>
              <a:t>Hi </a:t>
            </a:r>
            <a:r>
              <a:rPr lang="en-US" sz="2200" b="1" i="1" u="sng" dirty="0"/>
              <a:t>Client’s </a:t>
            </a:r>
            <a:r>
              <a:rPr lang="en-US" sz="2200" b="1" i="1" u="sng" dirty="0" smtClean="0"/>
              <a:t>Name</a:t>
            </a:r>
            <a:r>
              <a:rPr lang="en-US" sz="2200" b="1" dirty="0"/>
              <a:t>,</a:t>
            </a:r>
            <a:r>
              <a:rPr lang="en-US" sz="2200" b="1" dirty="0" smtClean="0"/>
              <a:t> </a:t>
            </a:r>
            <a:r>
              <a:rPr lang="en-US" sz="2200" b="1" dirty="0"/>
              <a:t>I just read your requirements and I find it interesting. As far as I understand, you need</a:t>
            </a:r>
            <a:r>
              <a:rPr lang="en-US" sz="2200" dirty="0"/>
              <a:t>…… (Re-write client’s requirement with more detail, 1-2 lines) and you need an expert of….. (1 line) </a:t>
            </a:r>
          </a:p>
          <a:p>
            <a:r>
              <a:rPr lang="en-US" sz="2200" b="1" dirty="0"/>
              <a:t>I developed similar project for my client who approached me on LinkedIn</a:t>
            </a:r>
            <a:r>
              <a:rPr lang="en-US" sz="2200" dirty="0"/>
              <a:t>…… </a:t>
            </a:r>
          </a:p>
          <a:p>
            <a:r>
              <a:rPr lang="en-US" sz="2200" dirty="0"/>
              <a:t>2-4 lines what I already have done related to it for other client</a:t>
            </a:r>
          </a:p>
          <a:p>
            <a:r>
              <a:rPr lang="en-US" sz="2200" dirty="0" smtClean="0"/>
              <a:t>One </a:t>
            </a:r>
            <a:r>
              <a:rPr lang="en-US" sz="2200" dirty="0"/>
              <a:t>paragraph indirectly big claims (</a:t>
            </a:r>
            <a:r>
              <a:rPr lang="en-US" sz="2200" b="1" dirty="0"/>
              <a:t>Since I, myself is a ___ expert or _____ lover</a:t>
            </a:r>
            <a:r>
              <a:rPr lang="en-US" sz="2200" dirty="0"/>
              <a:t>)</a:t>
            </a:r>
          </a:p>
          <a:p>
            <a:r>
              <a:rPr lang="en-US" sz="2200" b="1" dirty="0" smtClean="0">
                <a:solidFill>
                  <a:srgbClr val="FF0000"/>
                </a:solidFill>
              </a:rPr>
              <a:t>Mostly </a:t>
            </a:r>
            <a:r>
              <a:rPr lang="en-US" sz="2200" b="1" dirty="0">
                <a:solidFill>
                  <a:srgbClr val="FF0000"/>
                </a:solidFill>
              </a:rPr>
              <a:t>big mistakes that other people </a:t>
            </a:r>
            <a:r>
              <a:rPr lang="en-US" sz="2200" b="1" dirty="0" smtClean="0">
                <a:solidFill>
                  <a:srgbClr val="FF0000"/>
                </a:solidFill>
              </a:rPr>
              <a:t>do</a:t>
            </a:r>
            <a:endParaRPr lang="en-US" sz="2200" dirty="0">
              <a:solidFill>
                <a:srgbClr val="FF0000"/>
              </a:solidFill>
            </a:endParaRPr>
          </a:p>
          <a:p>
            <a:r>
              <a:rPr lang="en-US" sz="2200" b="1" dirty="0"/>
              <a:t>Since I am a consultant as well, please share more detail of your work with me so that I can help you and give more advance suggestions.</a:t>
            </a:r>
            <a:endParaRPr lang="en-US" sz="2200" dirty="0"/>
          </a:p>
          <a:p>
            <a:r>
              <a:rPr lang="en-US" sz="2200" dirty="0" smtClean="0"/>
              <a:t>Call to action: </a:t>
            </a:r>
            <a:r>
              <a:rPr lang="en-US" sz="2200" b="1" dirty="0" smtClean="0"/>
              <a:t>Will </a:t>
            </a:r>
            <a:r>
              <a:rPr lang="en-US" sz="2200" b="1" dirty="0"/>
              <a:t>you be available for 5 mint call on skype or chat? Let’s solve your problem.</a:t>
            </a:r>
            <a:endParaRPr lang="en-US" sz="2200" dirty="0"/>
          </a:p>
          <a:p>
            <a:r>
              <a:rPr lang="en-US" sz="2200" b="1" dirty="0"/>
              <a:t>Best Wishes</a:t>
            </a:r>
            <a:endParaRPr lang="en-US" sz="2200" dirty="0"/>
          </a:p>
          <a:p>
            <a:endParaRPr lang="en-US" dirty="0"/>
          </a:p>
        </p:txBody>
      </p:sp>
    </p:spTree>
    <p:extLst>
      <p:ext uri="{BB962C8B-B14F-4D97-AF65-F5344CB8AC3E}">
        <p14:creationId xmlns:p14="http://schemas.microsoft.com/office/powerpoint/2010/main" val="30481080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 Strategically</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Takeru Kobayashi devours 50 hot dogs in 12 minu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002" y="1845734"/>
            <a:ext cx="5753905" cy="4163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3940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Image result for hot dogs with bu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150" y="2246763"/>
            <a:ext cx="5565253" cy="313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5555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Cover Letters # 1</a:t>
            </a:r>
            <a:endParaRPr lang="en-US" dirty="0"/>
          </a:p>
        </p:txBody>
      </p:sp>
      <p:sp>
        <p:nvSpPr>
          <p:cNvPr id="3" name="Content Placeholder 2"/>
          <p:cNvSpPr>
            <a:spLocks noGrp="1"/>
          </p:cNvSpPr>
          <p:nvPr>
            <p:ph idx="1"/>
          </p:nvPr>
        </p:nvSpPr>
        <p:spPr/>
        <p:txBody>
          <a:bodyPr/>
          <a:lstStyle/>
          <a:p>
            <a:r>
              <a:rPr lang="en-US" dirty="0" smtClean="0"/>
              <a:t>Hi, I am a well-reputed Machine Learning Engineer</a:t>
            </a:r>
          </a:p>
          <a:p>
            <a:r>
              <a:rPr lang="en-US" dirty="0" smtClean="0"/>
              <a:t>I did my BS-Computer Engineering from COMSATS </a:t>
            </a:r>
            <a:r>
              <a:rPr lang="en-US" dirty="0" err="1" smtClean="0"/>
              <a:t>Lhr</a:t>
            </a:r>
            <a:r>
              <a:rPr lang="en-US" dirty="0" smtClean="0"/>
              <a:t> and </a:t>
            </a:r>
            <a:r>
              <a:rPr lang="en-US" dirty="0" err="1" smtClean="0"/>
              <a:t>B.Eng</a:t>
            </a:r>
            <a:r>
              <a:rPr lang="en-US" dirty="0" smtClean="0"/>
              <a:t> Systems Engineering from Lancaster university UK. I completed my Masters in Electrical Engineering from FAST having specialization in Artificial Intelligence.</a:t>
            </a:r>
          </a:p>
          <a:p>
            <a:r>
              <a:rPr lang="en-US" dirty="0" smtClean="0"/>
              <a:t>I have worked for more than 3 years in AI field. I worked as Head of AI at </a:t>
            </a:r>
            <a:r>
              <a:rPr lang="en-US" dirty="0" err="1" smtClean="0"/>
              <a:t>JeM</a:t>
            </a:r>
            <a:r>
              <a:rPr lang="en-US" dirty="0" smtClean="0"/>
              <a:t> POS UK </a:t>
            </a:r>
            <a:r>
              <a:rPr lang="en-US" dirty="0" err="1" smtClean="0"/>
              <a:t>pvt</a:t>
            </a:r>
            <a:r>
              <a:rPr lang="en-US" dirty="0" smtClean="0"/>
              <a:t> limited. My core responsibilities were developing AI strategies, road-maps, competitor’s analysis and leading my department. Beside these I were responsible of finding best deep learning algorithms and fine tune them to achieve state-of-the-art accuracy.</a:t>
            </a:r>
          </a:p>
          <a:p>
            <a:r>
              <a:rPr lang="en-US" dirty="0" smtClean="0"/>
              <a:t>Other than industry, I worked as Research Assistant in FAST University on HEC funded projects. On achieving best accuracy my work has been published in numerous journal papers having good impact factor.</a:t>
            </a:r>
            <a:endParaRPr lang="en-US" dirty="0"/>
          </a:p>
        </p:txBody>
      </p:sp>
    </p:spTree>
    <p:extLst>
      <p:ext uri="{BB962C8B-B14F-4D97-AF65-F5344CB8AC3E}">
        <p14:creationId xmlns:p14="http://schemas.microsoft.com/office/powerpoint/2010/main" val="274663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What, How ?</a:t>
            </a:r>
            <a:endParaRPr lang="en-US" dirty="0"/>
          </a:p>
        </p:txBody>
      </p:sp>
      <p:sp>
        <p:nvSpPr>
          <p:cNvPr id="3" name="Content Placeholder 2"/>
          <p:cNvSpPr>
            <a:spLocks noGrp="1"/>
          </p:cNvSpPr>
          <p:nvPr>
            <p:ph idx="1"/>
          </p:nvPr>
        </p:nvSpPr>
        <p:spPr/>
        <p:txBody>
          <a:bodyPr/>
          <a:lstStyle/>
          <a:p>
            <a:r>
              <a:rPr lang="en-US" b="1" dirty="0" smtClean="0"/>
              <a:t>Why?</a:t>
            </a:r>
          </a:p>
          <a:p>
            <a:r>
              <a:rPr lang="en-US" dirty="0" smtClean="0"/>
              <a:t>Need for Automatic Web Application Testing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624" y="2758230"/>
            <a:ext cx="7951186" cy="3622340"/>
          </a:xfrm>
          <a:prstGeom prst="rect">
            <a:avLst/>
          </a:prstGeom>
        </p:spPr>
      </p:pic>
    </p:spTree>
    <p:extLst>
      <p:ext uri="{BB962C8B-B14F-4D97-AF65-F5344CB8AC3E}">
        <p14:creationId xmlns:p14="http://schemas.microsoft.com/office/powerpoint/2010/main" val="1471682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My core area is:</a:t>
            </a:r>
          </a:p>
          <a:p>
            <a:r>
              <a:rPr lang="en-US" dirty="0" smtClean="0"/>
              <a:t>Data Science Solution</a:t>
            </a:r>
          </a:p>
          <a:p>
            <a:r>
              <a:rPr lang="en-US" dirty="0" smtClean="0"/>
              <a:t>Deep Learning</a:t>
            </a:r>
          </a:p>
          <a:p>
            <a:r>
              <a:rPr lang="en-US" dirty="0" smtClean="0"/>
              <a:t>Machine Learning</a:t>
            </a:r>
          </a:p>
          <a:p>
            <a:r>
              <a:rPr lang="en-US" dirty="0" smtClean="0"/>
              <a:t>Natural Language Processing</a:t>
            </a:r>
          </a:p>
          <a:p>
            <a:r>
              <a:rPr lang="en-US" dirty="0" smtClean="0"/>
              <a:t>Computer Vision</a:t>
            </a:r>
          </a:p>
          <a:p>
            <a:r>
              <a:rPr lang="en-US" dirty="0" smtClean="0"/>
              <a:t>I am looking forward to you to discuss more about your project.</a:t>
            </a:r>
          </a:p>
          <a:p>
            <a:r>
              <a:rPr lang="en-US" dirty="0" smtClean="0"/>
              <a:t>Best Wishes</a:t>
            </a:r>
            <a:endParaRPr lang="en-US" dirty="0"/>
          </a:p>
        </p:txBody>
      </p:sp>
    </p:spTree>
    <p:extLst>
      <p:ext uri="{BB962C8B-B14F-4D97-AF65-F5344CB8AC3E}">
        <p14:creationId xmlns:p14="http://schemas.microsoft.com/office/powerpoint/2010/main" val="15837587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structure of this proposal goes something like this:</a:t>
            </a:r>
          </a:p>
          <a:p>
            <a:pPr marL="457200" indent="-457200">
              <a:buFont typeface="+mj-lt"/>
              <a:buAutoNum type="arabicPeriod"/>
            </a:pPr>
            <a:r>
              <a:rPr lang="en-US" dirty="0"/>
              <a:t>This is what I have done.</a:t>
            </a:r>
          </a:p>
          <a:p>
            <a:pPr marL="457200" indent="-457200">
              <a:buFont typeface="+mj-lt"/>
              <a:buAutoNum type="arabicPeriod"/>
            </a:pPr>
            <a:r>
              <a:rPr lang="en-US" dirty="0"/>
              <a:t>This is how many years of experience I have.</a:t>
            </a:r>
          </a:p>
          <a:p>
            <a:pPr marL="457200" indent="-457200">
              <a:buFont typeface="+mj-lt"/>
              <a:buAutoNum type="arabicPeriod"/>
            </a:pPr>
            <a:r>
              <a:rPr lang="en-US" dirty="0"/>
              <a:t>Me, me, me.</a:t>
            </a:r>
          </a:p>
          <a:p>
            <a:endParaRPr lang="en-US" dirty="0"/>
          </a:p>
        </p:txBody>
      </p:sp>
    </p:spTree>
    <p:extLst>
      <p:ext uri="{BB962C8B-B14F-4D97-AF65-F5344CB8AC3E}">
        <p14:creationId xmlns:p14="http://schemas.microsoft.com/office/powerpoint/2010/main" val="37583776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 Letter # 2</a:t>
            </a:r>
            <a:endParaRPr lang="en-US" dirty="0"/>
          </a:p>
        </p:txBody>
      </p:sp>
      <p:sp>
        <p:nvSpPr>
          <p:cNvPr id="3" name="Content Placeholder 2"/>
          <p:cNvSpPr>
            <a:spLocks noGrp="1"/>
          </p:cNvSpPr>
          <p:nvPr>
            <p:ph idx="1"/>
          </p:nvPr>
        </p:nvSpPr>
        <p:spPr>
          <a:xfrm>
            <a:off x="1097280" y="1845734"/>
            <a:ext cx="10058400" cy="4350350"/>
          </a:xfrm>
        </p:spPr>
        <p:txBody>
          <a:bodyPr>
            <a:normAutofit/>
          </a:bodyPr>
          <a:lstStyle/>
          <a:p>
            <a:r>
              <a:rPr lang="en-US" dirty="0"/>
              <a:t>Hi </a:t>
            </a:r>
            <a:r>
              <a:rPr lang="en-US" dirty="0" smtClean="0"/>
              <a:t>John, </a:t>
            </a:r>
          </a:p>
          <a:p>
            <a:r>
              <a:rPr lang="en-US" dirty="0" smtClean="0"/>
              <a:t>I read </a:t>
            </a:r>
            <a:r>
              <a:rPr lang="en-US" dirty="0"/>
              <a:t>your requirements and </a:t>
            </a:r>
            <a:r>
              <a:rPr lang="en-US" dirty="0" smtClean="0"/>
              <a:t>find it a great work for humanity. </a:t>
            </a:r>
            <a:r>
              <a:rPr lang="en-US" dirty="0"/>
              <a:t>As far as I understand, you </a:t>
            </a:r>
            <a:r>
              <a:rPr lang="en-US" dirty="0" smtClean="0"/>
              <a:t>need to develop and test algorithms specifically for healthcare. The other thing you need is a complete road map for your lab to automate it through AI. For this purpose you need a person combo of two; AI product Management and AI Engineering. </a:t>
            </a:r>
            <a:endParaRPr lang="en-US" dirty="0"/>
          </a:p>
          <a:p>
            <a:r>
              <a:rPr lang="en-US" dirty="0"/>
              <a:t>I developed similar project for my client who approached me on </a:t>
            </a:r>
            <a:r>
              <a:rPr lang="en-US" dirty="0" smtClean="0"/>
              <a:t>LinkedIn. First, I analyzed main drivers and pain points of my client and then I build a complete road map on the basis of competitors’ analysis. This includes </a:t>
            </a:r>
            <a:r>
              <a:rPr lang="en-US" dirty="0"/>
              <a:t>Online Symptom </a:t>
            </a:r>
            <a:r>
              <a:rPr lang="en-US" dirty="0" smtClean="0"/>
              <a:t>Checking, </a:t>
            </a:r>
            <a:r>
              <a:rPr lang="en-US" dirty="0"/>
              <a:t>Doctor </a:t>
            </a:r>
            <a:r>
              <a:rPr lang="en-US" dirty="0" smtClean="0"/>
              <a:t>Recommendation, </a:t>
            </a:r>
            <a:r>
              <a:rPr lang="en-US" dirty="0"/>
              <a:t>Healthcare Data </a:t>
            </a:r>
            <a:r>
              <a:rPr lang="en-US" dirty="0" smtClean="0"/>
              <a:t>Security and other modules. I used Convolutional Neural Networks to recognize symptom out of an image and used regression for recommendation and prediction.</a:t>
            </a:r>
          </a:p>
          <a:p>
            <a:r>
              <a:rPr lang="en-US" dirty="0" smtClean="0"/>
              <a:t>Being a son of a doctor and an AI expert, I found a biggest mistake that other developers do, is they do not know the actual dependency of data input variables over output. Consequently, system do not provide as much accuracy as needed for a patient to trust.</a:t>
            </a:r>
          </a:p>
          <a:p>
            <a:endParaRPr lang="en-US" dirty="0"/>
          </a:p>
          <a:p>
            <a:endParaRPr lang="en-US" dirty="0"/>
          </a:p>
        </p:txBody>
      </p:sp>
    </p:spTree>
    <p:extLst>
      <p:ext uri="{BB962C8B-B14F-4D97-AF65-F5344CB8AC3E}">
        <p14:creationId xmlns:p14="http://schemas.microsoft.com/office/powerpoint/2010/main" val="38508196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Let me help you to plan automation for your lab that will be helpful in cost reduction and make your system more trust-worthy. Please </a:t>
            </a:r>
            <a:r>
              <a:rPr lang="en-US" dirty="0"/>
              <a:t>share more detail of your work with me so that I can help you and give more advance suggestions.</a:t>
            </a:r>
          </a:p>
          <a:p>
            <a:r>
              <a:rPr lang="en-US" dirty="0" smtClean="0"/>
              <a:t>Will </a:t>
            </a:r>
            <a:r>
              <a:rPr lang="en-US" dirty="0"/>
              <a:t>you be available for 5 mint call on skype or chat? Let’s solve your problem.</a:t>
            </a:r>
          </a:p>
          <a:p>
            <a:r>
              <a:rPr lang="en-US" dirty="0"/>
              <a:t>Best Wishes</a:t>
            </a:r>
          </a:p>
          <a:p>
            <a:endParaRPr lang="en-US" dirty="0"/>
          </a:p>
        </p:txBody>
      </p:sp>
    </p:spTree>
    <p:extLst>
      <p:ext uri="{BB962C8B-B14F-4D97-AF65-F5344CB8AC3E}">
        <p14:creationId xmlns:p14="http://schemas.microsoft.com/office/powerpoint/2010/main" val="4005144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Please count how much times ‘I’ and ‘You’ is used?</a:t>
            </a:r>
            <a:endParaRPr lang="en-US" dirty="0"/>
          </a:p>
        </p:txBody>
      </p:sp>
      <p:sp>
        <p:nvSpPr>
          <p:cNvPr id="3" name="Content Placeholder 2"/>
          <p:cNvSpPr>
            <a:spLocks noGrp="1"/>
          </p:cNvSpPr>
          <p:nvPr>
            <p:ph idx="1"/>
          </p:nvPr>
        </p:nvSpPr>
        <p:spPr/>
        <p:txBody>
          <a:bodyPr>
            <a:normAutofit/>
          </a:bodyPr>
          <a:lstStyle/>
          <a:p>
            <a:pPr algn="ctr"/>
            <a:r>
              <a:rPr lang="en-US" sz="4800" dirty="0" smtClean="0"/>
              <a:t>I = 8</a:t>
            </a:r>
          </a:p>
          <a:p>
            <a:pPr algn="ctr"/>
            <a:r>
              <a:rPr lang="en-US" sz="4800" dirty="0" smtClean="0"/>
              <a:t>You = 8 </a:t>
            </a:r>
            <a:endParaRPr lang="en-US" sz="4800" dirty="0"/>
          </a:p>
        </p:txBody>
      </p:sp>
    </p:spTree>
    <p:extLst>
      <p:ext uri="{BB962C8B-B14F-4D97-AF65-F5344CB8AC3E}">
        <p14:creationId xmlns:p14="http://schemas.microsoft.com/office/powerpoint/2010/main" val="198113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a:t>
            </a:r>
          </a:p>
          <a:p>
            <a:r>
              <a:rPr lang="en-US" dirty="0"/>
              <a:t>Selenium is an open source tool which is used for automating the tests carried out on web browsers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031" y="2823949"/>
            <a:ext cx="3876249" cy="3307732"/>
          </a:xfrm>
          <a:prstGeom prst="rect">
            <a:avLst/>
          </a:prstGeom>
        </p:spPr>
      </p:pic>
    </p:spTree>
    <p:extLst>
      <p:ext uri="{BB962C8B-B14F-4D97-AF65-F5344CB8AC3E}">
        <p14:creationId xmlns:p14="http://schemas.microsoft.com/office/powerpoint/2010/main" val="712360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299" y="1460310"/>
            <a:ext cx="11788361" cy="4466683"/>
          </a:xfrm>
        </p:spPr>
      </p:pic>
    </p:spTree>
    <p:extLst>
      <p:ext uri="{BB962C8B-B14F-4D97-AF65-F5344CB8AC3E}">
        <p14:creationId xmlns:p14="http://schemas.microsoft.com/office/powerpoint/2010/main" val="3195992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code</a:t>
            </a:r>
            <a:endParaRPr lang="en-US" dirty="0"/>
          </a:p>
        </p:txBody>
      </p:sp>
      <p:sp>
        <p:nvSpPr>
          <p:cNvPr id="3" name="Content Placeholder 2"/>
          <p:cNvSpPr>
            <a:spLocks noGrp="1"/>
          </p:cNvSpPr>
          <p:nvPr>
            <p:ph idx="1"/>
          </p:nvPr>
        </p:nvSpPr>
        <p:spPr/>
        <p:txBody>
          <a:bodyPr/>
          <a:lstStyle/>
          <a:p>
            <a:r>
              <a:rPr lang="en-US" b="1" dirty="0" smtClean="0"/>
              <a:t>Import Libraries first</a:t>
            </a:r>
          </a:p>
          <a:p>
            <a:r>
              <a:rPr lang="en-US" dirty="0"/>
              <a:t>from selenium import </a:t>
            </a:r>
            <a:r>
              <a:rPr lang="en-US" dirty="0" err="1"/>
              <a:t>webdriver</a:t>
            </a:r>
            <a:endParaRPr lang="en-US" dirty="0"/>
          </a:p>
          <a:p>
            <a:r>
              <a:rPr lang="en-US" dirty="0"/>
              <a:t>from </a:t>
            </a:r>
            <a:r>
              <a:rPr lang="en-US" dirty="0" err="1"/>
              <a:t>selenium.webdriver.common.keys</a:t>
            </a:r>
            <a:r>
              <a:rPr lang="en-US" dirty="0"/>
              <a:t> import Keys</a:t>
            </a:r>
          </a:p>
          <a:p>
            <a:endParaRPr lang="en-US" dirty="0"/>
          </a:p>
        </p:txBody>
      </p:sp>
    </p:spTree>
    <p:extLst>
      <p:ext uri="{BB962C8B-B14F-4D97-AF65-F5344CB8AC3E}">
        <p14:creationId xmlns:p14="http://schemas.microsoft.com/office/powerpoint/2010/main" val="1161886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Credidentials</a:t>
            </a:r>
            <a:endParaRPr lang="en-US" dirty="0" smtClean="0"/>
          </a:p>
          <a:p>
            <a:r>
              <a:rPr lang="en-US" dirty="0" err="1" smtClean="0"/>
              <a:t>user_name</a:t>
            </a:r>
            <a:r>
              <a:rPr lang="en-US" dirty="0" smtClean="0"/>
              <a:t> </a:t>
            </a:r>
            <a:r>
              <a:rPr lang="en-US" dirty="0"/>
              <a:t>= "YOUR EMAILID"</a:t>
            </a:r>
          </a:p>
          <a:p>
            <a:r>
              <a:rPr lang="en-US" dirty="0"/>
              <a:t>password = "YOUR PASSWORD"</a:t>
            </a:r>
          </a:p>
          <a:p>
            <a:endParaRPr lang="en-US" dirty="0"/>
          </a:p>
        </p:txBody>
      </p:sp>
    </p:spTree>
    <p:extLst>
      <p:ext uri="{BB962C8B-B14F-4D97-AF65-F5344CB8AC3E}">
        <p14:creationId xmlns:p14="http://schemas.microsoft.com/office/powerpoint/2010/main" val="867101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driver </a:t>
            </a:r>
            <a:r>
              <a:rPr lang="en-US" dirty="0"/>
              <a:t>= </a:t>
            </a:r>
            <a:r>
              <a:rPr lang="en-US" dirty="0" err="1"/>
              <a:t>webdriver.Firefox</a:t>
            </a:r>
            <a:r>
              <a:rPr lang="en-US" dirty="0"/>
              <a:t>()</a:t>
            </a:r>
          </a:p>
          <a:p>
            <a:r>
              <a:rPr lang="en-US" dirty="0" err="1"/>
              <a:t>driver.get</a:t>
            </a:r>
            <a:r>
              <a:rPr lang="en-US" dirty="0"/>
              <a:t>("https://www.facebook.com")</a:t>
            </a:r>
          </a:p>
        </p:txBody>
      </p:sp>
    </p:spTree>
    <p:extLst>
      <p:ext uri="{BB962C8B-B14F-4D97-AF65-F5344CB8AC3E}">
        <p14:creationId xmlns:p14="http://schemas.microsoft.com/office/powerpoint/2010/main" val="2173071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3333</TotalTime>
  <Words>1289</Words>
  <Application>Microsoft Office PowerPoint</Application>
  <PresentationFormat>Widescreen</PresentationFormat>
  <Paragraphs>162</Paragraphs>
  <Slides>44</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Calibri</vt:lpstr>
      <vt:lpstr>Calibri Light</vt:lpstr>
      <vt:lpstr>Retrospect</vt:lpstr>
      <vt:lpstr>Python Modules &amp; Upwork Market</vt:lpstr>
      <vt:lpstr>We will cover</vt:lpstr>
      <vt:lpstr>Selenium Python</vt:lpstr>
      <vt:lpstr>Why, What, How ?</vt:lpstr>
      <vt:lpstr>PowerPoint Presentation</vt:lpstr>
      <vt:lpstr>How?</vt:lpstr>
      <vt:lpstr>Let’s code</vt:lpstr>
      <vt:lpstr>PowerPoint Presentation</vt:lpstr>
      <vt:lpstr>PowerPoint Presentation</vt:lpstr>
      <vt:lpstr>PowerPoint Presentation</vt:lpstr>
      <vt:lpstr>PowerPoint Presentation</vt:lpstr>
      <vt:lpstr>PowerPoint Presentation</vt:lpstr>
      <vt:lpstr>PowerPoint Presentation</vt:lpstr>
      <vt:lpstr>Pyqt5</vt:lpstr>
      <vt:lpstr>1: Install Module</vt:lpstr>
      <vt:lpstr>2: Go for designer.exe file</vt:lpstr>
      <vt:lpstr>3: Start Designing your interface</vt:lpstr>
      <vt:lpstr>4: Convert GUI into Python File</vt:lpstr>
      <vt:lpstr>5: Create Functionalities and Run File</vt:lpstr>
      <vt:lpstr>Must Watch</vt:lpstr>
      <vt:lpstr>Upwork</vt:lpstr>
      <vt:lpstr>Tip #1: Start your proposal with a “Decompression Zone”</vt:lpstr>
      <vt:lpstr>Tip #2: Avoid the “Hybrid Proposal”</vt:lpstr>
      <vt:lpstr>Tip #3: Offer a helpful suggestion right in your cover letter</vt:lpstr>
      <vt:lpstr>Tip #3: Offer a helpful suggestion right in your cover letter</vt:lpstr>
      <vt:lpstr>Tip #4: Don’t bury the lead</vt:lpstr>
      <vt:lpstr>Tip #5: Show an example of similar work (even if you’re brand-new)</vt:lpstr>
      <vt:lpstr>Tip #6: Find common ground</vt:lpstr>
      <vt:lpstr>Tip 7#: Become a screening question “smuggler”</vt:lpstr>
      <vt:lpstr>Tip #8: End your cover letter with a Call To Action</vt:lpstr>
      <vt:lpstr>Tip #9: Don’t sell yourself short</vt:lpstr>
      <vt:lpstr>Tip #10: Use the client’s name</vt:lpstr>
      <vt:lpstr>Tip # 11: Don’t be a widow</vt:lpstr>
      <vt:lpstr>Tip # 12: One word = 1 Year</vt:lpstr>
      <vt:lpstr>Additional Tip: Threat your Client</vt:lpstr>
      <vt:lpstr>Sample</vt:lpstr>
      <vt:lpstr>Play Strategically</vt:lpstr>
      <vt:lpstr>PowerPoint Presentation</vt:lpstr>
      <vt:lpstr> Cover Letters # 1</vt:lpstr>
      <vt:lpstr>PowerPoint Presentation</vt:lpstr>
      <vt:lpstr>PowerPoint Presentation</vt:lpstr>
      <vt:lpstr>Cover Letter # 2</vt:lpstr>
      <vt:lpstr>PowerPoint Presentation</vt:lpstr>
      <vt:lpstr>Can you Please count how much times ‘I’ and ‘You’ is used?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Modules &amp; Upwork Market</dc:title>
  <dc:creator>Rauf</dc:creator>
  <cp:lastModifiedBy>Rauf</cp:lastModifiedBy>
  <cp:revision>149</cp:revision>
  <dcterms:created xsi:type="dcterms:W3CDTF">2020-01-28T17:35:23Z</dcterms:created>
  <dcterms:modified xsi:type="dcterms:W3CDTF">2020-02-04T21:21:30Z</dcterms:modified>
</cp:coreProperties>
</file>