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314" r:id="rId7"/>
    <p:sldId id="293" r:id="rId8"/>
    <p:sldId id="300" r:id="rId9"/>
    <p:sldId id="294" r:id="rId10"/>
    <p:sldId id="301" r:id="rId11"/>
    <p:sldId id="302" r:id="rId12"/>
    <p:sldId id="312" r:id="rId13"/>
    <p:sldId id="309" r:id="rId14"/>
    <p:sldId id="310" r:id="rId15"/>
    <p:sldId id="306" r:id="rId16"/>
    <p:sldId id="307" r:id="rId17"/>
    <p:sldId id="311" r:id="rId18"/>
    <p:sldId id="308" r:id="rId19"/>
    <p:sldId id="313" r:id="rId20"/>
    <p:sldId id="295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04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Personal Loan approval using ml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3E874-4B4E-14CB-4146-BD2879F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2E673-2CEC-F671-B247-04639C4A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ADA222-7986-F9B4-DDEC-FAAC8FFAA77A}"/>
              </a:ext>
            </a:extLst>
          </p:cNvPr>
          <p:cNvSpPr txBox="1"/>
          <p:nvPr/>
        </p:nvSpPr>
        <p:spPr>
          <a:xfrm>
            <a:off x="7520152" y="3783724"/>
            <a:ext cx="37966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Regression gives accuracy</a:t>
            </a:r>
          </a:p>
          <a:p>
            <a:r>
              <a:rPr lang="en-US" dirty="0">
                <a:solidFill>
                  <a:schemeClr val="bg1"/>
                </a:solidFill>
              </a:rPr>
              <a:t> of 70.61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75D19F-5466-E1FB-5464-4D170DE4D205}"/>
              </a:ext>
            </a:extLst>
          </p:cNvPr>
          <p:cNvCxnSpPr>
            <a:cxnSpLocks/>
          </p:cNvCxnSpPr>
          <p:nvPr/>
        </p:nvCxnSpPr>
        <p:spPr>
          <a:xfrm flipH="1">
            <a:off x="5691352" y="4193628"/>
            <a:ext cx="1828800" cy="23642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5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3E874-4B4E-14CB-4146-BD2879F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32A72-5B20-D2FE-F46F-759714FD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18305-95BB-B5F3-CB0C-82586D3D4FA3}"/>
              </a:ext>
            </a:extLst>
          </p:cNvPr>
          <p:cNvSpPr txBox="1"/>
          <p:nvPr/>
        </p:nvSpPr>
        <p:spPr>
          <a:xfrm>
            <a:off x="3389586" y="4729655"/>
            <a:ext cx="267740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Decision Tree classifier  </a:t>
            </a:r>
          </a:p>
          <a:p>
            <a:r>
              <a:rPr lang="en-US" dirty="0">
                <a:solidFill>
                  <a:schemeClr val="bg1"/>
                </a:solidFill>
              </a:rPr>
              <a:t>gives accuracy of 84.83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E71343-099A-11B8-C34C-F67F499F2592}"/>
              </a:ext>
            </a:extLst>
          </p:cNvPr>
          <p:cNvCxnSpPr>
            <a:cxnSpLocks/>
          </p:cNvCxnSpPr>
          <p:nvPr/>
        </p:nvCxnSpPr>
        <p:spPr>
          <a:xfrm flipV="1">
            <a:off x="4391497" y="4114800"/>
            <a:ext cx="0" cy="61485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5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AFCCE-33BF-90BF-3811-0CB0101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3FFF7-0337-45C0-118B-A2BD89B7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F52164-BA68-82C4-7129-4EDD38E902BE}"/>
              </a:ext>
            </a:extLst>
          </p:cNvPr>
          <p:cNvSpPr txBox="1"/>
          <p:nvPr/>
        </p:nvSpPr>
        <p:spPr>
          <a:xfrm>
            <a:off x="7683910" y="2743200"/>
            <a:ext cx="3529556" cy="923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 classifier is used </a:t>
            </a:r>
          </a:p>
          <a:p>
            <a:r>
              <a:rPr lang="en-US" dirty="0">
                <a:solidFill>
                  <a:schemeClr val="bg1"/>
                </a:solidFill>
              </a:rPr>
              <a:t>It gives best accuracy of 86.25</a:t>
            </a:r>
          </a:p>
          <a:p>
            <a:r>
              <a:rPr lang="en-US" dirty="0">
                <a:solidFill>
                  <a:schemeClr val="bg1"/>
                </a:solidFill>
              </a:rPr>
              <a:t>among all models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6599BF-2601-BD2C-B746-21D96499FDD4}"/>
              </a:ext>
            </a:extLst>
          </p:cNvPr>
          <p:cNvCxnSpPr>
            <a:cxnSpLocks/>
          </p:cNvCxnSpPr>
          <p:nvPr/>
        </p:nvCxnSpPr>
        <p:spPr>
          <a:xfrm flipH="1">
            <a:off x="5707117" y="3428999"/>
            <a:ext cx="1976793" cy="1411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9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AFCCE-33BF-90BF-3811-0CB0101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E5D9E-A7C4-DB87-2D0B-02021964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7AAB12-B45C-ED06-5D67-7AF13A15DAEB}"/>
              </a:ext>
            </a:extLst>
          </p:cNvPr>
          <p:cNvSpPr txBox="1"/>
          <p:nvPr/>
        </p:nvSpPr>
        <p:spPr>
          <a:xfrm>
            <a:off x="7698658" y="2256503"/>
            <a:ext cx="3767378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is saved in a pickle file and </a:t>
            </a:r>
          </a:p>
          <a:p>
            <a:r>
              <a:rPr lang="en-US" dirty="0">
                <a:solidFill>
                  <a:schemeClr val="bg1"/>
                </a:solidFill>
              </a:rPr>
              <a:t>Imported in app.py for applying </a:t>
            </a:r>
          </a:p>
          <a:p>
            <a:r>
              <a:rPr lang="en-US" dirty="0">
                <a:solidFill>
                  <a:schemeClr val="bg1"/>
                </a:solidFill>
              </a:rPr>
              <a:t>On user’s 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7DCC7A-AAE6-5A22-728E-E752B5943DB9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616677" y="2718168"/>
            <a:ext cx="2081981" cy="3436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2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AFCCE-33BF-90BF-3811-0CB0101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D620E-09EA-4A00-70F6-850ED012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F5697-79DB-E8E4-BC21-B8070178C68C}"/>
              </a:ext>
            </a:extLst>
          </p:cNvPr>
          <p:cNvSpPr txBox="1"/>
          <p:nvPr/>
        </p:nvSpPr>
        <p:spPr>
          <a:xfrm>
            <a:off x="8052619" y="5338916"/>
            <a:ext cx="2998963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After entering the details </a:t>
            </a:r>
          </a:p>
          <a:p>
            <a:r>
              <a:rPr lang="en-US" dirty="0"/>
              <a:t>Click on the predict 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814E61-3604-710B-93D8-20C8C8852407}"/>
              </a:ext>
            </a:extLst>
          </p:cNvPr>
          <p:cNvCxnSpPr>
            <a:cxnSpLocks/>
          </p:cNvCxnSpPr>
          <p:nvPr/>
        </p:nvCxnSpPr>
        <p:spPr>
          <a:xfrm flipH="1">
            <a:off x="6356555" y="5471652"/>
            <a:ext cx="169606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1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AFCCE-33BF-90BF-3811-0CB0101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E3029-D195-F858-5F95-E767CFF7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00560A-FCAC-39A1-C0E5-CB43E5CBB382}"/>
              </a:ext>
            </a:extLst>
          </p:cNvPr>
          <p:cNvCxnSpPr/>
          <p:nvPr/>
        </p:nvCxnSpPr>
        <p:spPr>
          <a:xfrm>
            <a:off x="3326524" y="2191407"/>
            <a:ext cx="37521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4016-964F-3C08-619E-5910FBBF5779}"/>
              </a:ext>
            </a:extLst>
          </p:cNvPr>
          <p:cNvCxnSpPr/>
          <p:nvPr/>
        </p:nvCxnSpPr>
        <p:spPr>
          <a:xfrm>
            <a:off x="3326524" y="2422634"/>
            <a:ext cx="37521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741599-8177-7D12-4953-A1B6D25B0C03}"/>
              </a:ext>
            </a:extLst>
          </p:cNvPr>
          <p:cNvSpPr txBox="1"/>
          <p:nvPr/>
        </p:nvSpPr>
        <p:spPr>
          <a:xfrm>
            <a:off x="7993117" y="1907628"/>
            <a:ext cx="3249031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 is being imported</a:t>
            </a:r>
          </a:p>
          <a:p>
            <a:r>
              <a:rPr lang="en-US" dirty="0">
                <a:solidFill>
                  <a:schemeClr val="bg1"/>
                </a:solidFill>
              </a:rPr>
              <a:t>Here in app.py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B13D5D-82E2-8FBA-A8DB-B1ECF01538CA}"/>
              </a:ext>
            </a:extLst>
          </p:cNvPr>
          <p:cNvCxnSpPr>
            <a:cxnSpLocks/>
          </p:cNvCxnSpPr>
          <p:nvPr/>
        </p:nvCxnSpPr>
        <p:spPr>
          <a:xfrm flipH="1">
            <a:off x="7078717" y="2191407"/>
            <a:ext cx="914400" cy="11035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AFCCE-33BF-90BF-3811-0CB0101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B970E-7749-5B8C-4703-1C572709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7B8E0-9C15-9163-87AE-F934D0ABC701}"/>
              </a:ext>
            </a:extLst>
          </p:cNvPr>
          <p:cNvSpPr txBox="1"/>
          <p:nvPr/>
        </p:nvSpPr>
        <p:spPr>
          <a:xfrm>
            <a:off x="6445045" y="3790335"/>
            <a:ext cx="3277372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is being used here to</a:t>
            </a:r>
          </a:p>
          <a:p>
            <a:r>
              <a:rPr lang="en-US" dirty="0">
                <a:solidFill>
                  <a:schemeClr val="bg1"/>
                </a:solidFill>
              </a:rPr>
              <a:t>Predicted result according to </a:t>
            </a:r>
          </a:p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50CA5C-9079-589D-13ED-B9C26DC4434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161935" y="3429000"/>
            <a:ext cx="1283110" cy="8230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6C9FA-095B-8BEE-7647-ED1B7DF1BC25}"/>
              </a:ext>
            </a:extLst>
          </p:cNvPr>
          <p:cNvCxnSpPr>
            <a:cxnSpLocks/>
          </p:cNvCxnSpPr>
          <p:nvPr/>
        </p:nvCxnSpPr>
        <p:spPr>
          <a:xfrm>
            <a:off x="3532238" y="3303639"/>
            <a:ext cx="58256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4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AFCCE-33BF-90BF-3811-0CB0101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17E6-6777-15D6-AA6D-8DD73DB5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6CB9-2412-F4A3-15B7-B9417EDD4FFF}"/>
              </a:ext>
            </a:extLst>
          </p:cNvPr>
          <p:cNvCxnSpPr>
            <a:cxnSpLocks/>
          </p:cNvCxnSpPr>
          <p:nvPr/>
        </p:nvCxnSpPr>
        <p:spPr>
          <a:xfrm>
            <a:off x="5014452" y="2920180"/>
            <a:ext cx="20696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ED8ECA-EDDD-11B1-6547-C13EE45A6A07}"/>
              </a:ext>
            </a:extLst>
          </p:cNvPr>
          <p:cNvCxnSpPr>
            <a:cxnSpLocks/>
          </p:cNvCxnSpPr>
          <p:nvPr/>
        </p:nvCxnSpPr>
        <p:spPr>
          <a:xfrm>
            <a:off x="5014452" y="2595716"/>
            <a:ext cx="20696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9EC12C-8906-C886-AC7F-59B203298B58}"/>
              </a:ext>
            </a:extLst>
          </p:cNvPr>
          <p:cNvCxnSpPr/>
          <p:nvPr/>
        </p:nvCxnSpPr>
        <p:spPr>
          <a:xfrm>
            <a:off x="5014452" y="2595716"/>
            <a:ext cx="0" cy="324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3FB91-E183-95FA-C012-0CA1EA45FACB}"/>
              </a:ext>
            </a:extLst>
          </p:cNvPr>
          <p:cNvCxnSpPr/>
          <p:nvPr/>
        </p:nvCxnSpPr>
        <p:spPr>
          <a:xfrm>
            <a:off x="7084145" y="2595716"/>
            <a:ext cx="0" cy="324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09E4BD-027E-A1F9-DBC4-8EB14C54F3AF}"/>
              </a:ext>
            </a:extLst>
          </p:cNvPr>
          <p:cNvSpPr txBox="1"/>
          <p:nvPr/>
        </p:nvSpPr>
        <p:spPr>
          <a:xfrm>
            <a:off x="8298256" y="2137699"/>
            <a:ext cx="3784049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After giving inputs the result is</a:t>
            </a:r>
          </a:p>
          <a:p>
            <a:r>
              <a:rPr lang="en-US" dirty="0"/>
              <a:t>shown above the prediction page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017E65-64A1-B5A3-CC68-7CEF29B4063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079059" y="2460865"/>
            <a:ext cx="1219197" cy="4290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3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AFCCE-33BF-90BF-3811-0CB0101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C2FD9-ED15-D16B-E100-44F86B6B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7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Working </a:t>
            </a:r>
          </a:p>
          <a:p>
            <a:r>
              <a:rPr lang="en-US" dirty="0"/>
              <a:t>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5EB0-E0CD-CCA2-75F8-31F99C963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85617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D5F50-C8DC-C639-F7BD-459624B1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B4571-4981-16B6-83AA-F0C67E4A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01"/>
            <a:ext cx="12192000" cy="68546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4C83E7-7B9C-1D65-4358-36CF7F6AC68F}"/>
              </a:ext>
            </a:extLst>
          </p:cNvPr>
          <p:cNvCxnSpPr>
            <a:cxnSpLocks/>
          </p:cNvCxnSpPr>
          <p:nvPr/>
        </p:nvCxnSpPr>
        <p:spPr>
          <a:xfrm flipV="1">
            <a:off x="9630697" y="693174"/>
            <a:ext cx="1463040" cy="11887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3BBB9C-992B-FCAC-D50F-DAD1B504770D}"/>
              </a:ext>
            </a:extLst>
          </p:cNvPr>
          <p:cNvSpPr txBox="1"/>
          <p:nvPr/>
        </p:nvSpPr>
        <p:spPr>
          <a:xfrm>
            <a:off x="8059012" y="1881894"/>
            <a:ext cx="2389238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Flask ,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and other required libraries and Run the app.py </a:t>
            </a:r>
          </a:p>
        </p:txBody>
      </p:sp>
    </p:spTree>
    <p:extLst>
      <p:ext uri="{BB962C8B-B14F-4D97-AF65-F5344CB8AC3E}">
        <p14:creationId xmlns:p14="http://schemas.microsoft.com/office/powerpoint/2010/main" val="324666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3E874-4B4E-14CB-4146-BD2879F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5B4BA-1CBC-8BED-3C41-4EC2107F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6D1956-0039-72D2-D3E8-FD19E8B1B515}"/>
              </a:ext>
            </a:extLst>
          </p:cNvPr>
          <p:cNvCxnSpPr/>
          <p:nvPr/>
        </p:nvCxnSpPr>
        <p:spPr>
          <a:xfrm flipH="1">
            <a:off x="5781368" y="5220928"/>
            <a:ext cx="1002891" cy="17698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369FF6-59CC-A305-F0B6-E264864042F5}"/>
              </a:ext>
            </a:extLst>
          </p:cNvPr>
          <p:cNvCxnSpPr>
            <a:cxnSpLocks/>
          </p:cNvCxnSpPr>
          <p:nvPr/>
        </p:nvCxnSpPr>
        <p:spPr>
          <a:xfrm>
            <a:off x="3849329" y="5545393"/>
            <a:ext cx="17845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E9D37C-E86A-C00A-0544-88DA7BEBD548}"/>
              </a:ext>
            </a:extLst>
          </p:cNvPr>
          <p:cNvSpPr txBox="1"/>
          <p:nvPr/>
        </p:nvSpPr>
        <p:spPr>
          <a:xfrm>
            <a:off x="6823558" y="5191431"/>
            <a:ext cx="3028393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Click on the link in terminal</a:t>
            </a:r>
          </a:p>
        </p:txBody>
      </p:sp>
    </p:spTree>
    <p:extLst>
      <p:ext uri="{BB962C8B-B14F-4D97-AF65-F5344CB8AC3E}">
        <p14:creationId xmlns:p14="http://schemas.microsoft.com/office/powerpoint/2010/main" val="344357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3E874-4B4E-14CB-4146-BD2879F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E0E23C-E6B0-A0AA-6C9D-B7CB27F7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DCD1F5-D4EA-944B-1A43-649B2E4AAA16}"/>
              </a:ext>
            </a:extLst>
          </p:cNvPr>
          <p:cNvCxnSpPr>
            <a:cxnSpLocks/>
          </p:cNvCxnSpPr>
          <p:nvPr/>
        </p:nvCxnSpPr>
        <p:spPr>
          <a:xfrm flipH="1" flipV="1">
            <a:off x="6415548" y="2846439"/>
            <a:ext cx="1592826" cy="44245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0ED9CB-5635-1038-7F50-B4633E2EB0C3}"/>
              </a:ext>
            </a:extLst>
          </p:cNvPr>
          <p:cNvSpPr txBox="1"/>
          <p:nvPr/>
        </p:nvSpPr>
        <p:spPr>
          <a:xfrm>
            <a:off x="6415548" y="454560"/>
            <a:ext cx="4647683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main page that has information</a:t>
            </a:r>
          </a:p>
          <a:p>
            <a:r>
              <a:rPr lang="en-US" dirty="0">
                <a:solidFill>
                  <a:srgbClr val="FF0000"/>
                </a:solidFill>
              </a:rPr>
              <a:t>About the model and links for other 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178E8-6323-A7AE-2648-639A36C97AF3}"/>
              </a:ext>
            </a:extLst>
          </p:cNvPr>
          <p:cNvSpPr txBox="1"/>
          <p:nvPr/>
        </p:nvSpPr>
        <p:spPr>
          <a:xfrm>
            <a:off x="7993625" y="3104224"/>
            <a:ext cx="298293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Button for prediction page</a:t>
            </a:r>
          </a:p>
        </p:txBody>
      </p:sp>
    </p:spTree>
    <p:extLst>
      <p:ext uri="{BB962C8B-B14F-4D97-AF65-F5344CB8AC3E}">
        <p14:creationId xmlns:p14="http://schemas.microsoft.com/office/powerpoint/2010/main" val="209208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3E874-4B4E-14CB-4146-BD2879F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85566-5999-FE42-7AAA-28162B2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F74320-02E7-B0E2-5CFE-715630CE7AA2}"/>
              </a:ext>
            </a:extLst>
          </p:cNvPr>
          <p:cNvSpPr txBox="1"/>
          <p:nvPr/>
        </p:nvSpPr>
        <p:spPr>
          <a:xfrm>
            <a:off x="412955" y="1017639"/>
            <a:ext cx="4044377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Fill up the page to get the prediction</a:t>
            </a:r>
          </a:p>
          <a:p>
            <a:r>
              <a:rPr lang="en-US" dirty="0"/>
              <a:t>Using the model trained saved in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model.pkl</a:t>
            </a:r>
            <a:r>
              <a:rPr lang="en-US" dirty="0"/>
              <a:t>” file.</a:t>
            </a:r>
          </a:p>
        </p:txBody>
      </p:sp>
    </p:spTree>
    <p:extLst>
      <p:ext uri="{BB962C8B-B14F-4D97-AF65-F5344CB8AC3E}">
        <p14:creationId xmlns:p14="http://schemas.microsoft.com/office/powerpoint/2010/main" val="215202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3E874-4B4E-14CB-4146-BD2879F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FB07-8390-F0E6-FF07-B3FFC2F1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9D0D4F-B7A1-6076-B643-8BBC65DE1583}"/>
              </a:ext>
            </a:extLst>
          </p:cNvPr>
          <p:cNvSpPr txBox="1"/>
          <p:nvPr/>
        </p:nvSpPr>
        <p:spPr>
          <a:xfrm>
            <a:off x="4277032" y="2374490"/>
            <a:ext cx="3074175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fields are missing, pop up</a:t>
            </a:r>
          </a:p>
          <a:p>
            <a:r>
              <a:rPr lang="en-US" dirty="0"/>
              <a:t> message will be shown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235CAD-69E8-1027-3A08-2955BB69BA0E}"/>
              </a:ext>
            </a:extLst>
          </p:cNvPr>
          <p:cNvCxnSpPr/>
          <p:nvPr/>
        </p:nvCxnSpPr>
        <p:spPr>
          <a:xfrm flipH="1" flipV="1">
            <a:off x="4439265" y="1327355"/>
            <a:ext cx="501445" cy="100289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2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5EB0-E0CD-CCA2-75F8-31F99C963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48929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290</TotalTime>
  <Words>188</Words>
  <Application>Microsoft Office PowerPoint</Application>
  <PresentationFormat>Widescreen</PresentationFormat>
  <Paragraphs>52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Custom</vt:lpstr>
      <vt:lpstr>Personal Loan approval using ml</vt:lpstr>
      <vt:lpstr>Agenda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Shahzad</dc:creator>
  <cp:lastModifiedBy>Muhammad Shahzad</cp:lastModifiedBy>
  <cp:revision>6</cp:revision>
  <dcterms:created xsi:type="dcterms:W3CDTF">2024-06-23T04:01:00Z</dcterms:created>
  <dcterms:modified xsi:type="dcterms:W3CDTF">2024-06-23T08:53:05Z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