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8" r:id="rId2"/>
    <p:sldId id="318" r:id="rId3"/>
    <p:sldId id="338" r:id="rId4"/>
    <p:sldId id="351" r:id="rId5"/>
    <p:sldId id="352" r:id="rId6"/>
    <p:sldId id="259" r:id="rId7"/>
    <p:sldId id="350" r:id="rId8"/>
    <p:sldId id="276" r:id="rId9"/>
    <p:sldId id="277" r:id="rId10"/>
    <p:sldId id="284" r:id="rId11"/>
    <p:sldId id="285" r:id="rId12"/>
    <p:sldId id="286" r:id="rId13"/>
    <p:sldId id="340" r:id="rId14"/>
    <p:sldId id="341" r:id="rId15"/>
    <p:sldId id="339" r:id="rId16"/>
  </p:sldIdLst>
  <p:sldSz cx="12192000" cy="6858000"/>
  <p:notesSz cx="6858000" cy="10001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sT ." initials="M." lastIdx="11" clrIdx="0">
    <p:extLst>
      <p:ext uri="{19B8F6BF-5375-455C-9EA6-DF929625EA0E}">
        <p15:presenceInfo xmlns:p15="http://schemas.microsoft.com/office/powerpoint/2012/main" userId="5156833f1983e9af" providerId="Windows Live"/>
      </p:ext>
    </p:extLst>
  </p:cmAuthor>
  <p:cmAuthor id="2" name="Sadaf Baloch" initials="SB" lastIdx="3" clrIdx="1">
    <p:extLst>
      <p:ext uri="{19B8F6BF-5375-455C-9EA6-DF929625EA0E}">
        <p15:presenceInfo xmlns:p15="http://schemas.microsoft.com/office/powerpoint/2012/main" userId="S::sadaf.baloch@ucp.edu.pk::2cdfe0ab-03ea-46b2-8263-c67d3be957c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098E5-B82E-AE81-3957-85E24C246330}" v="892" dt="2019-10-18T08:38:54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8" autoAdjust="0"/>
    <p:restoredTop sz="81934" autoAdjust="0"/>
  </p:normalViewPr>
  <p:slideViewPr>
    <p:cSldViewPr snapToGrid="0">
      <p:cViewPr varScale="1">
        <p:scale>
          <a:sx n="56" d="100"/>
          <a:sy n="56" d="100"/>
        </p:scale>
        <p:origin x="11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af Baloch" userId="S::sadaf.baloch@ucp.edu.pk::2cdfe0ab-03ea-46b2-8263-c67d3be957cb" providerId="AD" clId="Web-{A5B098E5-B82E-AE81-3957-85E24C246330}"/>
    <pc:docChg chg="addSld delSld modSld">
      <pc:chgData name="Sadaf Baloch" userId="S::sadaf.baloch@ucp.edu.pk::2cdfe0ab-03ea-46b2-8263-c67d3be957cb" providerId="AD" clId="Web-{A5B098E5-B82E-AE81-3957-85E24C246330}" dt="2019-10-18T08:38:54.277" v="878" actId="20577"/>
      <pc:docMkLst>
        <pc:docMk/>
      </pc:docMkLst>
      <pc:sldChg chg="modSp">
        <pc:chgData name="Sadaf Baloch" userId="S::sadaf.baloch@ucp.edu.pk::2cdfe0ab-03ea-46b2-8263-c67d3be957cb" providerId="AD" clId="Web-{A5B098E5-B82E-AE81-3957-85E24C246330}" dt="2019-10-18T08:00:04.743" v="452" actId="20577"/>
        <pc:sldMkLst>
          <pc:docMk/>
          <pc:sldMk cId="72287565" sldId="273"/>
        </pc:sldMkLst>
        <pc:spChg chg="mod">
          <ac:chgData name="Sadaf Baloch" userId="S::sadaf.baloch@ucp.edu.pk::2cdfe0ab-03ea-46b2-8263-c67d3be957cb" providerId="AD" clId="Web-{A5B098E5-B82E-AE81-3957-85E24C246330}" dt="2019-10-18T08:00:04.743" v="452" actId="20577"/>
          <ac:spMkLst>
            <pc:docMk/>
            <pc:sldMk cId="72287565" sldId="273"/>
            <ac:spMk id="3" creationId="{00000000-0000-0000-0000-000000000000}"/>
          </ac:spMkLst>
        </pc:spChg>
      </pc:sldChg>
      <pc:sldChg chg="modNotes">
        <pc:chgData name="Sadaf Baloch" userId="S::sadaf.baloch@ucp.edu.pk::2cdfe0ab-03ea-46b2-8263-c67d3be957cb" providerId="AD" clId="Web-{A5B098E5-B82E-AE81-3957-85E24C246330}" dt="2019-10-18T06:05:06.769" v="119"/>
        <pc:sldMkLst>
          <pc:docMk/>
          <pc:sldMk cId="1391127423" sldId="277"/>
        </pc:sldMkLst>
      </pc:sldChg>
      <pc:sldChg chg="modSp addCm">
        <pc:chgData name="Sadaf Baloch" userId="S::sadaf.baloch@ucp.edu.pk::2cdfe0ab-03ea-46b2-8263-c67d3be957cb" providerId="AD" clId="Web-{A5B098E5-B82E-AE81-3957-85E24C246330}" dt="2019-10-18T06:09:27.670" v="146"/>
        <pc:sldMkLst>
          <pc:docMk/>
          <pc:sldMk cId="1182884797" sldId="281"/>
        </pc:sldMkLst>
        <pc:spChg chg="mod">
          <ac:chgData name="Sadaf Baloch" userId="S::sadaf.baloch@ucp.edu.pk::2cdfe0ab-03ea-46b2-8263-c67d3be957cb" providerId="AD" clId="Web-{A5B098E5-B82E-AE81-3957-85E24C246330}" dt="2019-10-18T06:09:02.564" v="144" actId="20577"/>
          <ac:spMkLst>
            <pc:docMk/>
            <pc:sldMk cId="1182884797" sldId="281"/>
            <ac:spMk id="3" creationId="{00000000-0000-0000-0000-000000000000}"/>
          </ac:spMkLst>
        </pc:spChg>
        <pc:picChg chg="mod">
          <ac:chgData name="Sadaf Baloch" userId="S::sadaf.baloch@ucp.edu.pk::2cdfe0ab-03ea-46b2-8263-c67d3be957cb" providerId="AD" clId="Web-{A5B098E5-B82E-AE81-3957-85E24C246330}" dt="2019-10-18T06:08:51.368" v="138" actId="1076"/>
          <ac:picMkLst>
            <pc:docMk/>
            <pc:sldMk cId="1182884797" sldId="281"/>
            <ac:picMk id="5122" creationId="{00000000-0000-0000-0000-000000000000}"/>
          </ac:picMkLst>
        </pc:picChg>
      </pc:sldChg>
      <pc:sldChg chg="mod modShow addCm">
        <pc:chgData name="Sadaf Baloch" userId="S::sadaf.baloch@ucp.edu.pk::2cdfe0ab-03ea-46b2-8263-c67d3be957cb" providerId="AD" clId="Web-{A5B098E5-B82E-AE81-3957-85E24C246330}" dt="2019-10-18T06:05:57.628" v="121"/>
        <pc:sldMkLst>
          <pc:docMk/>
          <pc:sldMk cId="3473537629" sldId="282"/>
        </pc:sldMkLst>
      </pc:sldChg>
      <pc:sldChg chg="mod modShow">
        <pc:chgData name="Sadaf Baloch" userId="S::sadaf.baloch@ucp.edu.pk::2cdfe0ab-03ea-46b2-8263-c67d3be957cb" providerId="AD" clId="Web-{A5B098E5-B82E-AE81-3957-85E24C246330}" dt="2019-10-18T06:06:26.143" v="123"/>
        <pc:sldMkLst>
          <pc:docMk/>
          <pc:sldMk cId="2495111006" sldId="283"/>
        </pc:sldMkLst>
      </pc:sldChg>
      <pc:sldChg chg="mod modShow">
        <pc:chgData name="Sadaf Baloch" userId="S::sadaf.baloch@ucp.edu.pk::2cdfe0ab-03ea-46b2-8263-c67d3be957cb" providerId="AD" clId="Web-{A5B098E5-B82E-AE81-3957-85E24C246330}" dt="2019-10-18T06:06:48.018" v="124"/>
        <pc:sldMkLst>
          <pc:docMk/>
          <pc:sldMk cId="121709368" sldId="284"/>
        </pc:sldMkLst>
      </pc:sldChg>
      <pc:sldChg chg="mod modShow">
        <pc:chgData name="Sadaf Baloch" userId="S::sadaf.baloch@ucp.edu.pk::2cdfe0ab-03ea-46b2-8263-c67d3be957cb" providerId="AD" clId="Web-{A5B098E5-B82E-AE81-3957-85E24C246330}" dt="2019-10-18T06:06:51.080" v="125"/>
        <pc:sldMkLst>
          <pc:docMk/>
          <pc:sldMk cId="2874631306" sldId="285"/>
        </pc:sldMkLst>
      </pc:sldChg>
      <pc:sldChg chg="mod modShow">
        <pc:chgData name="Sadaf Baloch" userId="S::sadaf.baloch@ucp.edu.pk::2cdfe0ab-03ea-46b2-8263-c67d3be957cb" providerId="AD" clId="Web-{A5B098E5-B82E-AE81-3957-85E24C246330}" dt="2019-10-18T06:06:53.080" v="126"/>
        <pc:sldMkLst>
          <pc:docMk/>
          <pc:sldMk cId="2314104444" sldId="286"/>
        </pc:sldMkLst>
      </pc:sldChg>
      <pc:sldChg chg="modSp">
        <pc:chgData name="Sadaf Baloch" userId="S::sadaf.baloch@ucp.edu.pk::2cdfe0ab-03ea-46b2-8263-c67d3be957cb" providerId="AD" clId="Web-{A5B098E5-B82E-AE81-3957-85E24C246330}" dt="2019-10-18T08:16:02.547" v="588" actId="20577"/>
        <pc:sldMkLst>
          <pc:docMk/>
          <pc:sldMk cId="33834468" sldId="287"/>
        </pc:sldMkLst>
        <pc:spChg chg="mod">
          <ac:chgData name="Sadaf Baloch" userId="S::sadaf.baloch@ucp.edu.pk::2cdfe0ab-03ea-46b2-8263-c67d3be957cb" providerId="AD" clId="Web-{A5B098E5-B82E-AE81-3957-85E24C246330}" dt="2019-10-18T08:16:02.547" v="588" actId="20577"/>
          <ac:spMkLst>
            <pc:docMk/>
            <pc:sldMk cId="33834468" sldId="287"/>
            <ac:spMk id="2" creationId="{00000000-0000-0000-0000-000000000000}"/>
          </ac:spMkLst>
        </pc:spChg>
      </pc:sldChg>
      <pc:sldChg chg="modSp modNotes">
        <pc:chgData name="Sadaf Baloch" userId="S::sadaf.baloch@ucp.edu.pk::2cdfe0ab-03ea-46b2-8263-c67d3be957cb" providerId="AD" clId="Web-{A5B098E5-B82E-AE81-3957-85E24C246330}" dt="2019-10-18T08:01:12.197" v="473" actId="20577"/>
        <pc:sldMkLst>
          <pc:docMk/>
          <pc:sldMk cId="102246939" sldId="320"/>
        </pc:sldMkLst>
        <pc:spChg chg="mod">
          <ac:chgData name="Sadaf Baloch" userId="S::sadaf.baloch@ucp.edu.pk::2cdfe0ab-03ea-46b2-8263-c67d3be957cb" providerId="AD" clId="Web-{A5B098E5-B82E-AE81-3957-85E24C246330}" dt="2019-10-18T08:01:12.197" v="473" actId="20577"/>
          <ac:spMkLst>
            <pc:docMk/>
            <pc:sldMk cId="102246939" sldId="320"/>
            <ac:spMk id="3" creationId="{00000000-0000-0000-0000-000000000000}"/>
          </ac:spMkLst>
        </pc:spChg>
      </pc:sldChg>
      <pc:sldChg chg="modSp">
        <pc:chgData name="Sadaf Baloch" userId="S::sadaf.baloch@ucp.edu.pk::2cdfe0ab-03ea-46b2-8263-c67d3be957cb" providerId="AD" clId="Web-{A5B098E5-B82E-AE81-3957-85E24C246330}" dt="2019-10-18T08:03:30.245" v="501" actId="20577"/>
        <pc:sldMkLst>
          <pc:docMk/>
          <pc:sldMk cId="2014780746" sldId="330"/>
        </pc:sldMkLst>
        <pc:spChg chg="mod">
          <ac:chgData name="Sadaf Baloch" userId="S::sadaf.baloch@ucp.edu.pk::2cdfe0ab-03ea-46b2-8263-c67d3be957cb" providerId="AD" clId="Web-{A5B098E5-B82E-AE81-3957-85E24C246330}" dt="2019-10-18T08:03:30.245" v="501" actId="20577"/>
          <ac:spMkLst>
            <pc:docMk/>
            <pc:sldMk cId="2014780746" sldId="330"/>
            <ac:spMk id="3" creationId="{00000000-0000-0000-0000-000000000000}"/>
          </ac:spMkLst>
        </pc:spChg>
      </pc:sldChg>
      <pc:sldChg chg="modSp add del">
        <pc:chgData name="Sadaf Baloch" userId="S::sadaf.baloch@ucp.edu.pk::2cdfe0ab-03ea-46b2-8263-c67d3be957cb" providerId="AD" clId="Web-{A5B098E5-B82E-AE81-3957-85E24C246330}" dt="2019-10-18T08:05:08.058" v="565"/>
        <pc:sldMkLst>
          <pc:docMk/>
          <pc:sldMk cId="1742550510" sldId="331"/>
        </pc:sldMkLst>
        <pc:spChg chg="mod">
          <ac:chgData name="Sadaf Baloch" userId="S::sadaf.baloch@ucp.edu.pk::2cdfe0ab-03ea-46b2-8263-c67d3be957cb" providerId="AD" clId="Web-{A5B098E5-B82E-AE81-3957-85E24C246330}" dt="2019-10-18T08:04:34.370" v="560" actId="20577"/>
          <ac:spMkLst>
            <pc:docMk/>
            <pc:sldMk cId="1742550510" sldId="331"/>
            <ac:spMk id="3" creationId="{00000000-0000-0000-0000-000000000000}"/>
          </ac:spMkLst>
        </pc:spChg>
      </pc:sldChg>
      <pc:sldChg chg="modSp">
        <pc:chgData name="Sadaf Baloch" userId="S::sadaf.baloch@ucp.edu.pk::2cdfe0ab-03ea-46b2-8263-c67d3be957cb" providerId="AD" clId="Web-{A5B098E5-B82E-AE81-3957-85E24C246330}" dt="2019-10-18T08:38:51.152" v="876" actId="20577"/>
        <pc:sldMkLst>
          <pc:docMk/>
          <pc:sldMk cId="2153598616" sldId="333"/>
        </pc:sldMkLst>
        <pc:spChg chg="mod">
          <ac:chgData name="Sadaf Baloch" userId="S::sadaf.baloch@ucp.edu.pk::2cdfe0ab-03ea-46b2-8263-c67d3be957cb" providerId="AD" clId="Web-{A5B098E5-B82E-AE81-3957-85E24C246330}" dt="2019-10-18T08:38:51.152" v="876" actId="20577"/>
          <ac:spMkLst>
            <pc:docMk/>
            <pc:sldMk cId="2153598616" sldId="333"/>
            <ac:spMk id="2" creationId="{00000000-0000-0000-0000-000000000000}"/>
          </ac:spMkLst>
        </pc:spChg>
      </pc:sldChg>
      <pc:sldChg chg="modSp new">
        <pc:chgData name="Sadaf Baloch" userId="S::sadaf.baloch@ucp.edu.pk::2cdfe0ab-03ea-46b2-8263-c67d3be957cb" providerId="AD" clId="Web-{A5B098E5-B82E-AE81-3957-85E24C246330}" dt="2019-10-18T06:04:46.222" v="116" actId="20577"/>
        <pc:sldMkLst>
          <pc:docMk/>
          <pc:sldMk cId="1309216545" sldId="339"/>
        </pc:sldMkLst>
        <pc:spChg chg="mod">
          <ac:chgData name="Sadaf Baloch" userId="S::sadaf.baloch@ucp.edu.pk::2cdfe0ab-03ea-46b2-8263-c67d3be957cb" providerId="AD" clId="Web-{A5B098E5-B82E-AE81-3957-85E24C246330}" dt="2019-10-18T06:04:24.097" v="21" actId="20577"/>
          <ac:spMkLst>
            <pc:docMk/>
            <pc:sldMk cId="1309216545" sldId="339"/>
            <ac:spMk id="2" creationId="{CD8F5DF0-7A2B-48C9-83AE-2F7FFCE87E1B}"/>
          </ac:spMkLst>
        </pc:spChg>
        <pc:spChg chg="mod">
          <ac:chgData name="Sadaf Baloch" userId="S::sadaf.baloch@ucp.edu.pk::2cdfe0ab-03ea-46b2-8263-c67d3be957cb" providerId="AD" clId="Web-{A5B098E5-B82E-AE81-3957-85E24C246330}" dt="2019-10-18T06:04:46.222" v="116" actId="20577"/>
          <ac:spMkLst>
            <pc:docMk/>
            <pc:sldMk cId="1309216545" sldId="339"/>
            <ac:spMk id="3" creationId="{40460628-F240-4B2D-8A7D-1EC48487FF43}"/>
          </ac:spMkLst>
        </pc:spChg>
      </pc:sldChg>
      <pc:sldChg chg="modSp new">
        <pc:chgData name="Sadaf Baloch" userId="S::sadaf.baloch@ucp.edu.pk::2cdfe0ab-03ea-46b2-8263-c67d3be957cb" providerId="AD" clId="Web-{A5B098E5-B82E-AE81-3957-85E24C246330}" dt="2019-10-18T06:15:32.075" v="337" actId="20577"/>
        <pc:sldMkLst>
          <pc:docMk/>
          <pc:sldMk cId="691805078" sldId="340"/>
        </pc:sldMkLst>
        <pc:spChg chg="mod">
          <ac:chgData name="Sadaf Baloch" userId="S::sadaf.baloch@ucp.edu.pk::2cdfe0ab-03ea-46b2-8263-c67d3be957cb" providerId="AD" clId="Web-{A5B098E5-B82E-AE81-3957-85E24C246330}" dt="2019-10-18T06:14:52.418" v="305" actId="20577"/>
          <ac:spMkLst>
            <pc:docMk/>
            <pc:sldMk cId="691805078" sldId="340"/>
            <ac:spMk id="2" creationId="{562FFE70-06EE-4B51-8DC5-B56101956262}"/>
          </ac:spMkLst>
        </pc:spChg>
        <pc:spChg chg="mod">
          <ac:chgData name="Sadaf Baloch" userId="S::sadaf.baloch@ucp.edu.pk::2cdfe0ab-03ea-46b2-8263-c67d3be957cb" providerId="AD" clId="Web-{A5B098E5-B82E-AE81-3957-85E24C246330}" dt="2019-10-18T06:15:32.075" v="337" actId="20577"/>
          <ac:spMkLst>
            <pc:docMk/>
            <pc:sldMk cId="691805078" sldId="340"/>
            <ac:spMk id="3" creationId="{0E113E7D-B892-492B-AAF2-17D1EFEC3CE9}"/>
          </ac:spMkLst>
        </pc:spChg>
      </pc:sldChg>
      <pc:sldChg chg="modSp add replId">
        <pc:chgData name="Sadaf Baloch" userId="S::sadaf.baloch@ucp.edu.pk::2cdfe0ab-03ea-46b2-8263-c67d3be957cb" providerId="AD" clId="Web-{A5B098E5-B82E-AE81-3957-85E24C246330}" dt="2019-10-18T07:56:07.429" v="405" actId="20577"/>
        <pc:sldMkLst>
          <pc:docMk/>
          <pc:sldMk cId="1626755077" sldId="341"/>
        </pc:sldMkLst>
        <pc:spChg chg="mod">
          <ac:chgData name="Sadaf Baloch" userId="S::sadaf.baloch@ucp.edu.pk::2cdfe0ab-03ea-46b2-8263-c67d3be957cb" providerId="AD" clId="Web-{A5B098E5-B82E-AE81-3957-85E24C246330}" dt="2019-10-18T07:56:07.429" v="405" actId="20577"/>
          <ac:spMkLst>
            <pc:docMk/>
            <pc:sldMk cId="1626755077" sldId="341"/>
            <ac:spMk id="3" creationId="{0E113E7D-B892-492B-AAF2-17D1EFEC3CE9}"/>
          </ac:spMkLst>
        </pc:spChg>
      </pc:sldChg>
      <pc:sldChg chg="modSp add replId">
        <pc:chgData name="Sadaf Baloch" userId="S::sadaf.baloch@ucp.edu.pk::2cdfe0ab-03ea-46b2-8263-c67d3be957cb" providerId="AD" clId="Web-{A5B098E5-B82E-AE81-3957-85E24C246330}" dt="2019-10-18T07:59:05.946" v="413" actId="20577"/>
        <pc:sldMkLst>
          <pc:docMk/>
          <pc:sldMk cId="158570997" sldId="342"/>
        </pc:sldMkLst>
        <pc:spChg chg="mod">
          <ac:chgData name="Sadaf Baloch" userId="S::sadaf.baloch@ucp.edu.pk::2cdfe0ab-03ea-46b2-8263-c67d3be957cb" providerId="AD" clId="Web-{A5B098E5-B82E-AE81-3957-85E24C246330}" dt="2019-10-18T07:59:05.946" v="413" actId="20577"/>
          <ac:spMkLst>
            <pc:docMk/>
            <pc:sldMk cId="158570997" sldId="342"/>
            <ac:spMk id="3" creationId="{0E113E7D-B892-492B-AAF2-17D1EFEC3CE9}"/>
          </ac:spMkLst>
        </pc:spChg>
      </pc:sldChg>
      <pc:sldChg chg="modSp add replId">
        <pc:chgData name="Sadaf Baloch" userId="S::sadaf.baloch@ucp.edu.pk::2cdfe0ab-03ea-46b2-8263-c67d3be957cb" providerId="AD" clId="Web-{A5B098E5-B82E-AE81-3957-85E24C246330}" dt="2019-10-18T08:04:17.495" v="555" actId="20577"/>
        <pc:sldMkLst>
          <pc:docMk/>
          <pc:sldMk cId="2255657947" sldId="343"/>
        </pc:sldMkLst>
        <pc:spChg chg="mod">
          <ac:chgData name="Sadaf Baloch" userId="S::sadaf.baloch@ucp.edu.pk::2cdfe0ab-03ea-46b2-8263-c67d3be957cb" providerId="AD" clId="Web-{A5B098E5-B82E-AE81-3957-85E24C246330}" dt="2019-10-18T08:04:17.495" v="555" actId="20577"/>
          <ac:spMkLst>
            <pc:docMk/>
            <pc:sldMk cId="2255657947" sldId="343"/>
            <ac:spMk id="3" creationId="{00000000-0000-0000-0000-000000000000}"/>
          </ac:spMkLst>
        </pc:spChg>
      </pc:sldChg>
      <pc:sldChg chg="addSp modSp new">
        <pc:chgData name="Sadaf Baloch" userId="S::sadaf.baloch@ucp.edu.pk::2cdfe0ab-03ea-46b2-8263-c67d3be957cb" providerId="AD" clId="Web-{A5B098E5-B82E-AE81-3957-85E24C246330}" dt="2019-10-18T08:30:02.679" v="848" actId="20577"/>
        <pc:sldMkLst>
          <pc:docMk/>
          <pc:sldMk cId="1936144255" sldId="344"/>
        </pc:sldMkLst>
        <pc:spChg chg="mod">
          <ac:chgData name="Sadaf Baloch" userId="S::sadaf.baloch@ucp.edu.pk::2cdfe0ab-03ea-46b2-8263-c67d3be957cb" providerId="AD" clId="Web-{A5B098E5-B82E-AE81-3957-85E24C246330}" dt="2019-10-18T08:23:01.427" v="597" actId="20577"/>
          <ac:spMkLst>
            <pc:docMk/>
            <pc:sldMk cId="1936144255" sldId="344"/>
            <ac:spMk id="2" creationId="{BE339DCB-D708-4D80-91EC-671B76DE18D7}"/>
          </ac:spMkLst>
        </pc:spChg>
        <pc:spChg chg="mod">
          <ac:chgData name="Sadaf Baloch" userId="S::sadaf.baloch@ucp.edu.pk::2cdfe0ab-03ea-46b2-8263-c67d3be957cb" providerId="AD" clId="Web-{A5B098E5-B82E-AE81-3957-85E24C246330}" dt="2019-10-18T08:30:02.679" v="848" actId="20577"/>
          <ac:spMkLst>
            <pc:docMk/>
            <pc:sldMk cId="1936144255" sldId="344"/>
            <ac:spMk id="3" creationId="{C219B5DD-57F0-48D6-9492-54EE45876655}"/>
          </ac:spMkLst>
        </pc:spChg>
        <pc:picChg chg="add mod">
          <ac:chgData name="Sadaf Baloch" userId="S::sadaf.baloch@ucp.edu.pk::2cdfe0ab-03ea-46b2-8263-c67d3be957cb" providerId="AD" clId="Web-{A5B098E5-B82E-AE81-3957-85E24C246330}" dt="2019-10-18T08:26:33.693" v="782" actId="14100"/>
          <ac:picMkLst>
            <pc:docMk/>
            <pc:sldMk cId="1936144255" sldId="344"/>
            <ac:picMk id="4" creationId="{EA0EFDD1-75CE-4822-AE94-C9526151236E}"/>
          </ac:picMkLst>
        </pc:picChg>
      </pc:sldChg>
      <pc:sldChg chg="addSp delSp modSp new">
        <pc:chgData name="Sadaf Baloch" userId="S::sadaf.baloch@ucp.edu.pk::2cdfe0ab-03ea-46b2-8263-c67d3be957cb" providerId="AD" clId="Web-{A5B098E5-B82E-AE81-3957-85E24C246330}" dt="2019-10-18T08:26:19.302" v="778"/>
        <pc:sldMkLst>
          <pc:docMk/>
          <pc:sldMk cId="2959462768" sldId="345"/>
        </pc:sldMkLst>
        <pc:spChg chg="mod">
          <ac:chgData name="Sadaf Baloch" userId="S::sadaf.baloch@ucp.edu.pk::2cdfe0ab-03ea-46b2-8263-c67d3be957cb" providerId="AD" clId="Web-{A5B098E5-B82E-AE81-3957-85E24C246330}" dt="2019-10-18T08:23:22.973" v="629" actId="20577"/>
          <ac:spMkLst>
            <pc:docMk/>
            <pc:sldMk cId="2959462768" sldId="345"/>
            <ac:spMk id="2" creationId="{B45F0EF1-94C0-4FE8-BE0F-A755486F0BAA}"/>
          </ac:spMkLst>
        </pc:spChg>
        <pc:spChg chg="mod">
          <ac:chgData name="Sadaf Baloch" userId="S::sadaf.baloch@ucp.edu.pk::2cdfe0ab-03ea-46b2-8263-c67d3be957cb" providerId="AD" clId="Web-{A5B098E5-B82E-AE81-3957-85E24C246330}" dt="2019-10-18T08:25:03.317" v="640" actId="20577"/>
          <ac:spMkLst>
            <pc:docMk/>
            <pc:sldMk cId="2959462768" sldId="345"/>
            <ac:spMk id="3" creationId="{4712E25E-90D1-4842-9E76-4D8873CEFE3D}"/>
          </ac:spMkLst>
        </pc:spChg>
        <pc:picChg chg="add del mod">
          <ac:chgData name="Sadaf Baloch" userId="S::sadaf.baloch@ucp.edu.pk::2cdfe0ab-03ea-46b2-8263-c67d3be957cb" providerId="AD" clId="Web-{A5B098E5-B82E-AE81-3957-85E24C246330}" dt="2019-10-18T08:25:09.521" v="644"/>
          <ac:picMkLst>
            <pc:docMk/>
            <pc:sldMk cId="2959462768" sldId="345"/>
            <ac:picMk id="4" creationId="{10ADB5BA-254A-453D-A23B-A8FB8D806309}"/>
          </ac:picMkLst>
        </pc:picChg>
        <pc:picChg chg="add del mod">
          <ac:chgData name="Sadaf Baloch" userId="S::sadaf.baloch@ucp.edu.pk::2cdfe0ab-03ea-46b2-8263-c67d3be957cb" providerId="AD" clId="Web-{A5B098E5-B82E-AE81-3957-85E24C246330}" dt="2019-10-18T08:26:19.302" v="778"/>
          <ac:picMkLst>
            <pc:docMk/>
            <pc:sldMk cId="2959462768" sldId="345"/>
            <ac:picMk id="6" creationId="{5E900199-C5F9-4E76-AD9C-9CD64DADE298}"/>
          </ac:picMkLst>
        </pc:picChg>
      </pc:sldChg>
      <pc:sldChg chg="modSp new">
        <pc:chgData name="Sadaf Baloch" userId="S::sadaf.baloch@ucp.edu.pk::2cdfe0ab-03ea-46b2-8263-c67d3be957cb" providerId="AD" clId="Web-{A5B098E5-B82E-AE81-3957-85E24C246330}" dt="2019-10-18T08:28:24.913" v="821" actId="20577"/>
        <pc:sldMkLst>
          <pc:docMk/>
          <pc:sldMk cId="4252279048" sldId="346"/>
        </pc:sldMkLst>
        <pc:spChg chg="mod">
          <ac:chgData name="Sadaf Baloch" userId="S::sadaf.baloch@ucp.edu.pk::2cdfe0ab-03ea-46b2-8263-c67d3be957cb" providerId="AD" clId="Web-{A5B098E5-B82E-AE81-3957-85E24C246330}" dt="2019-10-18T08:27:42.678" v="794" actId="20577"/>
          <ac:spMkLst>
            <pc:docMk/>
            <pc:sldMk cId="4252279048" sldId="346"/>
            <ac:spMk id="2" creationId="{6B78934E-A9A1-477D-B534-3539EC50649A}"/>
          </ac:spMkLst>
        </pc:spChg>
        <pc:spChg chg="mod">
          <ac:chgData name="Sadaf Baloch" userId="S::sadaf.baloch@ucp.edu.pk::2cdfe0ab-03ea-46b2-8263-c67d3be957cb" providerId="AD" clId="Web-{A5B098E5-B82E-AE81-3957-85E24C246330}" dt="2019-10-18T08:28:24.913" v="821" actId="20577"/>
          <ac:spMkLst>
            <pc:docMk/>
            <pc:sldMk cId="4252279048" sldId="346"/>
            <ac:spMk id="3" creationId="{B6A8A2B4-5045-4688-BE77-D7CB8D9EFB7E}"/>
          </ac:spMkLst>
        </pc:spChg>
      </pc:sldChg>
      <pc:sldChg chg="addSp delSp modSp new">
        <pc:chgData name="Sadaf Baloch" userId="S::sadaf.baloch@ucp.edu.pk::2cdfe0ab-03ea-46b2-8263-c67d3be957cb" providerId="AD" clId="Web-{A5B098E5-B82E-AE81-3957-85E24C246330}" dt="2019-10-18T08:38:21.714" v="873" actId="1076"/>
        <pc:sldMkLst>
          <pc:docMk/>
          <pc:sldMk cId="1227065978" sldId="347"/>
        </pc:sldMkLst>
        <pc:spChg chg="mod">
          <ac:chgData name="Sadaf Baloch" userId="S::sadaf.baloch@ucp.edu.pk::2cdfe0ab-03ea-46b2-8263-c67d3be957cb" providerId="AD" clId="Web-{A5B098E5-B82E-AE81-3957-85E24C246330}" dt="2019-10-18T08:35:56.416" v="864" actId="20577"/>
          <ac:spMkLst>
            <pc:docMk/>
            <pc:sldMk cId="1227065978" sldId="347"/>
            <ac:spMk id="2" creationId="{4A23CA10-64CD-4D53-9718-EE66A991046E}"/>
          </ac:spMkLst>
        </pc:spChg>
        <pc:spChg chg="del">
          <ac:chgData name="Sadaf Baloch" userId="S::sadaf.baloch@ucp.edu.pk::2cdfe0ab-03ea-46b2-8263-c67d3be957cb" providerId="AD" clId="Web-{A5B098E5-B82E-AE81-3957-85E24C246330}" dt="2019-10-18T08:36:00.026" v="867"/>
          <ac:spMkLst>
            <pc:docMk/>
            <pc:sldMk cId="1227065978" sldId="347"/>
            <ac:spMk id="3" creationId="{5B01CB92-E138-434F-B52F-4F80D9528DE3}"/>
          </ac:spMkLst>
        </pc:spChg>
        <pc:picChg chg="add mod ord">
          <ac:chgData name="Sadaf Baloch" userId="S::sadaf.baloch@ucp.edu.pk::2cdfe0ab-03ea-46b2-8263-c67d3be957cb" providerId="AD" clId="Web-{A5B098E5-B82E-AE81-3957-85E24C246330}" dt="2019-10-18T08:36:07.401" v="869" actId="14100"/>
          <ac:picMkLst>
            <pc:docMk/>
            <pc:sldMk cId="1227065978" sldId="347"/>
            <ac:picMk id="4" creationId="{90B778E2-C5A6-4592-ADCB-8DA23FBD2C5C}"/>
          </ac:picMkLst>
        </pc:picChg>
        <pc:picChg chg="add mod">
          <ac:chgData name="Sadaf Baloch" userId="S::sadaf.baloch@ucp.edu.pk::2cdfe0ab-03ea-46b2-8263-c67d3be957cb" providerId="AD" clId="Web-{A5B098E5-B82E-AE81-3957-85E24C246330}" dt="2019-10-18T08:38:21.714" v="873" actId="1076"/>
          <ac:picMkLst>
            <pc:docMk/>
            <pc:sldMk cId="1227065978" sldId="347"/>
            <ac:picMk id="6" creationId="{DB734A0A-8F62-430D-83A9-AB71433B516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BF83A-216F-4208-BE74-07046102302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2B17D-D1E4-46FC-91FC-F57F8469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6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2B17D-D1E4-46FC-91FC-F57F8469F8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2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Novelty needs thinking capability however radical innovation does not demand it. </a:t>
            </a:r>
          </a:p>
          <a:p>
            <a:pPr lvl="1"/>
            <a:r>
              <a:rPr lang="en-US" dirty="0"/>
              <a:t>Incremental innovation is possible if you know the system in detail while radical innovation does not need this.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2B17D-D1E4-46FC-91FC-F57F8469F8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80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Novelty needs thinking capability however radical innovation does not demand it. </a:t>
            </a:r>
          </a:p>
          <a:p>
            <a:pPr lvl="1"/>
            <a:r>
              <a:rPr lang="en-US" dirty="0"/>
              <a:t>Incremental innovation is possible if you know the system in detail while radical innovation does not need this.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2B17D-D1E4-46FC-91FC-F57F8469F8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</a:t>
            </a:r>
            <a:r>
              <a:rPr lang="en-US" baseline="0" dirty="0"/>
              <a:t> innovative to have different brands of chips which are prepared in almost same manner ? (NO)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33AAE-D100-4F9C-94D4-43DC33D488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65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pringles</a:t>
            </a:r>
            <a:r>
              <a:rPr lang="en-US" baseline="0" dirty="0"/>
              <a:t> prepared the same way as other chips? (NO)</a:t>
            </a:r>
          </a:p>
          <a:p>
            <a:r>
              <a:rPr lang="en-US" baseline="0" dirty="0"/>
              <a:t>This is innovative. It is prepared through a mixture of mashed potatoes which are then compressed in a heated environment. So, they are prepared differently and thus differ in taste.</a:t>
            </a:r>
          </a:p>
          <a:p>
            <a:r>
              <a:rPr lang="en-US" dirty="0"/>
              <a:t>even if their preparation is not innovative, their packaging is a very meaningful innovation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33AAE-D100-4F9C-94D4-43DC33D488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1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PAST : For communication, postmen delivered mails at post office and you got them in your post boxes outside</a:t>
            </a:r>
            <a:r>
              <a:rPr lang="en-US" baseline="0" dirty="0"/>
              <a:t> your home</a:t>
            </a:r>
          </a:p>
          <a:p>
            <a:r>
              <a:rPr lang="en-US" baseline="0" dirty="0"/>
              <a:t>NOW: Communication is fast and real-time due to E-mails and </a:t>
            </a:r>
            <a:r>
              <a:rPr lang="en-US" baseline="0" dirty="0" err="1"/>
              <a:t>Mobo</a:t>
            </a:r>
            <a:r>
              <a:rPr lang="en-US" baseline="0" dirty="0"/>
              <a:t> phones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33AAE-D100-4F9C-94D4-43DC33D488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58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Travel </a:t>
            </a:r>
            <a:br>
              <a:rPr lang="en-US" dirty="0"/>
            </a:br>
            <a:r>
              <a:rPr lang="en-US" dirty="0"/>
              <a:t>Past: People had to walk to their destination [Took</a:t>
            </a:r>
            <a:r>
              <a:rPr lang="en-US" baseline="0" dirty="0"/>
              <a:t> months and years]</a:t>
            </a:r>
          </a:p>
          <a:p>
            <a:r>
              <a:rPr lang="en-US" baseline="0" dirty="0"/>
              <a:t>2</a:t>
            </a:r>
            <a:r>
              <a:rPr lang="en-US" baseline="30000" dirty="0"/>
              <a:t>nd</a:t>
            </a:r>
            <a:r>
              <a:rPr lang="en-US" baseline="0" dirty="0"/>
              <a:t> Phase: Human developed a mode of transportation through animal carts</a:t>
            </a:r>
          </a:p>
          <a:p>
            <a:r>
              <a:rPr lang="en-US" baseline="0" dirty="0"/>
              <a:t>3</a:t>
            </a:r>
            <a:r>
              <a:rPr lang="en-US" baseline="30000" dirty="0"/>
              <a:t>rd</a:t>
            </a:r>
            <a:r>
              <a:rPr lang="en-US" baseline="0" dirty="0"/>
              <a:t> phase: Cars were designed</a:t>
            </a:r>
          </a:p>
          <a:p>
            <a:r>
              <a:rPr lang="en-US" baseline="0" dirty="0"/>
              <a:t>4</a:t>
            </a:r>
            <a:r>
              <a:rPr lang="en-US" baseline="30000" dirty="0"/>
              <a:t>th</a:t>
            </a:r>
            <a:r>
              <a:rPr lang="en-US" baseline="0" dirty="0"/>
              <a:t> phase: We got air planes to travel to other corners of the world within very less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33AAE-D100-4F9C-94D4-43DC33D488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Past: Documentation was done on papers [unorganized, hard to retrieve data,</a:t>
            </a:r>
            <a:r>
              <a:rPr lang="en-US" baseline="0" dirty="0"/>
              <a:t> hard to manage and save, time-taking, effortful , needed space to save info]</a:t>
            </a:r>
            <a:br>
              <a:rPr lang="en-US" baseline="0" dirty="0"/>
            </a:br>
            <a:r>
              <a:rPr lang="en-US" baseline="0" dirty="0"/>
              <a:t>Present: We have computers and laptops to save data in an organized manner. We can retrieve data anytime and it does not take any physical space. We can have backups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33AAE-D100-4F9C-94D4-43DC33D488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8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809B-8B90-4719-85AD-028366CCF03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D36D-CB3D-4FAA-9E11-1E8960B6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4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809B-8B90-4719-85AD-028366CCF03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D36D-CB3D-4FAA-9E11-1E8960B6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0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809B-8B90-4719-85AD-028366CCF03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D36D-CB3D-4FAA-9E11-1E8960B6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6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809B-8B90-4719-85AD-028366CCF03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D36D-CB3D-4FAA-9E11-1E8960B6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9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809B-8B90-4719-85AD-028366CCF03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D36D-CB3D-4FAA-9E11-1E8960B6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0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809B-8B90-4719-85AD-028366CCF03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D36D-CB3D-4FAA-9E11-1E8960B6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9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809B-8B90-4719-85AD-028366CCF03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D36D-CB3D-4FAA-9E11-1E8960B6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809B-8B90-4719-85AD-028366CCF03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D36D-CB3D-4FAA-9E11-1E8960B6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0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809B-8B90-4719-85AD-028366CCF03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D36D-CB3D-4FAA-9E11-1E8960B6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809B-8B90-4719-85AD-028366CCF03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D36D-CB3D-4FAA-9E11-1E8960B6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809B-8B90-4719-85AD-028366CCF03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D36D-CB3D-4FAA-9E11-1E8960B6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2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C809B-8B90-4719-85AD-028366CCF03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BD36D-CB3D-4FAA-9E11-1E8960B6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0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2E67-1AFF-48FC-958F-7E268AC0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7490"/>
            <a:ext cx="9144000" cy="1655762"/>
          </a:xfrm>
        </p:spPr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5A91B-000E-45A4-92E5-B55C99C9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5327"/>
            <a:ext cx="9144000" cy="165576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novelty</a:t>
            </a:r>
            <a:r>
              <a:rPr lang="en-US" dirty="0"/>
              <a:t> with </a:t>
            </a:r>
            <a:r>
              <a:rPr lang="en-US" b="1" dirty="0"/>
              <a:t>meaningfulness</a:t>
            </a:r>
            <a:endParaRPr lang="en-US" dirty="0"/>
          </a:p>
        </p:txBody>
      </p:sp>
      <p:pic>
        <p:nvPicPr>
          <p:cNvPr id="4" name="Picture 2" descr="Image result for Innovation">
            <a:extLst>
              <a:ext uri="{FF2B5EF4-FFF2-40B4-BE49-F238E27FC236}">
                <a16:creationId xmlns:a16="http://schemas.microsoft.com/office/drawing/2014/main" id="{BF8E8BB6-9D4D-4CAF-9BE4-96CA84E12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792" y="3429000"/>
            <a:ext cx="6700416" cy="33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17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8189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Time saving?</a:t>
            </a:r>
            <a:br>
              <a:rPr lang="en-US" dirty="0"/>
            </a:br>
            <a:r>
              <a:rPr lang="en-US" dirty="0"/>
              <a:t>Efficient?</a:t>
            </a:r>
            <a:br>
              <a:rPr lang="en-US" dirty="0"/>
            </a:br>
            <a:r>
              <a:rPr lang="en-US" dirty="0"/>
              <a:t>Organized?</a:t>
            </a:r>
          </a:p>
        </p:txBody>
      </p:sp>
      <p:pic>
        <p:nvPicPr>
          <p:cNvPr id="6146" name="Picture 2" descr="Image result for traditional maili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55" y="3184054"/>
            <a:ext cx="4024836" cy="266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061398" y="3885295"/>
            <a:ext cx="2395470" cy="122349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 descr="Image result for mobile phon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227" y="3394238"/>
            <a:ext cx="1400700" cy="224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email apps clip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184" y="3718235"/>
            <a:ext cx="1600737" cy="160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535B572-F5BC-45AA-AF66-65FE73571487}"/>
              </a:ext>
            </a:extLst>
          </p:cNvPr>
          <p:cNvSpPr txBox="1">
            <a:spLocks/>
          </p:cNvSpPr>
          <p:nvPr/>
        </p:nvSpPr>
        <p:spPr>
          <a:xfrm>
            <a:off x="835323" y="5810030"/>
            <a:ext cx="10515600" cy="94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What Type of Innovation it this? </a:t>
            </a:r>
          </a:p>
        </p:txBody>
      </p:sp>
    </p:spTree>
    <p:extLst>
      <p:ext uri="{BB962C8B-B14F-4D97-AF65-F5344CB8AC3E}">
        <p14:creationId xmlns:p14="http://schemas.microsoft.com/office/powerpoint/2010/main" val="12170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walking people clipart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22769" cy="26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69" y="2107979"/>
            <a:ext cx="3679045" cy="233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14" y="3872005"/>
            <a:ext cx="3778517" cy="207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4867275"/>
            <a:ext cx="28956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n Arrow 10"/>
          <p:cNvSpPr/>
          <p:nvPr/>
        </p:nvSpPr>
        <p:spPr>
          <a:xfrm rot="17745995">
            <a:off x="6248181" y="-2051077"/>
            <a:ext cx="764557" cy="8979973"/>
          </a:xfrm>
          <a:prstGeom prst="downArrow">
            <a:avLst>
              <a:gd name="adj1" fmla="val 37755"/>
              <a:gd name="adj2" fmla="val 11921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Image result for innova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162" y="494947"/>
            <a:ext cx="771303" cy="80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innovati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523" y="976155"/>
            <a:ext cx="1398307" cy="146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innovati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968" y="1575414"/>
            <a:ext cx="1928890" cy="20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F81292A-7FA2-4C21-AA90-C383E09B86ED}"/>
              </a:ext>
            </a:extLst>
          </p:cNvPr>
          <p:cNvSpPr txBox="1">
            <a:spLocks/>
          </p:cNvSpPr>
          <p:nvPr/>
        </p:nvSpPr>
        <p:spPr>
          <a:xfrm>
            <a:off x="138023" y="5810030"/>
            <a:ext cx="7315200" cy="94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What Type of Innovation it this? </a:t>
            </a:r>
          </a:p>
        </p:txBody>
      </p:sp>
    </p:spTree>
    <p:extLst>
      <p:ext uri="{BB962C8B-B14F-4D97-AF65-F5344CB8AC3E}">
        <p14:creationId xmlns:p14="http://schemas.microsoft.com/office/powerpoint/2010/main" val="287463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141" y="1717887"/>
            <a:ext cx="4201732" cy="378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age result for documents clipar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7" y="694017"/>
            <a:ext cx="3343275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525851" y="2996919"/>
            <a:ext cx="2395470" cy="122349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DCEDE7-C195-4AF8-ADAD-13A67F1F6F41}"/>
              </a:ext>
            </a:extLst>
          </p:cNvPr>
          <p:cNvSpPr txBox="1">
            <a:spLocks/>
          </p:cNvSpPr>
          <p:nvPr/>
        </p:nvSpPr>
        <p:spPr>
          <a:xfrm>
            <a:off x="4039762" y="694017"/>
            <a:ext cx="7315200" cy="94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What Type of Innovation it this? </a:t>
            </a:r>
          </a:p>
        </p:txBody>
      </p:sp>
    </p:spTree>
    <p:extLst>
      <p:ext uri="{BB962C8B-B14F-4D97-AF65-F5344CB8AC3E}">
        <p14:creationId xmlns:p14="http://schemas.microsoft.com/office/powerpoint/2010/main" val="231410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FE70-06EE-4B51-8DC5-B5610195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Incremental Innovation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13E7D-B892-492B-AAF2-17D1EFEC3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Toyota is a great example of evolutionary innovation in practice. </a:t>
            </a:r>
          </a:p>
          <a:p>
            <a:r>
              <a:rPr lang="en-US" dirty="0">
                <a:ea typeface="+mn-lt"/>
                <a:cs typeface="+mn-lt"/>
              </a:rPr>
              <a:t>They are not attempting to reinvent the car or create a product that will disrupt the entire car market. </a:t>
            </a:r>
          </a:p>
          <a:p>
            <a:r>
              <a:rPr lang="en-US" dirty="0">
                <a:ea typeface="+mn-lt"/>
                <a:cs typeface="+mn-lt"/>
              </a:rPr>
              <a:t>Instead, Toyota focuses on building better cars for already existing markets.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180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FE70-06EE-4B51-8DC5-B5610195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Incremental Innovation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13E7D-B892-492B-AAF2-17D1EFEC3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Introduction of Touch devices (radical Shift) followed by increments delivered almost everyday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Introduction of Laptops (radical Shift) followed by increments delivered almost everyday 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675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DF0-7A2B-48C9-83AE-2F7FFCE8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Why innovate?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0628-F240-4B2D-8A7D-1EC48487F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Why should we innovate?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What can be the outcome?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I need some motivational things here, to prepare them to find innovative ideas for their final year project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Please contribute to this slide </a:t>
            </a:r>
          </a:p>
        </p:txBody>
      </p:sp>
    </p:spTree>
    <p:extLst>
      <p:ext uri="{BB962C8B-B14F-4D97-AF65-F5344CB8AC3E}">
        <p14:creationId xmlns:p14="http://schemas.microsoft.com/office/powerpoint/2010/main" val="98958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Novelty and Meaningfulness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Novelty</a:t>
            </a:r>
          </a:p>
          <a:p>
            <a:pPr lvl="1"/>
            <a:r>
              <a:rPr lang="en-US" dirty="0"/>
              <a:t>Relatively new to the environment and to the users </a:t>
            </a:r>
          </a:p>
          <a:p>
            <a:pPr lvl="1"/>
            <a:endParaRPr lang="en-US" dirty="0"/>
          </a:p>
          <a:p>
            <a:r>
              <a:rPr lang="en-US" dirty="0"/>
              <a:t>Meaningfulness </a:t>
            </a:r>
          </a:p>
          <a:p>
            <a:pPr lvl="1"/>
            <a:r>
              <a:rPr lang="en-US" dirty="0"/>
              <a:t>Whether it will be used by public on a large scale</a:t>
            </a:r>
          </a:p>
          <a:p>
            <a:pPr lvl="1"/>
            <a:r>
              <a:rPr lang="en-US" dirty="0"/>
              <a:t>Do they need it?  (wants/needs/irritations)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9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04FD-F142-4432-B557-FEF7877E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Novel? Meaningful? </a:t>
            </a:r>
          </a:p>
        </p:txBody>
      </p:sp>
      <p:pic>
        <p:nvPicPr>
          <p:cNvPr id="4" name="Content Placeholder 3" descr="butter">
            <a:extLst>
              <a:ext uri="{FF2B5EF4-FFF2-40B4-BE49-F238E27FC236}">
                <a16:creationId xmlns:a16="http://schemas.microsoft.com/office/drawing/2014/main" id="{D3712DFE-887D-4183-9885-5CEA91E10F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63786" y="2384330"/>
            <a:ext cx="3572256" cy="346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old">
            <a:extLst>
              <a:ext uri="{FF2B5EF4-FFF2-40B4-BE49-F238E27FC236}">
                <a16:creationId xmlns:a16="http://schemas.microsoft.com/office/drawing/2014/main" id="{C5D2D71E-0EE3-4EA0-8901-370EFAC73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9373" y="685800"/>
            <a:ext cx="398621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309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630A-E08C-46C5-9308-71180A6A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Innovation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E70E3-B323-48DD-B907-CCEE3647D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Radical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8BD25-2C1E-49D1-A986-C8AAA348F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987800"/>
          </a:xfrm>
        </p:spPr>
        <p:txBody>
          <a:bodyPr>
            <a:normAutofit/>
          </a:bodyPr>
          <a:lstStyle/>
          <a:p>
            <a:r>
              <a:rPr lang="en-US" dirty="0"/>
              <a:t>Flash of a genius </a:t>
            </a:r>
          </a:p>
          <a:p>
            <a:endParaRPr lang="en-US" dirty="0"/>
          </a:p>
          <a:p>
            <a:r>
              <a:rPr lang="en-US" dirty="0"/>
              <a:t>Radical shift </a:t>
            </a:r>
          </a:p>
          <a:p>
            <a:endParaRPr lang="en-US" dirty="0"/>
          </a:p>
          <a:p>
            <a:r>
              <a:rPr lang="en-US" dirty="0"/>
              <a:t>Rare and difficult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3CA95-39BA-4836-A55C-16886D90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Incremental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29C06-3E16-4CA0-80D6-2432879E1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987800"/>
          </a:xfrm>
        </p:spPr>
        <p:txBody>
          <a:bodyPr>
            <a:normAutofit/>
          </a:bodyPr>
          <a:lstStyle/>
          <a:p>
            <a:r>
              <a:rPr lang="en-US" dirty="0"/>
              <a:t>Builds upon existing knowledge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Small changes in current system</a:t>
            </a:r>
          </a:p>
          <a:p>
            <a:endParaRPr lang="en-US" dirty="0"/>
          </a:p>
          <a:p>
            <a:r>
              <a:rPr lang="en-US" dirty="0"/>
              <a:t>Common and easy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6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630A-E08C-46C5-9308-71180A6A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Innovation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DFE387-BE60-4217-A813-DA2A2DAEA1A3}"/>
              </a:ext>
            </a:extLst>
          </p:cNvPr>
          <p:cNvSpPr txBox="1">
            <a:spLocks/>
          </p:cNvSpPr>
          <p:nvPr/>
        </p:nvSpPr>
        <p:spPr>
          <a:xfrm>
            <a:off x="362310" y="1690688"/>
            <a:ext cx="11697418" cy="38647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Fridge (radical shift for society to preserver things) </a:t>
            </a:r>
            <a:r>
              <a:rPr lang="en-US" dirty="0">
                <a:sym typeface="Wingdings" panose="05000000000000000000" pitchFamily="2" charset="2"/>
              </a:rPr>
              <a:t> new models with smaller increments every days, like with new cooling systems, better air flow algorithms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LED Bulbs (Radical Shift in luminosity)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Reducing energy consumption of LEDs (incremental) </a:t>
            </a:r>
          </a:p>
          <a:p>
            <a:endParaRPr lang="en-US" dirty="0"/>
          </a:p>
          <a:p>
            <a:r>
              <a:rPr lang="en-US" dirty="0"/>
              <a:t>GPS (Radical shift in navigational systems)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Increasing accuracy with new algorithms (increments) </a:t>
            </a:r>
          </a:p>
        </p:txBody>
      </p:sp>
    </p:spTree>
    <p:extLst>
      <p:ext uri="{BB962C8B-B14F-4D97-AF65-F5344CB8AC3E}">
        <p14:creationId xmlns:p14="http://schemas.microsoft.com/office/powerpoint/2010/main" val="73892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Pocket cinema</a:t>
            </a:r>
          </a:p>
          <a:p>
            <a:pPr lvl="1"/>
            <a:r>
              <a:rPr lang="en-US" dirty="0"/>
              <a:t>Projector of size of soda can </a:t>
            </a:r>
          </a:p>
          <a:p>
            <a:pPr lvl="1"/>
            <a:r>
              <a:rPr lang="en-US" dirty="0"/>
              <a:t>Wireless speakers</a:t>
            </a:r>
          </a:p>
          <a:p>
            <a:r>
              <a:rPr lang="en-US" dirty="0"/>
              <a:t>Change of package color if food expires</a:t>
            </a:r>
          </a:p>
          <a:p>
            <a:r>
              <a:rPr lang="en-US" dirty="0"/>
              <a:t>Smart Glasses</a:t>
            </a:r>
          </a:p>
          <a:p>
            <a:pPr lvl="1"/>
            <a:r>
              <a:rPr lang="en-US" dirty="0"/>
              <a:t>Find my glasses</a:t>
            </a:r>
          </a:p>
          <a:p>
            <a:pPr lvl="1"/>
            <a:r>
              <a:rPr lang="en-US" dirty="0"/>
              <a:t>Turn to sun glasses</a:t>
            </a:r>
          </a:p>
          <a:p>
            <a:pPr lvl="1"/>
            <a:r>
              <a:rPr lang="en-US" dirty="0"/>
              <a:t>Wireless charging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7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873D-E189-4D69-938A-8EBF3F35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in different contexts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45A1-7431-4999-9AE4-741B26640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an object/idea: an object which is novel and meaningful </a:t>
            </a:r>
          </a:p>
          <a:p>
            <a:endParaRPr lang="en-US" dirty="0"/>
          </a:p>
          <a:p>
            <a:r>
              <a:rPr lang="en-US" dirty="0"/>
              <a:t>As a process: the process with which we generate a novel and meaningful idea, which in turn is translated into a novel and meaningful product, which in turn creates value for the customer</a:t>
            </a:r>
          </a:p>
          <a:p>
            <a:endParaRPr lang="en-US" dirty="0"/>
          </a:p>
          <a:p>
            <a:r>
              <a:rPr lang="en-US" dirty="0"/>
              <a:t>Same word used for both, the object and the process  </a:t>
            </a:r>
          </a:p>
        </p:txBody>
      </p:sp>
    </p:spTree>
    <p:extLst>
      <p:ext uri="{BB962C8B-B14F-4D97-AF65-F5344CB8AC3E}">
        <p14:creationId xmlns:p14="http://schemas.microsoft.com/office/powerpoint/2010/main" val="3479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ifferent kinds of chip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91" y="1798067"/>
            <a:ext cx="6512417" cy="440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Innovation?</a:t>
            </a:r>
          </a:p>
        </p:txBody>
      </p:sp>
    </p:spTree>
    <p:extLst>
      <p:ext uri="{BB962C8B-B14F-4D97-AF65-F5344CB8AC3E}">
        <p14:creationId xmlns:p14="http://schemas.microsoft.com/office/powerpoint/2010/main" val="385985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Innovation?</a:t>
            </a:r>
          </a:p>
        </p:txBody>
      </p:sp>
      <p:pic>
        <p:nvPicPr>
          <p:cNvPr id="1026" name="Picture 2" descr="Image result for pringl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32" y="1825625"/>
            <a:ext cx="92061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45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19710</TotalTime>
  <Words>535</Words>
  <Application>Microsoft Office PowerPoint</Application>
  <PresentationFormat>Widescreen</PresentationFormat>
  <Paragraphs>89</Paragraphs>
  <Slides>15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Innovation</vt:lpstr>
      <vt:lpstr>Novelty and Meaningfulness </vt:lpstr>
      <vt:lpstr>Novel? Meaningful? </vt:lpstr>
      <vt:lpstr>Types of Innovation </vt:lpstr>
      <vt:lpstr>Types of Innovation </vt:lpstr>
      <vt:lpstr>Some Innovations</vt:lpstr>
      <vt:lpstr>Innovation in different contexts </vt:lpstr>
      <vt:lpstr>An Innovation?</vt:lpstr>
      <vt:lpstr>An Innovation?</vt:lpstr>
      <vt:lpstr>Time saving? Efficient? Organized?</vt:lpstr>
      <vt:lpstr>PowerPoint Presentation</vt:lpstr>
      <vt:lpstr>PowerPoint Presentation</vt:lpstr>
      <vt:lpstr>Incremental Innovation Example</vt:lpstr>
      <vt:lpstr>Incremental Innovation Example</vt:lpstr>
      <vt:lpstr>Why innovate?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Ethnography</dc:title>
  <dc:creator>sadaf.baloch</dc:creator>
  <cp:lastModifiedBy>MusT .</cp:lastModifiedBy>
  <cp:revision>291</cp:revision>
  <dcterms:created xsi:type="dcterms:W3CDTF">2019-09-26T19:35:35Z</dcterms:created>
  <dcterms:modified xsi:type="dcterms:W3CDTF">2019-10-19T13:02:39Z</dcterms:modified>
</cp:coreProperties>
</file>