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3" r:id="rId2"/>
    <p:sldId id="264" r:id="rId3"/>
    <p:sldId id="265" r:id="rId4"/>
    <p:sldId id="266" r:id="rId5"/>
    <p:sldId id="267" r:id="rId6"/>
    <p:sldId id="269" r:id="rId7"/>
    <p:sldId id="270" r:id="rId8"/>
    <p:sldId id="257" r:id="rId9"/>
    <p:sldId id="261" r:id="rId10"/>
    <p:sldId id="258" r:id="rId11"/>
    <p:sldId id="259" r:id="rId12"/>
    <p:sldId id="268"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222692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146A6-C779-4B73-ADF1-5A4F81A52194}"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272870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1140212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2683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304761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3334334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786972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3967468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179810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85259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328006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6146A6-C779-4B73-ADF1-5A4F81A52194}"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410226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6146A6-C779-4B73-ADF1-5A4F81A52194}"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2508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241140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8783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46146A6-C779-4B73-ADF1-5A4F81A52194}" type="datetimeFigureOut">
              <a:rPr lang="en-US" smtClean="0"/>
              <a:t>7/30/2019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63228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146A6-C779-4B73-ADF1-5A4F81A52194}"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3B032-53F5-48E9-A3A8-E85B5D6D9379}" type="slidenum">
              <a:rPr lang="en-US" smtClean="0"/>
              <a:t>‹#›</a:t>
            </a:fld>
            <a:endParaRPr lang="en-US"/>
          </a:p>
        </p:txBody>
      </p:sp>
    </p:spTree>
    <p:extLst>
      <p:ext uri="{BB962C8B-B14F-4D97-AF65-F5344CB8AC3E}">
        <p14:creationId xmlns:p14="http://schemas.microsoft.com/office/powerpoint/2010/main" val="248805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6146A6-C779-4B73-ADF1-5A4F81A52194}" type="datetimeFigureOut">
              <a:rPr lang="en-US" smtClean="0"/>
              <a:t>7/30/2019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F3B032-53F5-48E9-A3A8-E85B5D6D9379}" type="slidenum">
              <a:rPr lang="en-US" smtClean="0"/>
              <a:t>‹#›</a:t>
            </a:fld>
            <a:endParaRPr lang="en-US"/>
          </a:p>
        </p:txBody>
      </p:sp>
    </p:spTree>
    <p:extLst>
      <p:ext uri="{BB962C8B-B14F-4D97-AF65-F5344CB8AC3E}">
        <p14:creationId xmlns:p14="http://schemas.microsoft.com/office/powerpoint/2010/main" val="124288102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0502"/>
            <a:ext cx="8825658" cy="1180673"/>
          </a:xfrm>
        </p:spPr>
        <p:txBody>
          <a:bodyPr/>
          <a:lstStyle/>
          <a:p>
            <a:r>
              <a:rPr lang="en-US" dirty="0" smtClean="0"/>
              <a:t>Virtual Gym Trainer</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37" y="1777162"/>
            <a:ext cx="8898341" cy="4965848"/>
          </a:xfrm>
          <a:prstGeom prst="rect">
            <a:avLst/>
          </a:prstGeom>
        </p:spPr>
      </p:pic>
    </p:spTree>
    <p:extLst>
      <p:ext uri="{BB962C8B-B14F-4D97-AF65-F5344CB8AC3E}">
        <p14:creationId xmlns:p14="http://schemas.microsoft.com/office/powerpoint/2010/main" val="3193761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6042" y="334852"/>
            <a:ext cx="5092906" cy="1223491"/>
          </a:xfrm>
        </p:spPr>
        <p:txBody>
          <a:bodyPr>
            <a:normAutofit fontScale="90000"/>
          </a:bodyPr>
          <a:lstStyle/>
          <a:p>
            <a:r>
              <a:rPr lang="en-US" sz="6000" b="1" dirty="0" err="1" smtClean="0"/>
              <a:t>Jefit</a:t>
            </a:r>
            <a:r>
              <a:rPr lang="en-US" sz="6000" b="1" dirty="0" smtClean="0"/>
              <a:t> app</a:t>
            </a:r>
            <a:r>
              <a:rPr lang="en-US" dirty="0"/>
              <a:t/>
            </a:r>
            <a:br>
              <a:rPr lang="en-US" dirty="0"/>
            </a:br>
            <a:endParaRPr lang="en-US" dirty="0"/>
          </a:p>
        </p:txBody>
      </p:sp>
      <p:sp>
        <p:nvSpPr>
          <p:cNvPr id="4" name="Text Placeholder 3"/>
          <p:cNvSpPr>
            <a:spLocks noGrp="1"/>
          </p:cNvSpPr>
          <p:nvPr>
            <p:ph type="body" sz="half" idx="2"/>
          </p:nvPr>
        </p:nvSpPr>
        <p:spPr>
          <a:xfrm>
            <a:off x="708337" y="1236373"/>
            <a:ext cx="10039361" cy="1358720"/>
          </a:xfrm>
        </p:spPr>
        <p:txBody>
          <a:bodyPr>
            <a:normAutofit/>
          </a:bodyPr>
          <a:lstStyle/>
          <a:p>
            <a:pPr marL="285750" indent="-285750">
              <a:buFont typeface="Arial" panose="020B0604020202020204" pitchFamily="34" charset="0"/>
              <a:buChar char="•"/>
            </a:pPr>
            <a:r>
              <a:rPr lang="en-US" sz="1800" dirty="0">
                <a:latin typeface="Aharoni" panose="02010803020104030203" pitchFamily="2" charset="-79"/>
                <a:cs typeface="Aharoni" panose="02010803020104030203" pitchFamily="2" charset="-79"/>
              </a:rPr>
              <a:t>Routine planning </a:t>
            </a:r>
            <a:r>
              <a:rPr lang="en-US" sz="1800" dirty="0" smtClean="0">
                <a:latin typeface="Aharoni" panose="02010803020104030203" pitchFamily="2" charset="-79"/>
                <a:cs typeface="Aharoni" panose="02010803020104030203" pitchFamily="2" charset="-79"/>
              </a:rPr>
              <a:t>by using  </a:t>
            </a:r>
            <a:r>
              <a:rPr lang="en-US" sz="1800" dirty="0">
                <a:solidFill>
                  <a:schemeClr val="accent3"/>
                </a:solidFill>
                <a:latin typeface="Aharoni" panose="02010803020104030203" pitchFamily="2" charset="-79"/>
                <a:cs typeface="Aharoni" panose="02010803020104030203" pitchFamily="2" charset="-79"/>
              </a:rPr>
              <a:t>animation </a:t>
            </a:r>
          </a:p>
          <a:p>
            <a:pPr marL="285750" indent="-285750">
              <a:buFont typeface="Arial" panose="020B0604020202020204" pitchFamily="34" charset="0"/>
              <a:buChar char="•"/>
            </a:pPr>
            <a:r>
              <a:rPr lang="en-US" sz="1800" dirty="0" smtClean="0">
                <a:solidFill>
                  <a:schemeClr val="accent3"/>
                </a:solidFill>
                <a:latin typeface="Aharoni" panose="02010803020104030203" pitchFamily="2" charset="-79"/>
                <a:cs typeface="Aharoni" panose="02010803020104030203" pitchFamily="2" charset="-79"/>
              </a:rPr>
              <a:t>Record </a:t>
            </a:r>
            <a:r>
              <a:rPr lang="en-US" sz="1800" dirty="0" err="1" smtClean="0">
                <a:solidFill>
                  <a:schemeClr val="accent3"/>
                </a:solidFill>
                <a:latin typeface="Aharoni" panose="02010803020104030203" pitchFamily="2" charset="-79"/>
                <a:cs typeface="Aharoni" panose="02010803020104030203" pitchFamily="2" charset="-79"/>
              </a:rPr>
              <a:t>maintain:Set</a:t>
            </a:r>
            <a:r>
              <a:rPr lang="en-US" sz="1800" dirty="0" smtClean="0">
                <a:solidFill>
                  <a:schemeClr val="accent3"/>
                </a:solidFill>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target using tracking </a:t>
            </a:r>
            <a:r>
              <a:rPr lang="en-US" sz="1800" dirty="0" smtClean="0">
                <a:latin typeface="Aharoni" panose="02010803020104030203" pitchFamily="2" charset="-79"/>
                <a:cs typeface="Aharoni" panose="02010803020104030203" pitchFamily="2" charset="-79"/>
              </a:rPr>
              <a:t>tools</a:t>
            </a:r>
            <a:endParaRPr lang="en-US" sz="18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1800" dirty="0">
                <a:latin typeface="Aharoni" panose="02010803020104030203" pitchFamily="2" charset="-79"/>
                <a:cs typeface="Aharoni" panose="02010803020104030203" pitchFamily="2" charset="-79"/>
              </a:rPr>
              <a:t>METHODOLOGY: DESCRIPTION AND VISUAL EXPLANATION</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2704562"/>
            <a:ext cx="8428016" cy="3848738"/>
          </a:xfrm>
          <a:prstGeom prst="rect">
            <a:avLst/>
          </a:prstGeom>
        </p:spPr>
      </p:pic>
    </p:spTree>
    <p:extLst>
      <p:ext uri="{BB962C8B-B14F-4D97-AF65-F5344CB8AC3E}">
        <p14:creationId xmlns:p14="http://schemas.microsoft.com/office/powerpoint/2010/main" val="2840217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4406" y="347730"/>
            <a:ext cx="7765960" cy="923330"/>
          </a:xfrm>
          <a:prstGeom prst="rect">
            <a:avLst/>
          </a:prstGeom>
          <a:noFill/>
        </p:spPr>
        <p:txBody>
          <a:bodyPr wrap="square" rtlCol="0">
            <a:spAutoFit/>
          </a:bodyPr>
          <a:lstStyle/>
          <a:p>
            <a:pPr algn="ctr"/>
            <a:r>
              <a:rPr lang="en-US" sz="5400" b="1" dirty="0"/>
              <a:t>Cardio trainer:</a:t>
            </a:r>
            <a:endParaRPr lang="en-US" sz="5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118" y="1455312"/>
            <a:ext cx="3049483" cy="4945487"/>
          </a:xfrm>
          <a:prstGeom prst="rect">
            <a:avLst/>
          </a:prstGeom>
        </p:spPr>
      </p:pic>
      <p:sp>
        <p:nvSpPr>
          <p:cNvPr id="8" name="TextBox 7"/>
          <p:cNvSpPr txBox="1"/>
          <p:nvPr/>
        </p:nvSpPr>
        <p:spPr>
          <a:xfrm>
            <a:off x="682579" y="1640082"/>
            <a:ext cx="5937161" cy="1169551"/>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Used for specifically </a:t>
            </a:r>
            <a:r>
              <a:rPr lang="en-US" sz="1600" b="1" dirty="0">
                <a:solidFill>
                  <a:schemeClr val="accent3"/>
                </a:solidFill>
                <a:latin typeface="Aharoni" panose="02010803020104030203" pitchFamily="2" charset="-79"/>
                <a:cs typeface="Aharoni" panose="02010803020104030203" pitchFamily="2" charset="-79"/>
              </a:rPr>
              <a:t>jogging and </a:t>
            </a:r>
            <a:r>
              <a:rPr lang="en-US" sz="1600" b="1" dirty="0" smtClean="0">
                <a:solidFill>
                  <a:schemeClr val="accent3"/>
                </a:solidFill>
                <a:latin typeface="Aharoni" panose="02010803020104030203" pitchFamily="2" charset="-79"/>
                <a:cs typeface="Aharoni" panose="02010803020104030203" pitchFamily="2" charset="-79"/>
              </a:rPr>
              <a:t>walking</a:t>
            </a:r>
          </a:p>
          <a:p>
            <a:endParaRPr lang="en-US" sz="1600" b="1" dirty="0">
              <a:solidFill>
                <a:schemeClr val="accent3"/>
              </a:solidFill>
              <a:latin typeface="Aharoni" panose="02010803020104030203" pitchFamily="2" charset="-79"/>
              <a:cs typeface="Aharoni" panose="02010803020104030203" pitchFamily="2" charset="-79"/>
            </a:endParaRPr>
          </a:p>
          <a:p>
            <a:r>
              <a:rPr lang="en-US" b="1" dirty="0">
                <a:latin typeface="Aharoni" panose="02010803020104030203" pitchFamily="2" charset="-79"/>
                <a:cs typeface="Aharoni" panose="02010803020104030203" pitchFamily="2" charset="-79"/>
              </a:rPr>
              <a:t>METHODOLOGY</a:t>
            </a:r>
            <a:r>
              <a:rPr lang="en-US" b="1" dirty="0">
                <a:solidFill>
                  <a:schemeClr val="accent3"/>
                </a:solidFill>
                <a:latin typeface="Aharoni" panose="02010803020104030203" pitchFamily="2" charset="-79"/>
                <a:cs typeface="Aharoni" panose="02010803020104030203" pitchFamily="2" charset="-79"/>
              </a:rPr>
              <a:t>: GPRS </a:t>
            </a:r>
            <a:r>
              <a:rPr lang="en-US" dirty="0">
                <a:latin typeface="Aharoni" panose="02010803020104030203" pitchFamily="2" charset="-79"/>
                <a:cs typeface="Aharoni" panose="02010803020104030203" pitchFamily="2" charset="-79"/>
              </a:rPr>
              <a:t>system for calculating distance location tracks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55" y="3078051"/>
            <a:ext cx="7489066" cy="3430024"/>
          </a:xfrm>
          <a:prstGeom prst="rect">
            <a:avLst/>
          </a:prstGeom>
        </p:spPr>
      </p:pic>
    </p:spTree>
    <p:extLst>
      <p:ext uri="{BB962C8B-B14F-4D97-AF65-F5344CB8AC3E}">
        <p14:creationId xmlns:p14="http://schemas.microsoft.com/office/powerpoint/2010/main" val="878130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49" y="305234"/>
            <a:ext cx="9404723" cy="741901"/>
          </a:xfrm>
        </p:spPr>
        <p:txBody>
          <a:bodyPr/>
          <a:lstStyle/>
          <a:p>
            <a:pPr algn="ctr"/>
            <a:r>
              <a:rPr lang="en-GB" sz="4400" b="1" dirty="0" smtClean="0"/>
              <a:t>Proposed Methodolo</a:t>
            </a:r>
            <a:r>
              <a:rPr lang="en-GB" b="1" dirty="0" smtClean="0"/>
              <a:t>gy:</a:t>
            </a:r>
            <a:endParaRPr lang="en-GB" b="1" dirty="0"/>
          </a:p>
        </p:txBody>
      </p:sp>
      <p:sp>
        <p:nvSpPr>
          <p:cNvPr id="3" name="Content Placeholder 2"/>
          <p:cNvSpPr>
            <a:spLocks noGrp="1"/>
          </p:cNvSpPr>
          <p:nvPr>
            <p:ph idx="1"/>
          </p:nvPr>
        </p:nvSpPr>
        <p:spPr>
          <a:xfrm>
            <a:off x="790759" y="1209368"/>
            <a:ext cx="9321901" cy="1297858"/>
          </a:xfrm>
        </p:spPr>
        <p:txBody>
          <a:bodyPr>
            <a:normAutofit lnSpcReduction="10000"/>
          </a:bodyPr>
          <a:lstStyle/>
          <a:p>
            <a:pPr marL="0" indent="0">
              <a:buNone/>
            </a:pPr>
            <a:r>
              <a:rPr lang="en-GB" dirty="0" smtClean="0"/>
              <a:t>The main work of this application is to get video as an input at real-time to detect the body. By parsing the input we will find the body part using image processing . Then parsed data will be compared to correct data set to predict the flaws in exercise.</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440" y="2241755"/>
            <a:ext cx="4593174" cy="4616245"/>
          </a:xfrm>
          <a:prstGeom prst="rect">
            <a:avLst/>
          </a:prstGeom>
        </p:spPr>
      </p:pic>
      <p:sp>
        <p:nvSpPr>
          <p:cNvPr id="7" name="TextBox 6"/>
          <p:cNvSpPr txBox="1"/>
          <p:nvPr/>
        </p:nvSpPr>
        <p:spPr>
          <a:xfrm>
            <a:off x="790759" y="3038167"/>
            <a:ext cx="4503912" cy="2246769"/>
          </a:xfrm>
          <a:prstGeom prst="rect">
            <a:avLst/>
          </a:prstGeom>
          <a:noFill/>
        </p:spPr>
        <p:txBody>
          <a:bodyPr wrap="square" rtlCol="0">
            <a:spAutoFit/>
          </a:bodyPr>
          <a:lstStyle/>
          <a:p>
            <a:pPr marL="342900" indent="-342900">
              <a:buFont typeface="+mj-lt"/>
              <a:buAutoNum type="arabicPeriod"/>
            </a:pPr>
            <a:r>
              <a:rPr lang="en-GB" sz="2800" dirty="0" smtClean="0"/>
              <a:t>Web cam</a:t>
            </a:r>
          </a:p>
          <a:p>
            <a:pPr marL="342900" indent="-342900">
              <a:buFont typeface="+mj-lt"/>
              <a:buAutoNum type="arabicPeriod"/>
            </a:pPr>
            <a:r>
              <a:rPr lang="en-GB" sz="2800" dirty="0" smtClean="0"/>
              <a:t>Laptop(desktop)</a:t>
            </a:r>
          </a:p>
          <a:p>
            <a:pPr marL="342900" indent="-342900">
              <a:buFont typeface="+mj-lt"/>
              <a:buAutoNum type="arabicPeriod"/>
            </a:pPr>
            <a:r>
              <a:rPr lang="en-GB" sz="2800" dirty="0"/>
              <a:t>Pc </a:t>
            </a:r>
            <a:r>
              <a:rPr lang="en-GB" sz="2800" dirty="0" smtClean="0"/>
              <a:t>application</a:t>
            </a:r>
          </a:p>
          <a:p>
            <a:pPr marL="342900" indent="-342900">
              <a:buFont typeface="+mj-lt"/>
              <a:buAutoNum type="arabicPeriod"/>
            </a:pPr>
            <a:r>
              <a:rPr lang="en-GB" sz="2800" dirty="0" smtClean="0"/>
              <a:t>Image processing</a:t>
            </a:r>
          </a:p>
          <a:p>
            <a:pPr marL="342900" indent="-342900">
              <a:buFont typeface="+mj-lt"/>
              <a:buAutoNum type="arabicPeriod"/>
            </a:pPr>
            <a:r>
              <a:rPr lang="en-GB" sz="2800" smtClean="0"/>
              <a:t>Dataset.</a:t>
            </a:r>
            <a:endParaRPr lang="en-GB" sz="2800" dirty="0" smtClean="0"/>
          </a:p>
        </p:txBody>
      </p:sp>
    </p:spTree>
    <p:extLst>
      <p:ext uri="{BB962C8B-B14F-4D97-AF65-F5344CB8AC3E}">
        <p14:creationId xmlns:p14="http://schemas.microsoft.com/office/powerpoint/2010/main" val="359353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337" y="620486"/>
            <a:ext cx="4373402" cy="692332"/>
          </a:xfrm>
        </p:spPr>
        <p:txBody>
          <a:bodyPr/>
          <a:lstStyle/>
          <a:p>
            <a:r>
              <a:rPr lang="en-GB" b="1" dirty="0" smtClean="0"/>
              <a:t>Expected Work</a:t>
            </a:r>
            <a:endParaRPr lang="en-GB" b="1" dirty="0"/>
          </a:p>
        </p:txBody>
      </p:sp>
      <p:sp>
        <p:nvSpPr>
          <p:cNvPr id="4" name="Text Placeholder 3"/>
          <p:cNvSpPr>
            <a:spLocks noGrp="1"/>
          </p:cNvSpPr>
          <p:nvPr>
            <p:ph type="body" sz="half" idx="2"/>
          </p:nvPr>
        </p:nvSpPr>
        <p:spPr>
          <a:xfrm>
            <a:off x="1632858" y="1946365"/>
            <a:ext cx="8242662" cy="3618412"/>
          </a:xfrm>
        </p:spPr>
        <p:txBody>
          <a:bodyPr>
            <a:normAutofit/>
          </a:bodyPr>
          <a:lstStyle/>
          <a:p>
            <a:r>
              <a:rPr lang="en-GB" sz="1600" b="1" dirty="0"/>
              <a:t>We need to make an interactive application such that the application supervise the exercise performed by the user. To do that our application should perform the following task</a:t>
            </a:r>
            <a:r>
              <a:rPr lang="en-GB" sz="1600" b="1" dirty="0" smtClean="0"/>
              <a:t>:</a:t>
            </a:r>
          </a:p>
          <a:p>
            <a:endParaRPr lang="en-GB" sz="1600" dirty="0"/>
          </a:p>
          <a:p>
            <a:pPr marL="285750" lvl="0" indent="-285750">
              <a:buFont typeface="Arial" panose="020B0604020202020204" pitchFamily="34" charset="0"/>
              <a:buChar char="•"/>
            </a:pPr>
            <a:r>
              <a:rPr lang="en-GB" sz="1600" dirty="0"/>
              <a:t>This application will get video as an input at real-time to detect the body.</a:t>
            </a:r>
          </a:p>
          <a:p>
            <a:pPr marL="285750" lvl="0" indent="-285750">
              <a:buFont typeface="Arial" panose="020B0604020202020204" pitchFamily="34" charset="0"/>
              <a:buChar char="•"/>
            </a:pPr>
            <a:r>
              <a:rPr lang="en-GB" sz="1600" dirty="0"/>
              <a:t>Then the data will be parsed according to the related body posture.</a:t>
            </a:r>
          </a:p>
          <a:p>
            <a:pPr marL="285750" lvl="0" indent="-285750">
              <a:buFont typeface="Arial" panose="020B0604020202020204" pitchFamily="34" charset="0"/>
              <a:buChar char="•"/>
            </a:pPr>
            <a:r>
              <a:rPr lang="en-GB" sz="1600" dirty="0"/>
              <a:t>The fetched body posture will be cross check with the correct one </a:t>
            </a:r>
            <a:r>
              <a:rPr lang="en-GB" sz="1600" dirty="0" smtClean="0"/>
              <a:t>.In case of wrong posture ,the application will make a beep sound.    </a:t>
            </a:r>
            <a:endParaRPr lang="en-GB" sz="1600" dirty="0"/>
          </a:p>
          <a:p>
            <a:pPr marL="285750" lvl="0" indent="-285750">
              <a:buFont typeface="Arial" panose="020B0604020202020204" pitchFamily="34" charset="0"/>
              <a:buChar char="•"/>
            </a:pPr>
            <a:r>
              <a:rPr lang="en-US" sz="1600" dirty="0"/>
              <a:t>After comparing the real time info with stored data set, application will predict the correct position needed for the exercise.</a:t>
            </a:r>
            <a:endParaRPr lang="en-GB" sz="1600" dirty="0"/>
          </a:p>
          <a:p>
            <a:endParaRPr lang="en-GB" dirty="0"/>
          </a:p>
        </p:txBody>
      </p:sp>
    </p:spTree>
    <p:extLst>
      <p:ext uri="{BB962C8B-B14F-4D97-AF65-F5344CB8AC3E}">
        <p14:creationId xmlns:p14="http://schemas.microsoft.com/office/powerpoint/2010/main" val="85169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337" y="620486"/>
            <a:ext cx="4373402" cy="692332"/>
          </a:xfrm>
        </p:spPr>
        <p:txBody>
          <a:bodyPr/>
          <a:lstStyle/>
          <a:p>
            <a:r>
              <a:rPr lang="en-GB" b="1" dirty="0" smtClean="0"/>
              <a:t>Conclusion</a:t>
            </a:r>
            <a:endParaRPr lang="en-GB" b="1" dirty="0"/>
          </a:p>
        </p:txBody>
      </p:sp>
      <p:sp>
        <p:nvSpPr>
          <p:cNvPr id="4" name="Text Placeholder 3"/>
          <p:cNvSpPr>
            <a:spLocks noGrp="1"/>
          </p:cNvSpPr>
          <p:nvPr>
            <p:ph type="body" sz="half" idx="2"/>
          </p:nvPr>
        </p:nvSpPr>
        <p:spPr>
          <a:xfrm>
            <a:off x="1632858" y="1946365"/>
            <a:ext cx="8242662" cy="3618412"/>
          </a:xfrm>
        </p:spPr>
        <p:txBody>
          <a:bodyPr>
            <a:normAutofit/>
          </a:bodyPr>
          <a:lstStyle/>
          <a:p>
            <a:pPr>
              <a:lnSpc>
                <a:spcPct val="150000"/>
              </a:lnSpc>
            </a:pPr>
            <a:r>
              <a:rPr lang="en-GB" sz="1600" b="1" dirty="0">
                <a:latin typeface="Arial" panose="020B0604020202020204" pitchFamily="34" charset="0"/>
                <a:ea typeface="Times New Roman" panose="02020603050405020304" pitchFamily="18" charset="0"/>
                <a:cs typeface="Times New Roman" panose="02020603050405020304" pitchFamily="18" charset="0"/>
              </a:rPr>
              <a:t> </a:t>
            </a:r>
            <a:r>
              <a:rPr lang="en-US" sz="1600" b="1" dirty="0">
                <a:latin typeface="Arial" panose="020B0604020202020204" pitchFamily="34" charset="0"/>
                <a:ea typeface="Times New Roman" panose="02020603050405020304" pitchFamily="18" charset="0"/>
                <a:cs typeface="Times New Roman" panose="02020603050405020304" pitchFamily="18" charset="0"/>
              </a:rPr>
              <a:t>By using this application we can </a:t>
            </a:r>
            <a:r>
              <a:rPr lang="en-US" sz="1600" b="1" dirty="0" smtClean="0">
                <a:latin typeface="Arial" panose="020B0604020202020204" pitchFamily="34" charset="0"/>
                <a:ea typeface="Times New Roman" panose="02020603050405020304" pitchFamily="18" charset="0"/>
                <a:cs typeface="Times New Roman" panose="02020603050405020304" pitchFamily="18" charset="0"/>
              </a:rPr>
              <a:t>cover the following goals:</a:t>
            </a:r>
            <a:endParaRPr lang="en-US" sz="1600" b="1"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pPr>
            <a:endParaRPr lang="en-GB" sz="1600" dirty="0">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This app will cut down the cost of </a:t>
            </a:r>
            <a:r>
              <a:rPr lang="en-US" sz="1600" smtClean="0">
                <a:latin typeface="Arial" panose="020B0604020202020204" pitchFamily="34" charset="0"/>
                <a:ea typeface="Times New Roman" panose="02020603050405020304" pitchFamily="18" charset="0"/>
                <a:cs typeface="Times New Roman" panose="02020603050405020304" pitchFamily="18" charset="0"/>
              </a:rPr>
              <a:t>gym and trainer</a:t>
            </a:r>
            <a:r>
              <a:rPr lang="en-US" sz="1600" dirty="0">
                <a:latin typeface="Arial" panose="020B0604020202020204" pitchFamily="34" charset="0"/>
                <a:ea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This app could be helpful for the introverts to practice exercise at home.</a:t>
            </a:r>
            <a:endParaRPr lang="en-GB" sz="1600" dirty="0">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This app can be helpful for finding flaws in the exercise being performed by the user. </a:t>
            </a:r>
            <a:endParaRPr lang="en-GB" sz="1600" dirty="0">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28313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7342"/>
          </a:xfrm>
        </p:spPr>
        <p:txBody>
          <a:bodyPr/>
          <a:lstStyle/>
          <a:p>
            <a:r>
              <a:rPr lang="en-US" dirty="0" smtClean="0"/>
              <a:t>Introduction	:</a:t>
            </a:r>
            <a:endParaRPr lang="en-US" dirty="0"/>
          </a:p>
        </p:txBody>
      </p:sp>
      <p:sp>
        <p:nvSpPr>
          <p:cNvPr id="3" name="Content Placeholder 2"/>
          <p:cNvSpPr>
            <a:spLocks noGrp="1"/>
          </p:cNvSpPr>
          <p:nvPr>
            <p:ph idx="1"/>
          </p:nvPr>
        </p:nvSpPr>
        <p:spPr>
          <a:xfrm>
            <a:off x="646111" y="1160060"/>
            <a:ext cx="9739835" cy="5076967"/>
          </a:xfrm>
        </p:spPr>
        <p:txBody>
          <a:bodyPr/>
          <a:lstStyle/>
          <a:p>
            <a:pPr marL="457200" lvl="1" indent="0">
              <a:buNone/>
            </a:pPr>
            <a:r>
              <a:rPr lang="en-US" dirty="0" smtClean="0"/>
              <a:t>	In existing gym or workout applications ,the exercise in explained using description 	or by animated videos. These methods may be helpful for guiding the user about the techniques but these applications merely serve the purpose of guide-book for the user. And for proper workout there is a need of a trainer. So that the performer/user performs exercise in the supervision of trainer and the flaws in the exercise could be corrected.</a:t>
            </a:r>
          </a:p>
          <a:p>
            <a:pPr marL="457200" lvl="1" indent="0">
              <a:buNone/>
            </a:pPr>
            <a:r>
              <a:rPr lang="en-US" dirty="0" smtClean="0"/>
              <a:t>To cover the purpose of trainer we need an interactive application like virtual gym trainer which will keep the record of real-time body postures and predict the flaws in the movement of body.</a:t>
            </a:r>
          </a:p>
          <a:p>
            <a:endParaRPr lang="en-US" dirty="0"/>
          </a:p>
        </p:txBody>
      </p:sp>
    </p:spTree>
    <p:extLst>
      <p:ext uri="{BB962C8B-B14F-4D97-AF65-F5344CB8AC3E}">
        <p14:creationId xmlns:p14="http://schemas.microsoft.com/office/powerpoint/2010/main" val="128976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28048"/>
            <a:ext cx="9404723" cy="2647665"/>
          </a:xfrm>
        </p:spPr>
        <p:txBody>
          <a:bodyPr/>
          <a:lstStyle/>
          <a:p>
            <a:pPr algn="ctr"/>
            <a:r>
              <a:rPr lang="en-US" b="1" dirty="0" smtClean="0"/>
              <a:t>Problems regarding workout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085" y="1719618"/>
            <a:ext cx="8945088" cy="4895626"/>
          </a:xfrm>
        </p:spPr>
      </p:pic>
    </p:spTree>
    <p:extLst>
      <p:ext uri="{BB962C8B-B14F-4D97-AF65-F5344CB8AC3E}">
        <p14:creationId xmlns:p14="http://schemas.microsoft.com/office/powerpoint/2010/main" val="264957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the problems regarding workout</a:t>
            </a:r>
            <a:endParaRPr lang="en-US" dirty="0"/>
          </a:p>
        </p:txBody>
      </p:sp>
      <p:sp>
        <p:nvSpPr>
          <p:cNvPr id="3" name="Content Placeholder 2"/>
          <p:cNvSpPr>
            <a:spLocks noGrp="1"/>
          </p:cNvSpPr>
          <p:nvPr>
            <p:ph idx="1"/>
          </p:nvPr>
        </p:nvSpPr>
        <p:spPr/>
        <p:txBody>
          <a:bodyPr/>
          <a:lstStyle/>
          <a:p>
            <a:r>
              <a:rPr lang="en-US" dirty="0" smtClean="0"/>
              <a:t>Costly gyms and trainer</a:t>
            </a:r>
          </a:p>
          <a:p>
            <a:r>
              <a:rPr lang="en-US" dirty="0" smtClean="0"/>
              <a:t>Introvert + Fitness Freak (or having no time for gym)</a:t>
            </a:r>
          </a:p>
          <a:p>
            <a:r>
              <a:rPr lang="en-US" dirty="0" smtClean="0"/>
              <a:t>Using existing gym application do not provide supervision</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6116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Costly gym and trainer</a:t>
            </a:r>
            <a:endParaRPr lang="en-US" dirty="0"/>
          </a:p>
        </p:txBody>
      </p:sp>
      <p:sp>
        <p:nvSpPr>
          <p:cNvPr id="3" name="Content Placeholder 2"/>
          <p:cNvSpPr>
            <a:spLocks noGrp="1"/>
          </p:cNvSpPr>
          <p:nvPr>
            <p:ph idx="1"/>
          </p:nvPr>
        </p:nvSpPr>
        <p:spPr/>
        <p:txBody>
          <a:bodyPr/>
          <a:lstStyle/>
          <a:p>
            <a:pPr marL="0" indent="0">
              <a:buNone/>
            </a:pPr>
            <a:r>
              <a:rPr lang="en-US" dirty="0" smtClean="0"/>
              <a:t>As we know that we need a trainer for a proper workout and it is not easy to find an affordable trainer. Not everyone can pay fee for gym and trainer.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564" y="3278305"/>
            <a:ext cx="6632812" cy="3169764"/>
          </a:xfrm>
          <a:prstGeom prst="rect">
            <a:avLst/>
          </a:prstGeom>
        </p:spPr>
      </p:pic>
    </p:spTree>
    <p:extLst>
      <p:ext uri="{BB962C8B-B14F-4D97-AF65-F5344CB8AC3E}">
        <p14:creationId xmlns:p14="http://schemas.microsoft.com/office/powerpoint/2010/main" val="83101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65246"/>
          </a:xfrm>
        </p:spPr>
        <p:txBody>
          <a:bodyPr/>
          <a:lstStyle/>
          <a:p>
            <a:pPr algn="ctr"/>
            <a:r>
              <a:rPr lang="en-GB" dirty="0" err="1" smtClean="0"/>
              <a:t>Introvert+Fitness</a:t>
            </a:r>
            <a:r>
              <a:rPr lang="en-GB" dirty="0" smtClean="0"/>
              <a:t> freak</a:t>
            </a:r>
            <a:br>
              <a:rPr lang="en-GB" dirty="0" smtClean="0"/>
            </a:br>
            <a:r>
              <a:rPr lang="en-GB" sz="2800" dirty="0" smtClean="0"/>
              <a:t>(having no time for gym)</a:t>
            </a:r>
            <a:endParaRPr lang="en-GB" sz="2800" dirty="0"/>
          </a:p>
        </p:txBody>
      </p:sp>
      <p:sp>
        <p:nvSpPr>
          <p:cNvPr id="3" name="Content Placeholder 2"/>
          <p:cNvSpPr>
            <a:spLocks noGrp="1"/>
          </p:cNvSpPr>
          <p:nvPr>
            <p:ph idx="1"/>
          </p:nvPr>
        </p:nvSpPr>
        <p:spPr>
          <a:xfrm>
            <a:off x="646111" y="1717964"/>
            <a:ext cx="8946541" cy="1008937"/>
          </a:xfrm>
        </p:spPr>
        <p:txBody>
          <a:bodyPr/>
          <a:lstStyle/>
          <a:p>
            <a:pPr marL="0" indent="0">
              <a:buNone/>
            </a:pPr>
            <a:r>
              <a:rPr lang="en-GB" dirty="0" smtClean="0"/>
              <a:t>Many people want to maintain there fitness but for some reason they don’t go to gym either they are afraid of being judged or have no time for going out for gym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070" y="2726901"/>
            <a:ext cx="9615057" cy="3881717"/>
          </a:xfrm>
          <a:prstGeom prst="rect">
            <a:avLst/>
          </a:prstGeom>
        </p:spPr>
      </p:pic>
    </p:spTree>
    <p:extLst>
      <p:ext uri="{BB962C8B-B14F-4D97-AF65-F5344CB8AC3E}">
        <p14:creationId xmlns:p14="http://schemas.microsoft.com/office/powerpoint/2010/main" val="1808051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1" y="286463"/>
            <a:ext cx="9404723" cy="1400530"/>
          </a:xfrm>
        </p:spPr>
        <p:txBody>
          <a:bodyPr/>
          <a:lstStyle/>
          <a:p>
            <a:pPr algn="ctr"/>
            <a:r>
              <a:rPr lang="en-GB" dirty="0" smtClean="0"/>
              <a:t>Apps without supervision</a:t>
            </a:r>
            <a:endParaRPr lang="en-GB" dirty="0"/>
          </a:p>
        </p:txBody>
      </p:sp>
      <p:sp>
        <p:nvSpPr>
          <p:cNvPr id="3" name="Content Placeholder 2"/>
          <p:cNvSpPr>
            <a:spLocks noGrp="1"/>
          </p:cNvSpPr>
          <p:nvPr>
            <p:ph idx="1"/>
          </p:nvPr>
        </p:nvSpPr>
        <p:spPr>
          <a:xfrm>
            <a:off x="798511" y="1329629"/>
            <a:ext cx="8946541" cy="1535019"/>
          </a:xfrm>
        </p:spPr>
        <p:txBody>
          <a:bodyPr>
            <a:normAutofit fontScale="92500" lnSpcReduction="10000"/>
          </a:bodyPr>
          <a:lstStyle/>
          <a:p>
            <a:pPr marL="0" indent="0">
              <a:buNone/>
            </a:pPr>
            <a:r>
              <a:rPr lang="en-GB" dirty="0" smtClean="0"/>
              <a:t>The usual workout applications do provide the guide but there is still no application available for supervision of the user, which can detect flaws in body postures. And by doing wrong techniques it will lead to many problems</a:t>
            </a:r>
          </a:p>
          <a:p>
            <a:pPr marL="0" indent="0">
              <a:buNone/>
            </a:pPr>
            <a:r>
              <a:rPr lang="en-GB"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944" y="2730159"/>
            <a:ext cx="7370620" cy="3989296"/>
          </a:xfrm>
          <a:prstGeom prst="rect">
            <a:avLst/>
          </a:prstGeom>
        </p:spPr>
      </p:pic>
    </p:spTree>
    <p:extLst>
      <p:ext uri="{BB962C8B-B14F-4D97-AF65-F5344CB8AC3E}">
        <p14:creationId xmlns:p14="http://schemas.microsoft.com/office/powerpoint/2010/main" val="1539592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039" y="785611"/>
            <a:ext cx="7418231" cy="1200329"/>
          </a:xfrm>
          <a:prstGeom prst="rect">
            <a:avLst/>
          </a:prstGeom>
          <a:noFill/>
        </p:spPr>
        <p:txBody>
          <a:bodyPr wrap="square" rtlCol="0">
            <a:spAutoFit/>
          </a:bodyPr>
          <a:lstStyle/>
          <a:p>
            <a:r>
              <a:rPr lang="en-US" sz="7200" dirty="0" smtClean="0">
                <a:latin typeface="Aharoni" panose="02010803020104030203" pitchFamily="2" charset="-79"/>
                <a:cs typeface="Aharoni" panose="02010803020104030203" pitchFamily="2" charset="-79"/>
              </a:rPr>
              <a:t>Related work:</a:t>
            </a:r>
            <a:endParaRPr lang="en-US" sz="7200" dirty="0">
              <a:latin typeface="Aharoni" panose="02010803020104030203" pitchFamily="2" charset="-79"/>
              <a:cs typeface="Aharoni" panose="02010803020104030203"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038" y="2015435"/>
            <a:ext cx="10006886" cy="4247435"/>
          </a:xfrm>
          <a:prstGeom prst="rect">
            <a:avLst/>
          </a:prstGeom>
        </p:spPr>
      </p:pic>
    </p:spTree>
    <p:extLst>
      <p:ext uri="{BB962C8B-B14F-4D97-AF65-F5344CB8AC3E}">
        <p14:creationId xmlns:p14="http://schemas.microsoft.com/office/powerpoint/2010/main" val="67399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6042" y="334852"/>
            <a:ext cx="5092906" cy="1223491"/>
          </a:xfrm>
        </p:spPr>
        <p:txBody>
          <a:bodyPr>
            <a:normAutofit/>
          </a:bodyPr>
          <a:lstStyle/>
          <a:p>
            <a:r>
              <a:rPr lang="en-US" dirty="0" smtClean="0">
                <a:solidFill>
                  <a:schemeClr val="tx1"/>
                </a:solidFill>
              </a:rPr>
              <a:t> Home Workout</a:t>
            </a:r>
            <a:br>
              <a:rPr lang="en-US" dirty="0" smtClean="0">
                <a:solidFill>
                  <a:schemeClr val="tx1"/>
                </a:solidFill>
              </a:rPr>
            </a:br>
            <a:endParaRPr lang="en-US" dirty="0">
              <a:solidFill>
                <a:schemeClr val="tx1"/>
              </a:solidFill>
            </a:endParaRPr>
          </a:p>
        </p:txBody>
      </p:sp>
      <p:sp>
        <p:nvSpPr>
          <p:cNvPr id="4" name="Text Placeholder 3"/>
          <p:cNvSpPr>
            <a:spLocks noGrp="1"/>
          </p:cNvSpPr>
          <p:nvPr>
            <p:ph type="body" sz="half" idx="2"/>
          </p:nvPr>
        </p:nvSpPr>
        <p:spPr>
          <a:xfrm>
            <a:off x="708337" y="1236373"/>
            <a:ext cx="10039361" cy="1358720"/>
          </a:xfrm>
        </p:spPr>
        <p:txBody>
          <a:bodyPr>
            <a:normAutofit/>
          </a:bodyPr>
          <a:lstStyle/>
          <a:p>
            <a:pPr marL="285750" indent="-285750">
              <a:buFont typeface="Arial" panose="020B0604020202020204" pitchFamily="34" charset="0"/>
              <a:buChar char="•"/>
            </a:pPr>
            <a:r>
              <a:rPr lang="en-US" sz="1800" dirty="0" smtClean="0">
                <a:latin typeface="Aharoni" panose="02010803020104030203" pitchFamily="2" charset="-79"/>
                <a:cs typeface="Aharoni" panose="02010803020104030203" pitchFamily="2" charset="-79"/>
              </a:rPr>
              <a:t>Routine planning by using  </a:t>
            </a:r>
            <a:r>
              <a:rPr lang="en-US" sz="1800" dirty="0" smtClean="0">
                <a:solidFill>
                  <a:schemeClr val="accent2"/>
                </a:solidFill>
                <a:latin typeface="Aharoni" panose="02010803020104030203" pitchFamily="2" charset="-79"/>
                <a:cs typeface="Aharoni" panose="02010803020104030203" pitchFamily="2" charset="-79"/>
              </a:rPr>
              <a:t>animation but without gym </a:t>
            </a:r>
            <a:r>
              <a:rPr lang="en-US" sz="1800" dirty="0" err="1" smtClean="0">
                <a:solidFill>
                  <a:schemeClr val="accent2"/>
                </a:solidFill>
                <a:latin typeface="Aharoni" panose="02010803020104030203" pitchFamily="2" charset="-79"/>
                <a:cs typeface="Aharoni" panose="02010803020104030203" pitchFamily="2" charset="-79"/>
              </a:rPr>
              <a:t>equipments</a:t>
            </a:r>
            <a:endParaRPr lang="en-US" sz="1800" dirty="0" smtClean="0">
              <a:solidFill>
                <a:schemeClr val="accent2"/>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sz="1800" dirty="0" smtClean="0">
              <a:solidFill>
                <a:schemeClr val="accent3"/>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1800" dirty="0" smtClean="0">
                <a:latin typeface="Aharoni" panose="02010803020104030203" pitchFamily="2" charset="-79"/>
                <a:cs typeface="Aharoni" panose="02010803020104030203" pitchFamily="2" charset="-79"/>
              </a:rPr>
              <a:t>METHODOLOGY: DESCRIPTION AND VISUAL EXPLANATION</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108" y="2595093"/>
            <a:ext cx="8066469" cy="3921617"/>
          </a:xfrm>
          <a:prstGeom prst="rect">
            <a:avLst/>
          </a:prstGeom>
        </p:spPr>
      </p:pic>
    </p:spTree>
    <p:extLst>
      <p:ext uri="{BB962C8B-B14F-4D97-AF65-F5344CB8AC3E}">
        <p14:creationId xmlns:p14="http://schemas.microsoft.com/office/powerpoint/2010/main" val="502236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219</TotalTime>
  <Words>436</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Century Gothic</vt:lpstr>
      <vt:lpstr>Times New Roman</vt:lpstr>
      <vt:lpstr>Wingdings 3</vt:lpstr>
      <vt:lpstr>Ion</vt:lpstr>
      <vt:lpstr>Virtual Gym Trainer</vt:lpstr>
      <vt:lpstr>Introduction :</vt:lpstr>
      <vt:lpstr>Problems regarding workout</vt:lpstr>
      <vt:lpstr>Some of the problems regarding workout</vt:lpstr>
      <vt:lpstr>Costly gym and trainer</vt:lpstr>
      <vt:lpstr>Introvert+Fitness freak (having no time for gym)</vt:lpstr>
      <vt:lpstr>Apps without supervision</vt:lpstr>
      <vt:lpstr>PowerPoint Presentation</vt:lpstr>
      <vt:lpstr> Home Workout </vt:lpstr>
      <vt:lpstr>Jefit app </vt:lpstr>
      <vt:lpstr>PowerPoint Presentation</vt:lpstr>
      <vt:lpstr>Proposed Methodology:</vt:lpstr>
      <vt:lpstr>Expected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dc:title>
  <dc:creator>l1f16bscs0241</dc:creator>
  <cp:lastModifiedBy>l1f16bscs0241</cp:lastModifiedBy>
  <cp:revision>21</cp:revision>
  <dcterms:created xsi:type="dcterms:W3CDTF">2019-07-30T06:09:07Z</dcterms:created>
  <dcterms:modified xsi:type="dcterms:W3CDTF">2019-07-30T11:47:30Z</dcterms:modified>
</cp:coreProperties>
</file>