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Analysis </a:t>
            </a:r>
            <a:r>
              <a:rPr lang="en-GB" dirty="0"/>
              <a:t>of Customer Reviews and Ratings for British Airways</a:t>
            </a:r>
            <a:r>
              <a:rPr lang="en-GB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568" y="3597442"/>
            <a:ext cx="9308432" cy="1660358"/>
          </a:xfrm>
        </p:spPr>
        <p:txBody>
          <a:bodyPr/>
          <a:lstStyle/>
          <a:p>
            <a:r>
              <a:rPr lang="en-GB" dirty="0"/>
              <a:t>Analysis of Customer Feedback on British Airways Services: Insights and Trends</a:t>
            </a:r>
            <a:r>
              <a:rPr lang="en-GB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84221"/>
            <a:ext cx="10515600" cy="6605337"/>
          </a:xfrm>
        </p:spPr>
        <p:txBody>
          <a:bodyPr>
            <a:normAutofit fontScale="70000" lnSpcReduction="20000"/>
          </a:bodyPr>
          <a:lstStyle/>
          <a:p>
            <a:r>
              <a:rPr lang="en-GB" sz="2900" b="1" u="sng" dirty="0"/>
              <a:t>Key findings: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Positive correlation between Cabin Staff Service and Seat Comfort, with a correlation coefficient of 0.71.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Positive correlation between Food &amp; Beverages and Value For Money, with a correlation coefficient of 0.73.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Negative correlation between Inflight Entertainment and Seat Comfort, with a correlation coefficient of -0.21.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Large number of negative ratings for Seat Comfort and Value for Money.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Sentiment analysis shows 69.77% of reviews are negative, indicating room for improvement.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Time-series analysis indicates decreasing trend in mean ratings for Ground Service, </a:t>
            </a:r>
            <a:r>
              <a:rPr lang="en-GB" sz="2600" dirty="0" err="1"/>
              <a:t>Wifi</a:t>
            </a:r>
            <a:r>
              <a:rPr lang="en-GB" sz="2600" dirty="0"/>
              <a:t> and Connectivity, Seat Comfort, Food and Beverage, and Value for Money, and an increasing trend for Inflight Entertainment and Cabin Staff Service.</a:t>
            </a:r>
          </a:p>
          <a:p>
            <a:r>
              <a:rPr lang="en-GB" sz="2900" b="1" u="sng" dirty="0"/>
              <a:t>Implications: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Prioritize investments in Cabin Staff Service and Seat Comfort to improve customer satisfaction.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Address issues with Value for Money and Seat Comfort, as they have a high number of negative ratings.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Focus on improving the customer experience in areas with decreasing mean ratings.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GB" sz="2600" dirty="0"/>
              <a:t>Continue to monitor trends and make necessary improvements to maintain high levels of customer satisfaction.</a:t>
            </a:r>
          </a:p>
          <a:p>
            <a:r>
              <a:rPr lang="en-GB" sz="2900" b="1" u="sng" dirty="0"/>
              <a:t>Recommendations:</a:t>
            </a:r>
          </a:p>
          <a:p>
            <a:pPr marL="457200" indent="-457200">
              <a:buFont typeface="Arial" panose="020B0604020202020204"/>
              <a:buChar char="•"/>
            </a:pPr>
            <a:r>
              <a:rPr lang="en-GB" sz="2600" dirty="0"/>
              <a:t>Conduct a survey to gather more detailed feedback on specific areas of improvement.</a:t>
            </a:r>
          </a:p>
          <a:p>
            <a:pPr marL="457200" indent="-457200">
              <a:buFont typeface="Arial" panose="020B0604020202020204"/>
              <a:buChar char="•"/>
            </a:pPr>
            <a:r>
              <a:rPr lang="en-GB" sz="2600" dirty="0"/>
              <a:t>Invest in training and resources to improve Cabin Staff Service and Seat Comfort.</a:t>
            </a:r>
          </a:p>
          <a:p>
            <a:pPr marL="457200" indent="-457200">
              <a:buFont typeface="Arial" panose="020B0604020202020204"/>
              <a:buChar char="•"/>
            </a:pPr>
            <a:r>
              <a:rPr lang="en-GB" sz="2600" dirty="0"/>
              <a:t>Re-evaluate pricing and cost structure to address issues with Value for Money.</a:t>
            </a:r>
          </a:p>
          <a:p>
            <a:pPr marL="457200" indent="-457200">
              <a:buFont typeface="Arial" panose="020B0604020202020204"/>
              <a:buChar char="•"/>
            </a:pPr>
            <a:r>
              <a:rPr lang="en-GB" sz="2600" dirty="0"/>
              <a:t>Monitor and address customer feedback on an ongoing basis to ensure high levels of satisfaction.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 of Customer Reviews and Ratings for British Airways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shahzaib</cp:lastModifiedBy>
  <cp:revision>3</cp:revision>
  <dcterms:created xsi:type="dcterms:W3CDTF">2022-12-06T11:13:27Z</dcterms:created>
  <dcterms:modified xsi:type="dcterms:W3CDTF">2023-04-18T09:44:41Z</dcterms:modified>
</cp:coreProperties>
</file>