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1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BD835-19D6-4460-96EB-3CDE5A463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CEDD3A-7C41-4094-8DAA-E4DE9983D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B5B47E-DB2E-4235-A3FB-8691CF6C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9DE9-D9CD-4889-8A87-B87A2DBA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F2F04-6964-4C86-88D9-34414BBB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9CBC0-7160-407C-9EA6-45F62F94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92384B-9CB7-45A3-9028-15BE67A23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9AC61-C43D-4880-BC34-A4FC57A6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A2B07-4BAB-44D8-B10D-3FA1F047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15F88-FC09-401A-A4BF-94BE0B6B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0A025-A006-4739-A16D-0305D7272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70D81C-9990-420C-97E4-7A914BD0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EAF5A-6FDC-401C-A54F-9F0FC488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F7D3C-0395-45E5-AD26-5B2B5ED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FC956-DE75-4CCA-88B3-0BD9D519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288A-A641-4DF8-A664-8AD67896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03482-0BAD-4050-B6EA-34CC4C21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9C648-5F38-4496-861D-3C15D462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C560F-C4C8-41AF-AA6A-4032C088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3E491-C94C-45C5-A428-C22E06F5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357DB-EA2B-4C82-9090-1D97B5EC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315D6-0035-4EF2-BD91-4DE22A55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AFD8AE-F63D-4F0A-93FD-9CCB2BD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764E6-DDD8-4202-93DA-92F346F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15CF2-9B5D-4D23-B8A4-81CB7360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3D624-5D05-4799-8B7E-4602E058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A1DE4-0346-449F-879C-88CB10A0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98A4D5-60D0-4ED1-9574-4AD74A77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20480-0072-4B57-84C0-EA3CFFB5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540F4D-F95F-4F46-BF18-4A0759E4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01989E-E28C-4AB3-AAA1-63589979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65CF-36FD-41A2-BB75-C9DFC79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0A8480-7CE5-4D74-A0B1-EE292A4B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DB202-3F93-41EC-8871-1EE363FC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9A2F91-EF59-4352-A6A4-8975CADB1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B1D647-EC22-4772-A7AC-FF870EC1D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0B2C3D-658C-4D59-A16B-CE13628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F70007-B077-4110-8618-5ED95431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803A3C-31B2-4471-A6EC-C197C091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5CDA3-430B-450B-96DE-6FEADF5E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CF96FA-99BD-41F2-976F-250D46C3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295C24-550A-44AB-9836-4D83EA5E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1C089B-9BBC-4AB6-9768-A0CB2C77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94A01E-BC06-4C9F-BB7C-36D30418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96A5C1-BC76-48B9-B9C1-09FB4F61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FAAF21-EC4D-48AF-8DEE-F958497B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061DE-3882-4A75-99B3-9AFD59A3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9153C-7E11-4F70-A465-845BF2AB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CA0F2E-8CDF-4F3E-9934-52B65A56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5C736-D8B5-49DD-A0DC-E4ADB64C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244E45-5CAB-4531-868E-7D979926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8028BF-733E-4293-A183-E5B68482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EEEEA-88C2-4390-B283-361407C4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90C647-AC69-4AE7-BC11-67883A18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A0C58B-3029-4773-8A05-7E9B1883A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F458D3-AB52-4523-91AA-B1816E8B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1FD9B-34A7-4E47-874D-256DE0D0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76127-A689-4874-A0D8-A5F7DE63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371423-A6D2-4432-952C-0FF0C5BB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90524-799E-49EF-B621-1637EDDE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6C47D-76A0-468A-B7E4-04FA31842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CDE8-DAB3-4D38-BA54-80F30A38154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B4FB4-36B0-4FDA-8606-0AA4CB0E1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4540-F0B5-408A-98A1-B4938DDE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D2BB-0313-4C3A-A401-E94AE53A7D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obere Ecken abgeschnitten 7">
            <a:extLst>
              <a:ext uri="{FF2B5EF4-FFF2-40B4-BE49-F238E27FC236}">
                <a16:creationId xmlns:a16="http://schemas.microsoft.com/office/drawing/2014/main" id="{872F038B-8C0D-43C6-952E-55A2AF37D609}"/>
              </a:ext>
            </a:extLst>
          </p:cNvPr>
          <p:cNvSpPr/>
          <p:nvPr/>
        </p:nvSpPr>
        <p:spPr>
          <a:xfrm>
            <a:off x="5685974" y="416207"/>
            <a:ext cx="1381674" cy="491681"/>
          </a:xfrm>
          <a:prstGeom prst="snip2SameRect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Source: Photovoltaic</a:t>
            </a:r>
          </a:p>
        </p:txBody>
      </p:sp>
      <p:sp>
        <p:nvSpPr>
          <p:cNvPr id="9" name="Rechteck: obere Ecken abgeschnitten 8">
            <a:extLst>
              <a:ext uri="{FF2B5EF4-FFF2-40B4-BE49-F238E27FC236}">
                <a16:creationId xmlns:a16="http://schemas.microsoft.com/office/drawing/2014/main" id="{F900DBF0-6425-4A94-8FB4-35988F03F3B3}"/>
              </a:ext>
            </a:extLst>
          </p:cNvPr>
          <p:cNvSpPr/>
          <p:nvPr/>
        </p:nvSpPr>
        <p:spPr>
          <a:xfrm>
            <a:off x="7145767" y="414613"/>
            <a:ext cx="1381674" cy="491681"/>
          </a:xfrm>
          <a:prstGeom prst="snip2SameRect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Source: Onshore-WT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DBACBB3-6C02-4373-AE3E-94298FCCCBB3}"/>
              </a:ext>
            </a:extLst>
          </p:cNvPr>
          <p:cNvSpPr/>
          <p:nvPr/>
        </p:nvSpPr>
        <p:spPr>
          <a:xfrm>
            <a:off x="7145767" y="3517378"/>
            <a:ext cx="1483678" cy="4916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Bus: Electricity</a:t>
            </a:r>
          </a:p>
        </p:txBody>
      </p:sp>
      <p:sp>
        <p:nvSpPr>
          <p:cNvPr id="21" name="Rechteck: obere Ecken abgeschnitten 20">
            <a:extLst>
              <a:ext uri="{FF2B5EF4-FFF2-40B4-BE49-F238E27FC236}">
                <a16:creationId xmlns:a16="http://schemas.microsoft.com/office/drawing/2014/main" id="{7BD1EEBD-85D6-4EAD-983A-EC4C7FB59629}"/>
              </a:ext>
            </a:extLst>
          </p:cNvPr>
          <p:cNvSpPr/>
          <p:nvPr/>
        </p:nvSpPr>
        <p:spPr>
          <a:xfrm>
            <a:off x="7189132" y="5916185"/>
            <a:ext cx="1381674" cy="491681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Sink: Electricity demand</a:t>
            </a:r>
          </a:p>
        </p:txBody>
      </p:sp>
      <p:sp>
        <p:nvSpPr>
          <p:cNvPr id="22" name="Rechteck: obere Ecken abgeschnitten 21">
            <a:extLst>
              <a:ext uri="{FF2B5EF4-FFF2-40B4-BE49-F238E27FC236}">
                <a16:creationId xmlns:a16="http://schemas.microsoft.com/office/drawing/2014/main" id="{B002D27C-2092-4B04-B982-D5363F23D118}"/>
              </a:ext>
            </a:extLst>
          </p:cNvPr>
          <p:cNvSpPr/>
          <p:nvPr/>
        </p:nvSpPr>
        <p:spPr>
          <a:xfrm>
            <a:off x="9569308" y="5917261"/>
            <a:ext cx="1381673" cy="491681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Sink: Electricity excess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01ABFEE-492C-4B57-8F79-07A9255398FD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>
            <a:off x="6376811" y="907888"/>
            <a:ext cx="986236" cy="268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356602F-B9D7-4167-9426-47375AFFE649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>
            <a:off x="7836604" y="906294"/>
            <a:ext cx="51002" cy="2611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99CE3C7-79F2-4260-89B5-0B8E712F8109}"/>
              </a:ext>
            </a:extLst>
          </p:cNvPr>
          <p:cNvCxnSpPr>
            <a:cxnSpLocks/>
            <a:stCxn id="12" idx="4"/>
            <a:endCxn id="21" idx="3"/>
          </p:cNvCxnSpPr>
          <p:nvPr/>
        </p:nvCxnSpPr>
        <p:spPr>
          <a:xfrm flipH="1">
            <a:off x="7879969" y="4009059"/>
            <a:ext cx="7637" cy="1907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FEACEA5-0202-4F0A-B95C-F55270C756BD}"/>
              </a:ext>
            </a:extLst>
          </p:cNvPr>
          <p:cNvCxnSpPr>
            <a:cxnSpLocks/>
            <a:stCxn id="12" idx="5"/>
            <a:endCxn id="22" idx="3"/>
          </p:cNvCxnSpPr>
          <p:nvPr/>
        </p:nvCxnSpPr>
        <p:spPr>
          <a:xfrm>
            <a:off x="8412165" y="3937054"/>
            <a:ext cx="1847980" cy="1980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93C4E298-3231-43F6-8241-77A53CF83D09}"/>
              </a:ext>
            </a:extLst>
          </p:cNvPr>
          <p:cNvSpPr/>
          <p:nvPr/>
        </p:nvSpPr>
        <p:spPr>
          <a:xfrm>
            <a:off x="9669876" y="2527920"/>
            <a:ext cx="1281105" cy="4438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GenericStorage: Battery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4BFFE0C-725A-4E62-A6E5-B10E37141612}"/>
              </a:ext>
            </a:extLst>
          </p:cNvPr>
          <p:cNvCxnSpPr>
            <a:cxnSpLocks/>
            <a:stCxn id="12" idx="6"/>
            <a:endCxn id="42" idx="1"/>
          </p:cNvCxnSpPr>
          <p:nvPr/>
        </p:nvCxnSpPr>
        <p:spPr>
          <a:xfrm flipV="1">
            <a:off x="8629445" y="2749869"/>
            <a:ext cx="1040431" cy="10133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0C80DACB-3460-489D-AD52-BD816893B2E1}"/>
              </a:ext>
            </a:extLst>
          </p:cNvPr>
          <p:cNvSpPr/>
          <p:nvPr/>
        </p:nvSpPr>
        <p:spPr>
          <a:xfrm>
            <a:off x="2703921" y="3511378"/>
            <a:ext cx="1483678" cy="4916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Bus: Heat</a:t>
            </a:r>
          </a:p>
        </p:txBody>
      </p:sp>
      <p:sp>
        <p:nvSpPr>
          <p:cNvPr id="65" name="Rechteck: obere Ecken abgeschnitten 64">
            <a:extLst>
              <a:ext uri="{FF2B5EF4-FFF2-40B4-BE49-F238E27FC236}">
                <a16:creationId xmlns:a16="http://schemas.microsoft.com/office/drawing/2014/main" id="{D48CADB5-5A73-4A3A-9752-DEE1AB68B623}"/>
              </a:ext>
            </a:extLst>
          </p:cNvPr>
          <p:cNvSpPr/>
          <p:nvPr/>
        </p:nvSpPr>
        <p:spPr>
          <a:xfrm>
            <a:off x="2805925" y="5920203"/>
            <a:ext cx="1381674" cy="491681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Sink: Heat demand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8B3E550-8225-4141-B0BD-1263AB1BC135}"/>
              </a:ext>
            </a:extLst>
          </p:cNvPr>
          <p:cNvCxnSpPr>
            <a:cxnSpLocks/>
            <a:stCxn id="63" idx="4"/>
            <a:endCxn id="65" idx="3"/>
          </p:cNvCxnSpPr>
          <p:nvPr/>
        </p:nvCxnSpPr>
        <p:spPr>
          <a:xfrm>
            <a:off x="3445760" y="4003059"/>
            <a:ext cx="51002" cy="191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A0B15960-A054-417F-A476-E485970FBF73}"/>
              </a:ext>
            </a:extLst>
          </p:cNvPr>
          <p:cNvSpPr/>
          <p:nvPr/>
        </p:nvSpPr>
        <p:spPr>
          <a:xfrm>
            <a:off x="5158044" y="3543822"/>
            <a:ext cx="996758" cy="426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Transformer: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Heat Pump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1FFB7DB-254B-4687-93BD-A83840C40159}"/>
              </a:ext>
            </a:extLst>
          </p:cNvPr>
          <p:cNvCxnSpPr>
            <a:cxnSpLocks/>
            <a:stCxn id="12" idx="2"/>
            <a:endCxn id="69" idx="3"/>
          </p:cNvCxnSpPr>
          <p:nvPr/>
        </p:nvCxnSpPr>
        <p:spPr>
          <a:xfrm flipH="1" flipV="1">
            <a:off x="6154802" y="3757219"/>
            <a:ext cx="990965" cy="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407E135-372F-475B-8C53-14D6FE17C225}"/>
              </a:ext>
            </a:extLst>
          </p:cNvPr>
          <p:cNvCxnSpPr>
            <a:cxnSpLocks/>
            <a:stCxn id="69" idx="1"/>
            <a:endCxn id="63" idx="6"/>
          </p:cNvCxnSpPr>
          <p:nvPr/>
        </p:nvCxnSpPr>
        <p:spPr>
          <a:xfrm flipH="1">
            <a:off x="4187599" y="3757219"/>
            <a:ext cx="970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89A33655-6B83-41C9-8323-7CCE69363596}"/>
              </a:ext>
            </a:extLst>
          </p:cNvPr>
          <p:cNvSpPr/>
          <p:nvPr/>
        </p:nvSpPr>
        <p:spPr>
          <a:xfrm>
            <a:off x="949862" y="3524627"/>
            <a:ext cx="1284802" cy="4916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GenericStorage: Thermal storage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5276690-263E-416E-A15A-67E28294E899}"/>
              </a:ext>
            </a:extLst>
          </p:cNvPr>
          <p:cNvCxnSpPr>
            <a:cxnSpLocks/>
            <a:stCxn id="77" idx="3"/>
            <a:endCxn id="63" idx="2"/>
          </p:cNvCxnSpPr>
          <p:nvPr/>
        </p:nvCxnSpPr>
        <p:spPr>
          <a:xfrm flipV="1">
            <a:off x="2234664" y="3757219"/>
            <a:ext cx="469257" cy="132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obere Ecken abgeschnitten 24">
            <a:extLst>
              <a:ext uri="{FF2B5EF4-FFF2-40B4-BE49-F238E27FC236}">
                <a16:creationId xmlns:a16="http://schemas.microsoft.com/office/drawing/2014/main" id="{31841FCA-C88D-4C80-80D4-CA1C3E25E916}"/>
              </a:ext>
            </a:extLst>
          </p:cNvPr>
          <p:cNvSpPr/>
          <p:nvPr/>
        </p:nvSpPr>
        <p:spPr>
          <a:xfrm>
            <a:off x="8605560" y="414613"/>
            <a:ext cx="1381674" cy="491681"/>
          </a:xfrm>
          <a:prstGeom prst="snip2SameRect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Source: Offshore-WT</a:t>
            </a:r>
          </a:p>
        </p:txBody>
      </p:sp>
      <p:sp>
        <p:nvSpPr>
          <p:cNvPr id="26" name="Rechteck: obere Ecken abgeschnitten 25">
            <a:extLst>
              <a:ext uri="{FF2B5EF4-FFF2-40B4-BE49-F238E27FC236}">
                <a16:creationId xmlns:a16="http://schemas.microsoft.com/office/drawing/2014/main" id="{623FFB38-87DE-42C5-8B84-854B3E7A2C5E}"/>
              </a:ext>
            </a:extLst>
          </p:cNvPr>
          <p:cNvSpPr/>
          <p:nvPr/>
        </p:nvSpPr>
        <p:spPr>
          <a:xfrm>
            <a:off x="10065353" y="414613"/>
            <a:ext cx="1381674" cy="491681"/>
          </a:xfrm>
          <a:prstGeom prst="snip2SameRect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Source: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RoR plant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09F53B-1BA2-4CEE-B639-E060A1DF6C54}"/>
              </a:ext>
            </a:extLst>
          </p:cNvPr>
          <p:cNvCxnSpPr>
            <a:cxnSpLocks/>
            <a:stCxn id="25" idx="1"/>
            <a:endCxn id="12" idx="0"/>
          </p:cNvCxnSpPr>
          <p:nvPr/>
        </p:nvCxnSpPr>
        <p:spPr>
          <a:xfrm flipH="1">
            <a:off x="7887606" y="906294"/>
            <a:ext cx="1408791" cy="2611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8B8A98E-2F4A-41BF-9498-901C70DF315F}"/>
              </a:ext>
            </a:extLst>
          </p:cNvPr>
          <p:cNvCxnSpPr>
            <a:cxnSpLocks/>
            <a:stCxn id="26" idx="1"/>
            <a:endCxn id="12" idx="7"/>
          </p:cNvCxnSpPr>
          <p:nvPr/>
        </p:nvCxnSpPr>
        <p:spPr>
          <a:xfrm flipH="1">
            <a:off x="8412165" y="906294"/>
            <a:ext cx="2344025" cy="2683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0B85C82F-FF69-47E9-80C9-B690E83D2F44}"/>
              </a:ext>
            </a:extLst>
          </p:cNvPr>
          <p:cNvSpPr/>
          <p:nvPr/>
        </p:nvSpPr>
        <p:spPr>
          <a:xfrm>
            <a:off x="9669876" y="3541269"/>
            <a:ext cx="1281105" cy="4438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GenericStorage: Hydrogen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2421500-C045-483F-9949-61F29050FFAE}"/>
              </a:ext>
            </a:extLst>
          </p:cNvPr>
          <p:cNvSpPr/>
          <p:nvPr/>
        </p:nvSpPr>
        <p:spPr>
          <a:xfrm>
            <a:off x="9669876" y="4554618"/>
            <a:ext cx="1281105" cy="4438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GenericStorage: ACAES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E39A758-096F-4C26-93A3-2B0C78CD545B}"/>
              </a:ext>
            </a:extLst>
          </p:cNvPr>
          <p:cNvCxnSpPr>
            <a:cxnSpLocks/>
            <a:stCxn id="12" idx="6"/>
            <a:endCxn id="45" idx="1"/>
          </p:cNvCxnSpPr>
          <p:nvPr/>
        </p:nvCxnSpPr>
        <p:spPr>
          <a:xfrm flipV="1">
            <a:off x="8629445" y="3763218"/>
            <a:ext cx="104043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7CA7705-7C5C-4ABC-A7B5-632663C769DC}"/>
              </a:ext>
            </a:extLst>
          </p:cNvPr>
          <p:cNvCxnSpPr>
            <a:cxnSpLocks/>
            <a:stCxn id="12" idx="6"/>
            <a:endCxn id="46" idx="1"/>
          </p:cNvCxnSpPr>
          <p:nvPr/>
        </p:nvCxnSpPr>
        <p:spPr>
          <a:xfrm>
            <a:off x="8629445" y="3763219"/>
            <a:ext cx="1040431" cy="10133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: obere Ecken abgeschnitten 71">
            <a:extLst>
              <a:ext uri="{FF2B5EF4-FFF2-40B4-BE49-F238E27FC236}">
                <a16:creationId xmlns:a16="http://schemas.microsoft.com/office/drawing/2014/main" id="{070C62A8-FF3C-43BC-A990-2D61DC5B048D}"/>
              </a:ext>
            </a:extLst>
          </p:cNvPr>
          <p:cNvSpPr/>
          <p:nvPr/>
        </p:nvSpPr>
        <p:spPr>
          <a:xfrm>
            <a:off x="4426393" y="5920203"/>
            <a:ext cx="1381673" cy="491681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Sink</a:t>
            </a:r>
            <a:r>
              <a:rPr lang="en-US" sz="1200">
                <a:solidFill>
                  <a:schemeClr val="tx1"/>
                </a:solidFill>
              </a:rPr>
              <a:t>: Heat excess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4476D-3DCC-45CF-BEB3-CE2FBDBCA6B5}"/>
              </a:ext>
            </a:extLst>
          </p:cNvPr>
          <p:cNvCxnSpPr>
            <a:cxnSpLocks/>
            <a:stCxn id="63" idx="5"/>
            <a:endCxn id="72" idx="3"/>
          </p:cNvCxnSpPr>
          <p:nvPr/>
        </p:nvCxnSpPr>
        <p:spPr>
          <a:xfrm>
            <a:off x="3970319" y="3931054"/>
            <a:ext cx="1146911" cy="1989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: obere Ecken abgeschnitten 77">
            <a:extLst>
              <a:ext uri="{FF2B5EF4-FFF2-40B4-BE49-F238E27FC236}">
                <a16:creationId xmlns:a16="http://schemas.microsoft.com/office/drawing/2014/main" id="{7CFDE578-2A03-4B70-B91B-D863AD4E7911}"/>
              </a:ext>
            </a:extLst>
          </p:cNvPr>
          <p:cNvSpPr/>
          <p:nvPr/>
        </p:nvSpPr>
        <p:spPr>
          <a:xfrm>
            <a:off x="1185457" y="5927440"/>
            <a:ext cx="1381674" cy="491681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Sink: HDW demand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DC5958C-2BCD-4C36-8E21-922EC0244E4B}"/>
              </a:ext>
            </a:extLst>
          </p:cNvPr>
          <p:cNvCxnSpPr>
            <a:cxnSpLocks/>
            <a:stCxn id="63" idx="3"/>
            <a:endCxn id="78" idx="3"/>
          </p:cNvCxnSpPr>
          <p:nvPr/>
        </p:nvCxnSpPr>
        <p:spPr>
          <a:xfrm flipH="1">
            <a:off x="1876294" y="3931054"/>
            <a:ext cx="1044907" cy="199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5B2CB4C-7C40-4E72-810C-5341625D0515}"/>
              </a:ext>
            </a:extLst>
          </p:cNvPr>
          <p:cNvSpPr/>
          <p:nvPr/>
        </p:nvSpPr>
        <p:spPr>
          <a:xfrm>
            <a:off x="2694915" y="1553856"/>
            <a:ext cx="1483678" cy="4916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Bus: Biomass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0DF407C-BC76-4295-AADE-1B97DF8D1DDF}"/>
              </a:ext>
            </a:extLst>
          </p:cNvPr>
          <p:cNvSpPr/>
          <p:nvPr/>
        </p:nvSpPr>
        <p:spPr>
          <a:xfrm>
            <a:off x="2938375" y="2592903"/>
            <a:ext cx="996758" cy="426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Transformer: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CHP</a:t>
            </a:r>
          </a:p>
        </p:txBody>
      </p:sp>
      <p:sp>
        <p:nvSpPr>
          <p:cNvPr id="99" name="Rechteck: obere Ecken abgeschnitten 98">
            <a:extLst>
              <a:ext uri="{FF2B5EF4-FFF2-40B4-BE49-F238E27FC236}">
                <a16:creationId xmlns:a16="http://schemas.microsoft.com/office/drawing/2014/main" id="{A9239205-6EA6-4B47-8149-9648FBDF879B}"/>
              </a:ext>
            </a:extLst>
          </p:cNvPr>
          <p:cNvSpPr/>
          <p:nvPr/>
        </p:nvSpPr>
        <p:spPr>
          <a:xfrm>
            <a:off x="2752049" y="408614"/>
            <a:ext cx="1381674" cy="491681"/>
          </a:xfrm>
          <a:prstGeom prst="snip2SameRect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Source: Biomass ress.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7B0098D-5990-40E6-8359-AF2193F252FE}"/>
              </a:ext>
            </a:extLst>
          </p:cNvPr>
          <p:cNvCxnSpPr>
            <a:cxnSpLocks/>
            <a:stCxn id="99" idx="1"/>
            <a:endCxn id="89" idx="0"/>
          </p:cNvCxnSpPr>
          <p:nvPr/>
        </p:nvCxnSpPr>
        <p:spPr>
          <a:xfrm flipH="1">
            <a:off x="3436754" y="900295"/>
            <a:ext cx="6132" cy="653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89FC007F-32C7-4B09-82BB-790109840D1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3436754" y="2045537"/>
            <a:ext cx="0" cy="54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DFBEC567-BCD3-4269-955D-540692C28764}"/>
              </a:ext>
            </a:extLst>
          </p:cNvPr>
          <p:cNvCxnSpPr>
            <a:cxnSpLocks/>
            <a:stCxn id="90" idx="3"/>
            <a:endCxn id="12" idx="1"/>
          </p:cNvCxnSpPr>
          <p:nvPr/>
        </p:nvCxnSpPr>
        <p:spPr>
          <a:xfrm>
            <a:off x="3935133" y="2806300"/>
            <a:ext cx="3427914" cy="783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75FACB5F-3EC7-4788-946C-145279365443}"/>
              </a:ext>
            </a:extLst>
          </p:cNvPr>
          <p:cNvCxnSpPr>
            <a:cxnSpLocks/>
            <a:stCxn id="90" idx="2"/>
            <a:endCxn id="63" idx="0"/>
          </p:cNvCxnSpPr>
          <p:nvPr/>
        </p:nvCxnSpPr>
        <p:spPr>
          <a:xfrm>
            <a:off x="3436754" y="3019697"/>
            <a:ext cx="9006" cy="49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</dc:creator>
  <cp:lastModifiedBy>Fabian Schmid</cp:lastModifiedBy>
  <cp:revision>8</cp:revision>
  <dcterms:created xsi:type="dcterms:W3CDTF">2019-12-13T12:23:56Z</dcterms:created>
  <dcterms:modified xsi:type="dcterms:W3CDTF">2022-02-02T16:34:28Z</dcterms:modified>
</cp:coreProperties>
</file>