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embeddedFontLst>
    <p:embeddedFont>
      <p:font typeface="Verdana" panose="020B0604030504040204" pitchFamily="34" charset="0"/>
      <p:regular r:id="rId4"/>
      <p:bold r:id="rId5"/>
      <p:italic r:id="rId6"/>
      <p:boldItalic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iplUdDdCFOhAtX6yX+Pf1LUihx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85F4C1B-6418-4822-8460-4996513FD98D}">
  <a:tblStyle styleId="{685F4C1B-6418-4822-8460-4996513FD98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076584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5598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2C4C9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Google Shape;84;p1"/>
          <p:cNvGraphicFramePr/>
          <p:nvPr>
            <p:extLst>
              <p:ext uri="{D42A27DB-BD31-4B8C-83A1-F6EECF244321}">
                <p14:modId xmlns:p14="http://schemas.microsoft.com/office/powerpoint/2010/main" val="170786129"/>
              </p:ext>
            </p:extLst>
          </p:nvPr>
        </p:nvGraphicFramePr>
        <p:xfrm>
          <a:off x="-1" y="1299316"/>
          <a:ext cx="12192000" cy="5558680"/>
        </p:xfrm>
        <a:graphic>
          <a:graphicData uri="http://schemas.openxmlformats.org/drawingml/2006/table">
            <a:tbl>
              <a:tblPr firstRow="1" bandRow="1">
                <a:noFill/>
                <a:tableStyleId>{685F4C1B-6418-4822-8460-4996513FD98D}</a:tableStyleId>
              </a:tblPr>
              <a:tblGrid>
                <a:gridCol w="2026380"/>
                <a:gridCol w="847135"/>
                <a:gridCol w="847135"/>
                <a:gridCol w="847135"/>
                <a:gridCol w="847135"/>
                <a:gridCol w="847135"/>
                <a:gridCol w="847135"/>
                <a:gridCol w="847135"/>
                <a:gridCol w="847135"/>
                <a:gridCol w="847135"/>
                <a:gridCol w="847135"/>
                <a:gridCol w="847135"/>
                <a:gridCol w="847135"/>
              </a:tblGrid>
              <a:tr h="55423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March</a:t>
                      </a:r>
                      <a:endParaRPr sz="1800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 anchor="ctr"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April</a:t>
                      </a:r>
                      <a:endParaRPr sz="1800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 anchor="ctr"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May</a:t>
                      </a:r>
                      <a:endParaRPr sz="1800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 anchor="ctr"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5423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Week 1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Week 2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Week 3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Week 4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Week 1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Week 2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Week 3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Week 4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Week 1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Week 2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Week 3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Week 4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423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>
                          <a:solidFill>
                            <a:schemeClr val="lt1"/>
                          </a:solidFill>
                          <a:latin typeface="Verdana"/>
                          <a:ea typeface="Verdana"/>
                          <a:sym typeface="Verdana"/>
                        </a:rPr>
                        <a:t>Documentation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6868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423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Poster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6868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423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Ontology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Data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6868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423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Design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6868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423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>
                          <a:solidFill>
                            <a:schemeClr val="lt1"/>
                          </a:solidFill>
                          <a:latin typeface="Verdana"/>
                          <a:ea typeface="Verdana"/>
                          <a:sym typeface="Verdana"/>
                        </a:rPr>
                        <a:t>Video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6868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423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Query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Making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6868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423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>
                          <a:solidFill>
                            <a:schemeClr val="lt1"/>
                          </a:solidFill>
                          <a:latin typeface="Verdana"/>
                          <a:ea typeface="Verdana"/>
                          <a:sym typeface="Verdana"/>
                        </a:rPr>
                        <a:t>Implementation</a:t>
                      </a:r>
                      <a:endParaRPr sz="11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6868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7056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>
                          <a:solidFill>
                            <a:schemeClr val="lt1"/>
                          </a:solidFill>
                          <a:latin typeface="Verdana"/>
                          <a:ea typeface="Verdana"/>
                          <a:sym typeface="Verdana"/>
                        </a:rPr>
                        <a:t>Final</a:t>
                      </a:r>
                      <a:r>
                        <a:rPr lang="en-US" sz="1200" baseline="0" dirty="0" smtClean="0">
                          <a:solidFill>
                            <a:schemeClr val="lt1"/>
                          </a:solidFill>
                          <a:latin typeface="Verdana"/>
                          <a:ea typeface="Verdana"/>
                          <a:sym typeface="Verdana"/>
                        </a:rPr>
                        <a:t> Presentation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6868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85" name="Google Shape;85;p1"/>
          <p:cNvSpPr/>
          <p:nvPr/>
        </p:nvSpPr>
        <p:spPr>
          <a:xfrm>
            <a:off x="2141268" y="2503077"/>
            <a:ext cx="2925566" cy="331305"/>
          </a:xfrm>
          <a:prstGeom prst="homePlate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Data Collection</a:t>
            </a:r>
            <a:endParaRPr dirty="0"/>
          </a:p>
        </p:txBody>
      </p:sp>
      <p:sp>
        <p:nvSpPr>
          <p:cNvPr id="86" name="Google Shape;86;p1"/>
          <p:cNvSpPr/>
          <p:nvPr/>
        </p:nvSpPr>
        <p:spPr>
          <a:xfrm>
            <a:off x="2141267" y="3078058"/>
            <a:ext cx="1738211" cy="331305"/>
          </a:xfrm>
          <a:prstGeom prst="homePlate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Make and Check</a:t>
            </a:r>
            <a:endParaRPr dirty="0"/>
          </a:p>
        </p:txBody>
      </p:sp>
      <p:sp>
        <p:nvSpPr>
          <p:cNvPr id="88" name="Google Shape;88;p1"/>
          <p:cNvSpPr/>
          <p:nvPr/>
        </p:nvSpPr>
        <p:spPr>
          <a:xfrm>
            <a:off x="2253726" y="3652512"/>
            <a:ext cx="4303354" cy="331305"/>
          </a:xfrm>
          <a:prstGeom prst="homePlate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Data Correction</a:t>
            </a:r>
            <a:endParaRPr dirty="0"/>
          </a:p>
        </p:txBody>
      </p:sp>
      <p:sp>
        <p:nvSpPr>
          <p:cNvPr id="90" name="Google Shape;90;p1"/>
          <p:cNvSpPr/>
          <p:nvPr/>
        </p:nvSpPr>
        <p:spPr>
          <a:xfrm>
            <a:off x="2253726" y="4167645"/>
            <a:ext cx="5727813" cy="364436"/>
          </a:xfrm>
          <a:prstGeom prst="homePlate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Complete</a:t>
            </a:r>
            <a:endParaRPr dirty="0"/>
          </a:p>
        </p:txBody>
      </p:sp>
      <p:sp>
        <p:nvSpPr>
          <p:cNvPr id="91" name="Google Shape;91;p1"/>
          <p:cNvSpPr/>
          <p:nvPr/>
        </p:nvSpPr>
        <p:spPr>
          <a:xfrm>
            <a:off x="2141267" y="4731500"/>
            <a:ext cx="3290541" cy="331305"/>
          </a:xfrm>
          <a:prstGeom prst="homePlate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Video Making</a:t>
            </a:r>
            <a:endParaRPr dirty="0"/>
          </a:p>
        </p:txBody>
      </p:sp>
      <p:sp>
        <p:nvSpPr>
          <p:cNvPr id="92" name="Google Shape;92;p1"/>
          <p:cNvSpPr/>
          <p:nvPr/>
        </p:nvSpPr>
        <p:spPr>
          <a:xfrm>
            <a:off x="2253726" y="5308018"/>
            <a:ext cx="8255050" cy="331305"/>
          </a:xfrm>
          <a:prstGeom prst="homePlate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Making of query </a:t>
            </a:r>
            <a:endParaRPr dirty="0"/>
          </a:p>
        </p:txBody>
      </p:sp>
      <p:sp>
        <p:nvSpPr>
          <p:cNvPr id="93" name="Google Shape;93;p1"/>
          <p:cNvSpPr/>
          <p:nvPr/>
        </p:nvSpPr>
        <p:spPr>
          <a:xfrm>
            <a:off x="9935570" y="6389866"/>
            <a:ext cx="1428585" cy="301186"/>
          </a:xfrm>
          <a:prstGeom prst="homePlate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Target</a:t>
            </a:r>
            <a:endParaRPr dirty="0"/>
          </a:p>
        </p:txBody>
      </p:sp>
      <p:sp>
        <p:nvSpPr>
          <p:cNvPr id="94" name="Google Shape;94;p1"/>
          <p:cNvSpPr/>
          <p:nvPr/>
        </p:nvSpPr>
        <p:spPr>
          <a:xfrm>
            <a:off x="5199793" y="5768883"/>
            <a:ext cx="3493827" cy="440968"/>
          </a:xfrm>
          <a:prstGeom prst="homePlate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Enter Date Here</a:t>
            </a:r>
            <a:endParaRPr dirty="0"/>
          </a:p>
        </p:txBody>
      </p:sp>
      <p:sp>
        <p:nvSpPr>
          <p:cNvPr id="106" name="Google Shape;106;p1"/>
          <p:cNvSpPr txBox="1"/>
          <p:nvPr/>
        </p:nvSpPr>
        <p:spPr>
          <a:xfrm>
            <a:off x="0" y="275070"/>
            <a:ext cx="12192000" cy="93867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 smtClean="0"/>
              <a:t>WEEK PLAN</a:t>
            </a:r>
            <a:endParaRPr sz="4400" dirty="0"/>
          </a:p>
        </p:txBody>
      </p:sp>
      <p:sp>
        <p:nvSpPr>
          <p:cNvPr id="107" name="Google Shape;107;p1"/>
          <p:cNvSpPr txBox="1"/>
          <p:nvPr/>
        </p:nvSpPr>
        <p:spPr>
          <a:xfrm>
            <a:off x="6236288" y="750850"/>
            <a:ext cx="1776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58</Words>
  <Application>Microsoft Office PowerPoint</Application>
  <PresentationFormat>Widescreen</PresentationFormat>
  <Paragraphs>33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Verdana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owaisarabia@gmail.com</dc:creator>
  <cp:lastModifiedBy>Muhammad Shahzaib</cp:lastModifiedBy>
  <cp:revision>6</cp:revision>
  <dcterms:created xsi:type="dcterms:W3CDTF">2020-02-01T11:34:10Z</dcterms:created>
  <dcterms:modified xsi:type="dcterms:W3CDTF">2022-03-15T06:38:00Z</dcterms:modified>
</cp:coreProperties>
</file>