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14" d="100"/>
          <a:sy n="114" d="100"/>
        </p:scale>
        <p:origin x="-464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181125-2A89-4ABF-9D47-175E8F078E5B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B1A3C38-902D-4C92-A825-2CB10A4219F8}" type="slidenum">
              <a:rPr lang="en-US" smtClean="0"/>
              <a:t>‹#›</a:t>
            </a:fld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181125-2A89-4ABF-9D47-175E8F078E5B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B1A3C38-902D-4C92-A825-2CB10A4219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181125-2A89-4ABF-9D47-175E8F078E5B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B1A3C38-902D-4C92-A825-2CB10A4219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181125-2A89-4ABF-9D47-175E8F078E5B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B1A3C38-902D-4C92-A825-2CB10A4219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181125-2A89-4ABF-9D47-175E8F078E5B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B1A3C38-902D-4C92-A825-2CB10A4219F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181125-2A89-4ABF-9D47-175E8F078E5B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B1A3C38-902D-4C92-A825-2CB10A4219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181125-2A89-4ABF-9D47-175E8F078E5B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B1A3C38-902D-4C92-A825-2CB10A4219F8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181125-2A89-4ABF-9D47-175E8F078E5B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B1A3C38-902D-4C92-A825-2CB10A4219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181125-2A89-4ABF-9D47-175E8F078E5B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B1A3C38-902D-4C92-A825-2CB10A4219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181125-2A89-4ABF-9D47-175E8F078E5B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B1A3C38-902D-4C92-A825-2CB10A4219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53181125-2A89-4ABF-9D47-175E8F078E5B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DB1A3C38-902D-4C92-A825-2CB10A4219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53181125-2A89-4ABF-9D47-175E8F078E5B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DB1A3C38-902D-4C92-A825-2CB10A4219F8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4572000" cy="227754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4400" b="1" dirty="0" smtClean="0">
                <a:solidFill>
                  <a:schemeClr val="tx1">
                    <a:lumMod val="95000"/>
                  </a:schemeClr>
                </a:solidFill>
                <a:latin typeface="Baskerville Old Face" pitchFamily="18" charset="0"/>
              </a:rPr>
              <a:t>Peer – e – kamil</a:t>
            </a:r>
            <a:r>
              <a:rPr lang="en-US" sz="4400" b="1" dirty="0" smtClean="0">
                <a:solidFill>
                  <a:schemeClr val="tx1">
                    <a:lumMod val="95000"/>
                  </a:schemeClr>
                </a:solidFill>
                <a:latin typeface="Bahnschrift" pitchFamily="34" charset="0"/>
              </a:rPr>
              <a:t/>
            </a:r>
            <a:br>
              <a:rPr lang="en-US" sz="4400" b="1" dirty="0" smtClean="0">
                <a:solidFill>
                  <a:schemeClr val="tx1">
                    <a:lumMod val="95000"/>
                  </a:schemeClr>
                </a:solidFill>
                <a:latin typeface="Bahnschrift" pitchFamily="34" charset="0"/>
              </a:rPr>
            </a:br>
            <a:r>
              <a:rPr lang="en-US" b="1" dirty="0" smtClean="0">
                <a:solidFill>
                  <a:schemeClr val="tx1">
                    <a:lumMod val="95000"/>
                  </a:schemeClr>
                </a:solidFill>
                <a:latin typeface="Baskerville Old Face" pitchFamily="18" charset="0"/>
              </a:rPr>
              <a:t>62</a:t>
            </a:r>
            <a:r>
              <a:rPr lang="en-US" sz="4400" b="1" dirty="0" smtClean="0">
                <a:solidFill>
                  <a:schemeClr val="tx1">
                    <a:lumMod val="95000"/>
                  </a:schemeClr>
                </a:solidFill>
                <a:latin typeface="Bahnschrift" pitchFamily="34" charset="0"/>
              </a:rPr>
              <a:t> </a:t>
            </a:r>
            <a:r>
              <a:rPr lang="en-US" b="1" dirty="0" smtClean="0">
                <a:solidFill>
                  <a:schemeClr val="tx1">
                    <a:lumMod val="95000"/>
                  </a:schemeClr>
                </a:solidFill>
                <a:latin typeface="Baskerville Old Face" pitchFamily="18" charset="0"/>
              </a:rPr>
              <a:t>number  of  nodes  </a:t>
            </a:r>
            <a:br>
              <a:rPr lang="en-US" b="1" dirty="0" smtClean="0">
                <a:solidFill>
                  <a:schemeClr val="tx1">
                    <a:lumMod val="95000"/>
                  </a:schemeClr>
                </a:solidFill>
                <a:latin typeface="Baskerville Old Face" pitchFamily="18" charset="0"/>
              </a:rPr>
            </a:br>
            <a:r>
              <a:rPr lang="en-US" b="1" dirty="0" smtClean="0">
                <a:solidFill>
                  <a:schemeClr val="tx1">
                    <a:lumMod val="95000"/>
                  </a:schemeClr>
                </a:solidFill>
                <a:latin typeface="Baskerville Old Face" pitchFamily="18" charset="0"/>
              </a:rPr>
              <a:t>68  number  of  edges</a:t>
            </a:r>
          </a:p>
          <a:p>
            <a:r>
              <a:rPr lang="en-US" b="1" dirty="0">
                <a:solidFill>
                  <a:schemeClr val="tx1">
                    <a:lumMod val="95000"/>
                  </a:schemeClr>
                </a:solidFill>
                <a:latin typeface="Baskerville Old Face" pitchFamily="18" charset="0"/>
              </a:rPr>
              <a:t>2.1935  average </a:t>
            </a:r>
            <a:r>
              <a:rPr lang="en-US" b="1" dirty="0" smtClean="0">
                <a:solidFill>
                  <a:schemeClr val="tx1">
                    <a:lumMod val="95000"/>
                  </a:schemeClr>
                </a:solidFill>
                <a:latin typeface="Baskerville Old Face" pitchFamily="18" charset="0"/>
              </a:rPr>
              <a:t>degree</a:t>
            </a:r>
            <a:r>
              <a:rPr lang="en-US" b="1" dirty="0" smtClean="0">
                <a:solidFill>
                  <a:schemeClr val="tx1">
                    <a:lumMod val="95000"/>
                  </a:schemeClr>
                </a:solidFill>
                <a:latin typeface="Baskerville Old Face" pitchFamily="18" charset="0"/>
              </a:rPr>
              <a:t/>
            </a:r>
            <a:br>
              <a:rPr lang="en-US" b="1" dirty="0" smtClean="0">
                <a:solidFill>
                  <a:schemeClr val="tx1">
                    <a:lumMod val="95000"/>
                  </a:schemeClr>
                </a:solidFill>
                <a:latin typeface="Baskerville Old Face" pitchFamily="18" charset="0"/>
              </a:rPr>
            </a:b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867400" y="1905000"/>
            <a:ext cx="31242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u="sng" spc="-100" dirty="0">
                <a:solidFill>
                  <a:schemeClr val="tx1">
                    <a:lumMod val="95000"/>
                  </a:schemeClr>
                </a:solidFill>
                <a:latin typeface="Baskerville Old Face" pitchFamily="18" charset="0"/>
              </a:rPr>
              <a:t>INTRODUCTION</a:t>
            </a:r>
            <a:r>
              <a:rPr lang="en-US" sz="1600" u="sng" dirty="0" smtClean="0"/>
              <a:t> </a:t>
            </a:r>
            <a:r>
              <a:rPr lang="en-US" u="sng" dirty="0" smtClean="0"/>
              <a:t>                        . </a:t>
            </a:r>
          </a:p>
          <a:p>
            <a:pPr algn="just"/>
            <a:r>
              <a:rPr lang="en-US" sz="1200" dirty="0" smtClean="0"/>
              <a:t>This project is based on graph of characters and their interaction with </a:t>
            </a:r>
            <a:r>
              <a:rPr lang="en-US" sz="1200" dirty="0" err="1" smtClean="0"/>
              <a:t>eachother</a:t>
            </a:r>
            <a:r>
              <a:rPr lang="en-US" sz="1200" dirty="0" smtClean="0"/>
              <a:t>. The characters in this project tends to work as vertices of the graph.</a:t>
            </a:r>
            <a:r>
              <a:rPr lang="en-US" sz="1200" u="sng" dirty="0" smtClean="0"/>
              <a:t>  </a:t>
            </a:r>
            <a:endParaRPr lang="en-US" sz="1200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 l="19445" t="46181" r="45833" b="18403"/>
          <a:stretch>
            <a:fillRect/>
          </a:stretch>
        </p:blipFill>
        <p:spPr bwMode="auto">
          <a:xfrm>
            <a:off x="0" y="3124200"/>
            <a:ext cx="91440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78</TotalTime>
  <Words>35</Words>
  <Application>Microsoft Office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Metro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Parker</dc:creator>
  <cp:lastModifiedBy>Parker</cp:lastModifiedBy>
  <cp:revision>9</cp:revision>
  <dcterms:created xsi:type="dcterms:W3CDTF">2019-06-16T12:23:36Z</dcterms:created>
  <dcterms:modified xsi:type="dcterms:W3CDTF">2019-06-16T13:41:58Z</dcterms:modified>
</cp:coreProperties>
</file>