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ue8ZQkrQyJeJ3Siw9mq+0GgR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>
        <p:scale>
          <a:sx n="134" d="100"/>
          <a:sy n="134" d="100"/>
        </p:scale>
        <p:origin x="1104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a09210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49a09210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9a092101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49a092101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a09210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49a09210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a09210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9a09210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a09210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9a09210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6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a09210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9a09210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20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a09210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9a09210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5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6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75" name="Google Shape;7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6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0" name="Google Shape;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0" name="Google Shape;3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1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7" name="Google Shape;3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2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46" name="Google Shape;4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3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3" name="Google Shape;5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4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60" name="Google Shape;6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5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67" name="Google Shape;6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7000" dirty="0"/>
              <a:t>SoC-Now</a:t>
            </a:r>
            <a:endParaRPr sz="7000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58025" y="2571749"/>
            <a:ext cx="5028000" cy="17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>
                <a:solidFill>
                  <a:srgbClr val="000000"/>
                </a:solidFill>
              </a:rPr>
              <a:t>Mini SoC Generator by MERL-UIT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FA12A-4D48-2D68-1C0B-39461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400" y="17293"/>
            <a:ext cx="1592577" cy="75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26CE-E165-23FC-A058-32D77019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1A266-3137-4E17-A95A-66AB0B6E5A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385821-49E0-21F6-47AC-8476EDB0D88D}"/>
              </a:ext>
            </a:extLst>
          </p:cNvPr>
          <p:cNvSpPr txBox="1">
            <a:spLocks/>
          </p:cNvSpPr>
          <p:nvPr/>
        </p:nvSpPr>
        <p:spPr>
          <a:xfrm>
            <a:off x="1349004" y="4410651"/>
            <a:ext cx="7688400" cy="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PK" sz="1000" b="0" dirty="0"/>
              <a:t>www.merledupk.org</a:t>
            </a:r>
          </a:p>
        </p:txBody>
      </p:sp>
    </p:spTree>
    <p:extLst>
      <p:ext uri="{BB962C8B-B14F-4D97-AF65-F5344CB8AC3E}">
        <p14:creationId xmlns:p14="http://schemas.microsoft.com/office/powerpoint/2010/main" val="30871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7650" y="17923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2900"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-GB" sz="1800" dirty="0">
                <a:solidFill>
                  <a:srgbClr val="000000"/>
                </a:solidFill>
              </a:rPr>
              <a:t>Shahzaib Kashif		                  (</a:t>
            </a:r>
            <a:r>
              <a:rPr lang="en-GB" sz="1800" dirty="0" err="1">
                <a:solidFill>
                  <a:srgbClr val="000000"/>
                </a:solidFill>
              </a:rPr>
              <a:t>shazaib@students.uit.edu</a:t>
            </a:r>
            <a:r>
              <a:rPr lang="en-GB" sz="1800" dirty="0">
                <a:solidFill>
                  <a:srgbClr val="000000"/>
                </a:solidFill>
              </a:rPr>
              <a:t>)</a:t>
            </a:r>
            <a:endParaRPr lang="en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Talha Ahmed 			                  (</a:t>
            </a:r>
            <a:r>
              <a:rPr lang="en" sz="1800" dirty="0" err="1">
                <a:solidFill>
                  <a:srgbClr val="000000"/>
                </a:solidFill>
              </a:rPr>
              <a:t>tahmed@students.uit.edu</a:t>
            </a:r>
            <a:r>
              <a:rPr lang="en" sz="1800" dirty="0">
                <a:solidFill>
                  <a:srgbClr val="000000"/>
                </a:solidFill>
              </a:rPr>
              <a:t>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Muhammad Shahzaib		                  (</a:t>
            </a:r>
            <a:r>
              <a:rPr lang="en" sz="1800" dirty="0" err="1">
                <a:solidFill>
                  <a:srgbClr val="000000"/>
                </a:solidFill>
              </a:rPr>
              <a:t>mshahzaib@students.uit.edu</a:t>
            </a:r>
            <a:r>
              <a:rPr lang="en" sz="1800" dirty="0">
                <a:solidFill>
                  <a:srgbClr val="000000"/>
                </a:solidFill>
              </a:rPr>
              <a:t>)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a092101f_0_6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1" name="Google Shape;101;g149a092101f_0_6"/>
          <p:cNvSpPr txBox="1">
            <a:spLocks noGrp="1"/>
          </p:cNvSpPr>
          <p:nvPr>
            <p:ph type="body" idx="1"/>
          </p:nvPr>
        </p:nvSpPr>
        <p:spPr>
          <a:xfrm>
            <a:off x="727650" y="1792325"/>
            <a:ext cx="76887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Demonstration of SoC-Now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Overview of SoC-Now Pillars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Carvan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Jigsaw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Cachefy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NucleusRV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02" name="Google Shape;102;g149a092101f_0_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9a092101f_0_24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Pillars</a:t>
            </a:r>
            <a:endParaRPr/>
          </a:p>
        </p:txBody>
      </p:sp>
      <p:sp>
        <p:nvSpPr>
          <p:cNvPr id="108" name="Google Shape;108;g149a092101f_0_24"/>
          <p:cNvSpPr txBox="1">
            <a:spLocks noGrp="1"/>
          </p:cNvSpPr>
          <p:nvPr>
            <p:ph type="body" idx="1"/>
          </p:nvPr>
        </p:nvSpPr>
        <p:spPr>
          <a:xfrm>
            <a:off x="727650" y="1792325"/>
            <a:ext cx="76887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SoC-Now consists of the following four pillars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>
                <a:solidFill>
                  <a:srgbClr val="000000"/>
                </a:solidFill>
              </a:rPr>
              <a:t>Caravan</a:t>
            </a:r>
            <a:r>
              <a:rPr lang="en" sz="1800">
                <a:solidFill>
                  <a:srgbClr val="000000"/>
                </a:solidFill>
              </a:rPr>
              <a:t>: API for connecting Bus Interconnects by use of generic interfaces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>
                <a:solidFill>
                  <a:srgbClr val="000000"/>
                </a:solidFill>
              </a:rPr>
              <a:t>Jigsaw</a:t>
            </a:r>
            <a:r>
              <a:rPr lang="en" sz="1800">
                <a:solidFill>
                  <a:srgbClr val="000000"/>
                </a:solidFill>
              </a:rPr>
              <a:t>: API for connecting Devices by use of generic interfaces.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>
                <a:solidFill>
                  <a:srgbClr val="000000"/>
                </a:solidFill>
              </a:rPr>
              <a:t>Cachefy</a:t>
            </a:r>
            <a:r>
              <a:rPr lang="en" sz="1800">
                <a:solidFill>
                  <a:srgbClr val="000000"/>
                </a:solidFill>
              </a:rPr>
              <a:t>: API for connecting Cache Memories.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>
                <a:solidFill>
                  <a:srgbClr val="000000"/>
                </a:solidFill>
              </a:rPr>
              <a:t>NucleusRV</a:t>
            </a:r>
            <a:r>
              <a:rPr lang="en" sz="1800">
                <a:solidFill>
                  <a:srgbClr val="000000"/>
                </a:solidFill>
              </a:rPr>
              <a:t>: RISC-V based Core.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09" name="Google Shape;109;g149a092101f_0_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a092101f_0_36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Caravan</a:t>
            </a:r>
            <a:endParaRPr/>
          </a:p>
        </p:txBody>
      </p:sp>
      <p:sp>
        <p:nvSpPr>
          <p:cNvPr id="115" name="Google Shape;115;g149a092101f_0_36"/>
          <p:cNvSpPr txBox="1">
            <a:spLocks noGrp="1"/>
          </p:cNvSpPr>
          <p:nvPr>
            <p:ph type="body" idx="1"/>
          </p:nvPr>
        </p:nvSpPr>
        <p:spPr>
          <a:xfrm>
            <a:off x="727650" y="1341450"/>
            <a:ext cx="13941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Caravan provides generic Request and Response Interfaces to connect Buses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6" name="Google Shape;116;g149a092101f_0_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7" name="Google Shape;117;g149a092101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50" y="645200"/>
            <a:ext cx="6726574" cy="43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49a092101f_0_36"/>
          <p:cNvSpPr/>
          <p:nvPr/>
        </p:nvSpPr>
        <p:spPr>
          <a:xfrm>
            <a:off x="2071950" y="1608475"/>
            <a:ext cx="1254000" cy="25809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49a092101f_0_36"/>
          <p:cNvSpPr/>
          <p:nvPr/>
        </p:nvSpPr>
        <p:spPr>
          <a:xfrm>
            <a:off x="7536687" y="1671000"/>
            <a:ext cx="1254000" cy="25809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a092101f_0_88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Caravan</a:t>
            </a:r>
            <a:endParaRPr/>
          </a:p>
        </p:txBody>
      </p:sp>
      <p:sp>
        <p:nvSpPr>
          <p:cNvPr id="125" name="Google Shape;125;g149a092101f_0_88"/>
          <p:cNvSpPr txBox="1">
            <a:spLocks noGrp="1"/>
          </p:cNvSpPr>
          <p:nvPr>
            <p:ph type="body" idx="1"/>
          </p:nvPr>
        </p:nvSpPr>
        <p:spPr>
          <a:xfrm>
            <a:off x="727650" y="1341450"/>
            <a:ext cx="13941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Caravan provides generic Request and Response Interfaces to connect Buses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6" name="Google Shape;126;g149a092101f_0_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7" name="Google Shape;127;g149a092101f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625" y="197850"/>
            <a:ext cx="58736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ABE62D-467C-0F10-CA57-BEACFF5C98BA}"/>
              </a:ext>
            </a:extLst>
          </p:cNvPr>
          <p:cNvSpPr/>
          <p:nvPr/>
        </p:nvSpPr>
        <p:spPr>
          <a:xfrm>
            <a:off x="2662625" y="990600"/>
            <a:ext cx="1121975" cy="276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5C5BC-BDBC-A148-6DF8-C432B6B3A182}"/>
              </a:ext>
            </a:extLst>
          </p:cNvPr>
          <p:cNvSpPr/>
          <p:nvPr/>
        </p:nvSpPr>
        <p:spPr>
          <a:xfrm>
            <a:off x="7294375" y="998688"/>
            <a:ext cx="1121975" cy="276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9256A-2B3E-2B19-48A5-EAD0EA1E0FAC}"/>
              </a:ext>
            </a:extLst>
          </p:cNvPr>
          <p:cNvSpPr txBox="1"/>
          <p:nvPr/>
        </p:nvSpPr>
        <p:spPr>
          <a:xfrm>
            <a:off x="6481272" y="624860"/>
            <a:ext cx="977148" cy="184666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K" sz="600" dirty="0"/>
              <a:t>Tilelink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D9958-3951-2735-4D37-D59FB4F677D9}"/>
              </a:ext>
            </a:extLst>
          </p:cNvPr>
          <p:cNvSpPr txBox="1"/>
          <p:nvPr/>
        </p:nvSpPr>
        <p:spPr>
          <a:xfrm>
            <a:off x="3536415" y="598722"/>
            <a:ext cx="1024569" cy="184666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K" sz="600" dirty="0"/>
              <a:t>Tilelink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a092101f_0_88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Jigsaw</a:t>
            </a:r>
            <a:endParaRPr dirty="0"/>
          </a:p>
        </p:txBody>
      </p:sp>
      <p:sp>
        <p:nvSpPr>
          <p:cNvPr id="125" name="Google Shape;125;g149a092101f_0_88"/>
          <p:cNvSpPr txBox="1">
            <a:spLocks noGrp="1"/>
          </p:cNvSpPr>
          <p:nvPr>
            <p:ph type="body" idx="1"/>
          </p:nvPr>
        </p:nvSpPr>
        <p:spPr>
          <a:xfrm>
            <a:off x="727650" y="1341450"/>
            <a:ext cx="13941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Jigsaw connects devices with Caravan’s generic interfaces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126" name="Google Shape;126;g149a092101f_0_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BBD1AF-E856-F7E3-3D6D-052A4C8D7A63}"/>
              </a:ext>
            </a:extLst>
          </p:cNvPr>
          <p:cNvGrpSpPr/>
          <p:nvPr/>
        </p:nvGrpSpPr>
        <p:grpSpPr>
          <a:xfrm>
            <a:off x="2196608" y="197850"/>
            <a:ext cx="5861542" cy="4840875"/>
            <a:chOff x="2662625" y="197850"/>
            <a:chExt cx="5873676" cy="4838700"/>
          </a:xfrm>
        </p:grpSpPr>
        <p:pic>
          <p:nvPicPr>
            <p:cNvPr id="127" name="Google Shape;127;g149a092101f_0_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2625" y="197850"/>
              <a:ext cx="5873676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79256A-2B3E-2B19-48A5-EAD0EA1E0FAC}"/>
                </a:ext>
              </a:extLst>
            </p:cNvPr>
            <p:cNvSpPr txBox="1"/>
            <p:nvPr/>
          </p:nvSpPr>
          <p:spPr>
            <a:xfrm>
              <a:off x="6481272" y="624860"/>
              <a:ext cx="977148" cy="184666"/>
            </a:xfrm>
            <a:prstGeom prst="rect">
              <a:avLst/>
            </a:prstGeom>
            <a:solidFill>
              <a:srgbClr val="D6E8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600" dirty="0"/>
                <a:t>Tilelink Device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D9958-3951-2735-4D37-D59FB4F677D9}"/>
                </a:ext>
              </a:extLst>
            </p:cNvPr>
            <p:cNvSpPr txBox="1"/>
            <p:nvPr/>
          </p:nvSpPr>
          <p:spPr>
            <a:xfrm>
              <a:off x="3536415" y="598722"/>
              <a:ext cx="1024569" cy="184666"/>
            </a:xfrm>
            <a:prstGeom prst="rect">
              <a:avLst/>
            </a:prstGeom>
            <a:solidFill>
              <a:srgbClr val="D6E8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600" dirty="0"/>
                <a:t>Tilelink Host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39F172-2D10-6B31-8A59-24BD2E466508}"/>
              </a:ext>
            </a:extLst>
          </p:cNvPr>
          <p:cNvGrpSpPr/>
          <p:nvPr/>
        </p:nvGrpSpPr>
        <p:grpSpPr>
          <a:xfrm>
            <a:off x="7900125" y="783651"/>
            <a:ext cx="695325" cy="3942000"/>
            <a:chOff x="8305800" y="809625"/>
            <a:chExt cx="695325" cy="394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27F39-6F99-F924-FF7C-231C4FA1E75D}"/>
                </a:ext>
              </a:extLst>
            </p:cNvPr>
            <p:cNvSpPr/>
            <p:nvPr/>
          </p:nvSpPr>
          <p:spPr>
            <a:xfrm>
              <a:off x="8305800" y="809625"/>
              <a:ext cx="695325" cy="3942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FB0756-DFFC-E627-CBB3-9C0C296DD5B1}"/>
                </a:ext>
              </a:extLst>
            </p:cNvPr>
            <p:cNvSpPr txBox="1"/>
            <p:nvPr/>
          </p:nvSpPr>
          <p:spPr>
            <a:xfrm>
              <a:off x="8360213" y="914723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UART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9441D3-4C8A-EAED-AF90-A26295AB23AE}"/>
                </a:ext>
              </a:extLst>
            </p:cNvPr>
            <p:cNvSpPr txBox="1"/>
            <p:nvPr/>
          </p:nvSpPr>
          <p:spPr>
            <a:xfrm rot="16200000">
              <a:off x="8207840" y="1408776"/>
              <a:ext cx="584775" cy="23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reqIn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4843EC-D330-81E9-28ED-505C765A3C53}"/>
                </a:ext>
              </a:extLst>
            </p:cNvPr>
            <p:cNvSpPr txBox="1"/>
            <p:nvPr/>
          </p:nvSpPr>
          <p:spPr>
            <a:xfrm rot="16200000">
              <a:off x="8181423" y="3216120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rspOut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a092101f_0_88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1800" dirty="0" err="1"/>
              <a:t>NucleusRV</a:t>
            </a:r>
            <a:endParaRPr sz="2400" dirty="0"/>
          </a:p>
        </p:txBody>
      </p:sp>
      <p:sp>
        <p:nvSpPr>
          <p:cNvPr id="125" name="Google Shape;125;g149a092101f_0_88"/>
          <p:cNvSpPr txBox="1">
            <a:spLocks noGrp="1"/>
          </p:cNvSpPr>
          <p:nvPr>
            <p:ph type="body" idx="1"/>
          </p:nvPr>
        </p:nvSpPr>
        <p:spPr>
          <a:xfrm>
            <a:off x="727650" y="1341450"/>
            <a:ext cx="1110758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RISC-V based 32 bit core having I, M, F (partial) and C (partial) extensions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126" name="Google Shape;126;g149a092101f_0_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BBD1AF-E856-F7E3-3D6D-052A4C8D7A63}"/>
              </a:ext>
            </a:extLst>
          </p:cNvPr>
          <p:cNvGrpSpPr/>
          <p:nvPr/>
        </p:nvGrpSpPr>
        <p:grpSpPr>
          <a:xfrm>
            <a:off x="2703308" y="151312"/>
            <a:ext cx="5861542" cy="4840875"/>
            <a:chOff x="2662625" y="197850"/>
            <a:chExt cx="5873676" cy="4838700"/>
          </a:xfrm>
        </p:grpSpPr>
        <p:pic>
          <p:nvPicPr>
            <p:cNvPr id="127" name="Google Shape;127;g149a092101f_0_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2625" y="197850"/>
              <a:ext cx="5873676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79256A-2B3E-2B19-48A5-EAD0EA1E0FAC}"/>
                </a:ext>
              </a:extLst>
            </p:cNvPr>
            <p:cNvSpPr txBox="1"/>
            <p:nvPr/>
          </p:nvSpPr>
          <p:spPr>
            <a:xfrm>
              <a:off x="6481272" y="624860"/>
              <a:ext cx="977148" cy="184666"/>
            </a:xfrm>
            <a:prstGeom prst="rect">
              <a:avLst/>
            </a:prstGeom>
            <a:solidFill>
              <a:srgbClr val="D6E8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600" dirty="0"/>
                <a:t>Tilelink Device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D9958-3951-2735-4D37-D59FB4F677D9}"/>
                </a:ext>
              </a:extLst>
            </p:cNvPr>
            <p:cNvSpPr txBox="1"/>
            <p:nvPr/>
          </p:nvSpPr>
          <p:spPr>
            <a:xfrm>
              <a:off x="3536415" y="598722"/>
              <a:ext cx="1024569" cy="184666"/>
            </a:xfrm>
            <a:prstGeom prst="rect">
              <a:avLst/>
            </a:prstGeom>
            <a:solidFill>
              <a:srgbClr val="D6E8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600" dirty="0"/>
                <a:t>Tilelink Host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39F172-2D10-6B31-8A59-24BD2E466508}"/>
              </a:ext>
            </a:extLst>
          </p:cNvPr>
          <p:cNvGrpSpPr/>
          <p:nvPr/>
        </p:nvGrpSpPr>
        <p:grpSpPr>
          <a:xfrm>
            <a:off x="8406825" y="737113"/>
            <a:ext cx="695325" cy="3942000"/>
            <a:chOff x="8305800" y="809625"/>
            <a:chExt cx="695325" cy="394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27F39-6F99-F924-FF7C-231C4FA1E75D}"/>
                </a:ext>
              </a:extLst>
            </p:cNvPr>
            <p:cNvSpPr/>
            <p:nvPr/>
          </p:nvSpPr>
          <p:spPr>
            <a:xfrm>
              <a:off x="8305800" y="809625"/>
              <a:ext cx="695325" cy="3942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FB0756-DFFC-E627-CBB3-9C0C296DD5B1}"/>
                </a:ext>
              </a:extLst>
            </p:cNvPr>
            <p:cNvSpPr txBox="1"/>
            <p:nvPr/>
          </p:nvSpPr>
          <p:spPr>
            <a:xfrm>
              <a:off x="8360213" y="914723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UART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9441D3-4C8A-EAED-AF90-A26295AB23AE}"/>
                </a:ext>
              </a:extLst>
            </p:cNvPr>
            <p:cNvSpPr txBox="1"/>
            <p:nvPr/>
          </p:nvSpPr>
          <p:spPr>
            <a:xfrm rot="16200000">
              <a:off x="8207840" y="1408776"/>
              <a:ext cx="584775" cy="23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reqIn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4843EC-D330-81E9-28ED-505C765A3C53}"/>
                </a:ext>
              </a:extLst>
            </p:cNvPr>
            <p:cNvSpPr txBox="1"/>
            <p:nvPr/>
          </p:nvSpPr>
          <p:spPr>
            <a:xfrm rot="16200000">
              <a:off x="8181423" y="3216120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rspOut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6DB4DB-C2B8-2CB4-F0FC-A1D7197E42A9}"/>
              </a:ext>
            </a:extLst>
          </p:cNvPr>
          <p:cNvGrpSpPr/>
          <p:nvPr/>
        </p:nvGrpSpPr>
        <p:grpSpPr>
          <a:xfrm>
            <a:off x="2101243" y="706125"/>
            <a:ext cx="695325" cy="3942000"/>
            <a:chOff x="2101243" y="487050"/>
            <a:chExt cx="695325" cy="394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9FD0F1-8729-AC21-DEA2-F9EB5E0B60DE}"/>
                </a:ext>
              </a:extLst>
            </p:cNvPr>
            <p:cNvSpPr/>
            <p:nvPr/>
          </p:nvSpPr>
          <p:spPr>
            <a:xfrm>
              <a:off x="2101243" y="487050"/>
              <a:ext cx="695325" cy="394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A7B09-04CE-9E72-B60B-74C9885125C7}"/>
                </a:ext>
              </a:extLst>
            </p:cNvPr>
            <p:cNvSpPr txBox="1"/>
            <p:nvPr/>
          </p:nvSpPr>
          <p:spPr>
            <a:xfrm>
              <a:off x="2155656" y="592148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Core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0BF92-BB4A-5506-1575-50D9FFE80FF7}"/>
                </a:ext>
              </a:extLst>
            </p:cNvPr>
            <p:cNvSpPr txBox="1"/>
            <p:nvPr/>
          </p:nvSpPr>
          <p:spPr>
            <a:xfrm rot="16200000">
              <a:off x="2360278" y="1285221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reqOut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4AD332-7E4B-C516-CC98-DBD6C6DA0E9E}"/>
                </a:ext>
              </a:extLst>
            </p:cNvPr>
            <p:cNvSpPr txBox="1"/>
            <p:nvPr/>
          </p:nvSpPr>
          <p:spPr>
            <a:xfrm rot="16200000">
              <a:off x="2380521" y="3123732"/>
              <a:ext cx="5847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800" dirty="0"/>
                <a:t>rspIn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9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a092101f_0_88"/>
          <p:cNvSpPr txBox="1">
            <a:spLocks noGrp="1"/>
          </p:cNvSpPr>
          <p:nvPr>
            <p:ph type="title"/>
          </p:nvPr>
        </p:nvSpPr>
        <p:spPr>
          <a:xfrm>
            <a:off x="727650" y="576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err="1"/>
              <a:t>Cachefy</a:t>
            </a:r>
            <a:endParaRPr dirty="0"/>
          </a:p>
        </p:txBody>
      </p:sp>
      <p:sp>
        <p:nvSpPr>
          <p:cNvPr id="125" name="Google Shape;125;g149a092101f_0_88"/>
          <p:cNvSpPr txBox="1">
            <a:spLocks noGrp="1"/>
          </p:cNvSpPr>
          <p:nvPr>
            <p:ph type="body" idx="1"/>
          </p:nvPr>
        </p:nvSpPr>
        <p:spPr>
          <a:xfrm>
            <a:off x="727650" y="1341450"/>
            <a:ext cx="13941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000000"/>
                </a:solidFill>
              </a:rPr>
              <a:t>Cachefy</a:t>
            </a:r>
            <a:r>
              <a:rPr lang="en" sz="1200" dirty="0">
                <a:solidFill>
                  <a:srgbClr val="000000"/>
                </a:solidFill>
              </a:rPr>
              <a:t> connects cache memories with Caravan’s generic interfaces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126" name="Google Shape;126;g149a092101f_0_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C7A600-77A0-8781-D878-1891FFF0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0"/>
            <a:ext cx="47704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On-screen Show (16:9)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Streamline</vt:lpstr>
      <vt:lpstr>SoC-Now</vt:lpstr>
      <vt:lpstr>Team Introduction</vt:lpstr>
      <vt:lpstr>Agenda</vt:lpstr>
      <vt:lpstr>Pillars</vt:lpstr>
      <vt:lpstr>Caravan</vt:lpstr>
      <vt:lpstr>Caravan</vt:lpstr>
      <vt:lpstr>Jigsaw</vt:lpstr>
      <vt:lpstr>NucleusRV</vt:lpstr>
      <vt:lpstr>Cachefy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SoC-Now</dc:title>
  <cp:lastModifiedBy>SHAZAIB</cp:lastModifiedBy>
  <cp:revision>1</cp:revision>
  <dcterms:modified xsi:type="dcterms:W3CDTF">2022-09-06T18:33:44Z</dcterms:modified>
</cp:coreProperties>
</file>