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660"/>
  </p:normalViewPr>
  <p:slideViewPr>
    <p:cSldViewPr snapToGrid="0">
      <p:cViewPr varScale="1">
        <p:scale>
          <a:sx n="58" d="100"/>
          <a:sy n="58" d="100"/>
        </p:scale>
        <p:origin x="99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C7C69-7939-10E1-4E05-CCB676C37D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A46D4EA-080E-3050-1A66-7DF5DC769B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92AC617-5A9F-8146-7060-9A84DDA721FC}"/>
              </a:ext>
            </a:extLst>
          </p:cNvPr>
          <p:cNvSpPr>
            <a:spLocks noGrp="1"/>
          </p:cNvSpPr>
          <p:nvPr>
            <p:ph type="dt" sz="half" idx="10"/>
          </p:nvPr>
        </p:nvSpPr>
        <p:spPr/>
        <p:txBody>
          <a:bodyPr/>
          <a:lstStyle/>
          <a:p>
            <a:fld id="{DF620202-3C57-4BCB-A4EB-08B269C05DF2}" type="datetimeFigureOut">
              <a:rPr lang="en-US" smtClean="0"/>
              <a:t>4/18/2024</a:t>
            </a:fld>
            <a:endParaRPr lang="en-US"/>
          </a:p>
        </p:txBody>
      </p:sp>
      <p:sp>
        <p:nvSpPr>
          <p:cNvPr id="5" name="Footer Placeholder 4">
            <a:extLst>
              <a:ext uri="{FF2B5EF4-FFF2-40B4-BE49-F238E27FC236}">
                <a16:creationId xmlns:a16="http://schemas.microsoft.com/office/drawing/2014/main" id="{188813D4-2BE7-C0A2-6668-43D002111D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4013DA-E30C-241B-DAAD-323B2CFAC62F}"/>
              </a:ext>
            </a:extLst>
          </p:cNvPr>
          <p:cNvSpPr>
            <a:spLocks noGrp="1"/>
          </p:cNvSpPr>
          <p:nvPr>
            <p:ph type="sldNum" sz="quarter" idx="12"/>
          </p:nvPr>
        </p:nvSpPr>
        <p:spPr/>
        <p:txBody>
          <a:bodyPr/>
          <a:lstStyle/>
          <a:p>
            <a:fld id="{AC1E0A67-4430-4C43-B826-45D08827B3CC}" type="slidenum">
              <a:rPr lang="en-US" smtClean="0"/>
              <a:t>‹#›</a:t>
            </a:fld>
            <a:endParaRPr lang="en-US"/>
          </a:p>
        </p:txBody>
      </p:sp>
    </p:spTree>
    <p:extLst>
      <p:ext uri="{BB962C8B-B14F-4D97-AF65-F5344CB8AC3E}">
        <p14:creationId xmlns:p14="http://schemas.microsoft.com/office/powerpoint/2010/main" val="4187374075"/>
      </p:ext>
    </p:extLst>
  </p:cSld>
  <p:clrMapOvr>
    <a:masterClrMapping/>
  </p:clrMapOvr>
  <mc:AlternateContent xmlns:mc="http://schemas.openxmlformats.org/markup-compatibility/2006">
    <mc:Choice xmlns:p14="http://schemas.microsoft.com/office/powerpoint/2010/main" Requires="p14">
      <p:transition p14:dur="10" advClick="0" advTm="1000">
        <p14:reveal/>
      </p:transition>
    </mc:Choice>
    <mc:Fallback>
      <p:transition advClick="0" advTm="1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C832E-D883-8784-B3C9-71553B8AABA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76C8289-C57D-3E1A-5A16-991500BAE8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46670D-732E-1084-3797-81A02C1C712B}"/>
              </a:ext>
            </a:extLst>
          </p:cNvPr>
          <p:cNvSpPr>
            <a:spLocks noGrp="1"/>
          </p:cNvSpPr>
          <p:nvPr>
            <p:ph type="dt" sz="half" idx="10"/>
          </p:nvPr>
        </p:nvSpPr>
        <p:spPr/>
        <p:txBody>
          <a:bodyPr/>
          <a:lstStyle/>
          <a:p>
            <a:fld id="{DF620202-3C57-4BCB-A4EB-08B269C05DF2}" type="datetimeFigureOut">
              <a:rPr lang="en-US" smtClean="0"/>
              <a:t>4/18/2024</a:t>
            </a:fld>
            <a:endParaRPr lang="en-US"/>
          </a:p>
        </p:txBody>
      </p:sp>
      <p:sp>
        <p:nvSpPr>
          <p:cNvPr id="5" name="Footer Placeholder 4">
            <a:extLst>
              <a:ext uri="{FF2B5EF4-FFF2-40B4-BE49-F238E27FC236}">
                <a16:creationId xmlns:a16="http://schemas.microsoft.com/office/drawing/2014/main" id="{E60FF754-8AF3-DE63-1E67-C78CE1B476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A7342B-CE0B-1D37-1284-D6968EEB7E0C}"/>
              </a:ext>
            </a:extLst>
          </p:cNvPr>
          <p:cNvSpPr>
            <a:spLocks noGrp="1"/>
          </p:cNvSpPr>
          <p:nvPr>
            <p:ph type="sldNum" sz="quarter" idx="12"/>
          </p:nvPr>
        </p:nvSpPr>
        <p:spPr/>
        <p:txBody>
          <a:bodyPr/>
          <a:lstStyle/>
          <a:p>
            <a:fld id="{AC1E0A67-4430-4C43-B826-45D08827B3CC}" type="slidenum">
              <a:rPr lang="en-US" smtClean="0"/>
              <a:t>‹#›</a:t>
            </a:fld>
            <a:endParaRPr lang="en-US"/>
          </a:p>
        </p:txBody>
      </p:sp>
    </p:spTree>
    <p:extLst>
      <p:ext uri="{BB962C8B-B14F-4D97-AF65-F5344CB8AC3E}">
        <p14:creationId xmlns:p14="http://schemas.microsoft.com/office/powerpoint/2010/main" val="2514645421"/>
      </p:ext>
    </p:extLst>
  </p:cSld>
  <p:clrMapOvr>
    <a:masterClrMapping/>
  </p:clrMapOvr>
  <mc:AlternateContent xmlns:mc="http://schemas.openxmlformats.org/markup-compatibility/2006">
    <mc:Choice xmlns:p14="http://schemas.microsoft.com/office/powerpoint/2010/main" Requires="p14">
      <p:transition p14:dur="10" advClick="0" advTm="1000">
        <p14:reveal/>
      </p:transition>
    </mc:Choice>
    <mc:Fallback>
      <p:transition advClick="0" advTm="1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BDD368-C8CE-C822-98AD-64A72E3FA4A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017BBB-EF82-77CD-483D-8564FCCDEC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23CBA5-00E9-47AB-CAA3-8C7A2FA7CBA9}"/>
              </a:ext>
            </a:extLst>
          </p:cNvPr>
          <p:cNvSpPr>
            <a:spLocks noGrp="1"/>
          </p:cNvSpPr>
          <p:nvPr>
            <p:ph type="dt" sz="half" idx="10"/>
          </p:nvPr>
        </p:nvSpPr>
        <p:spPr/>
        <p:txBody>
          <a:bodyPr/>
          <a:lstStyle/>
          <a:p>
            <a:fld id="{DF620202-3C57-4BCB-A4EB-08B269C05DF2}" type="datetimeFigureOut">
              <a:rPr lang="en-US" smtClean="0"/>
              <a:t>4/18/2024</a:t>
            </a:fld>
            <a:endParaRPr lang="en-US"/>
          </a:p>
        </p:txBody>
      </p:sp>
      <p:sp>
        <p:nvSpPr>
          <p:cNvPr id="5" name="Footer Placeholder 4">
            <a:extLst>
              <a:ext uri="{FF2B5EF4-FFF2-40B4-BE49-F238E27FC236}">
                <a16:creationId xmlns:a16="http://schemas.microsoft.com/office/drawing/2014/main" id="{C6E7E377-CB8C-D7EE-E473-6716484CF5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772DF6-1E04-AD9D-A88B-727D7DCC1AB1}"/>
              </a:ext>
            </a:extLst>
          </p:cNvPr>
          <p:cNvSpPr>
            <a:spLocks noGrp="1"/>
          </p:cNvSpPr>
          <p:nvPr>
            <p:ph type="sldNum" sz="quarter" idx="12"/>
          </p:nvPr>
        </p:nvSpPr>
        <p:spPr/>
        <p:txBody>
          <a:bodyPr/>
          <a:lstStyle/>
          <a:p>
            <a:fld id="{AC1E0A67-4430-4C43-B826-45D08827B3CC}" type="slidenum">
              <a:rPr lang="en-US" smtClean="0"/>
              <a:t>‹#›</a:t>
            </a:fld>
            <a:endParaRPr lang="en-US"/>
          </a:p>
        </p:txBody>
      </p:sp>
    </p:spTree>
    <p:extLst>
      <p:ext uri="{BB962C8B-B14F-4D97-AF65-F5344CB8AC3E}">
        <p14:creationId xmlns:p14="http://schemas.microsoft.com/office/powerpoint/2010/main" val="3785425192"/>
      </p:ext>
    </p:extLst>
  </p:cSld>
  <p:clrMapOvr>
    <a:masterClrMapping/>
  </p:clrMapOvr>
  <mc:AlternateContent xmlns:mc="http://schemas.openxmlformats.org/markup-compatibility/2006">
    <mc:Choice xmlns:p14="http://schemas.microsoft.com/office/powerpoint/2010/main" Requires="p14">
      <p:transition p14:dur="10" advClick="0" advTm="1000">
        <p14:reveal/>
      </p:transition>
    </mc:Choice>
    <mc:Fallback>
      <p:transition advClick="0" advTm="1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6414A-1852-5D38-286E-02EC7BB851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E1A874-A1F4-AC62-254C-2CF45D3DF0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5F2DE9-EE93-2FAA-06A6-D642CA95B3CC}"/>
              </a:ext>
            </a:extLst>
          </p:cNvPr>
          <p:cNvSpPr>
            <a:spLocks noGrp="1"/>
          </p:cNvSpPr>
          <p:nvPr>
            <p:ph type="dt" sz="half" idx="10"/>
          </p:nvPr>
        </p:nvSpPr>
        <p:spPr/>
        <p:txBody>
          <a:bodyPr/>
          <a:lstStyle/>
          <a:p>
            <a:fld id="{DF620202-3C57-4BCB-A4EB-08B269C05DF2}" type="datetimeFigureOut">
              <a:rPr lang="en-US" smtClean="0"/>
              <a:t>4/18/2024</a:t>
            </a:fld>
            <a:endParaRPr lang="en-US"/>
          </a:p>
        </p:txBody>
      </p:sp>
      <p:sp>
        <p:nvSpPr>
          <p:cNvPr id="5" name="Footer Placeholder 4">
            <a:extLst>
              <a:ext uri="{FF2B5EF4-FFF2-40B4-BE49-F238E27FC236}">
                <a16:creationId xmlns:a16="http://schemas.microsoft.com/office/drawing/2014/main" id="{1E080EAA-6F7A-0984-F331-2CF61F91F9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5DB8D3-E4BD-A437-C467-93F94BBDB642}"/>
              </a:ext>
            </a:extLst>
          </p:cNvPr>
          <p:cNvSpPr>
            <a:spLocks noGrp="1"/>
          </p:cNvSpPr>
          <p:nvPr>
            <p:ph type="sldNum" sz="quarter" idx="12"/>
          </p:nvPr>
        </p:nvSpPr>
        <p:spPr/>
        <p:txBody>
          <a:bodyPr/>
          <a:lstStyle/>
          <a:p>
            <a:fld id="{AC1E0A67-4430-4C43-B826-45D08827B3CC}" type="slidenum">
              <a:rPr lang="en-US" smtClean="0"/>
              <a:t>‹#›</a:t>
            </a:fld>
            <a:endParaRPr lang="en-US"/>
          </a:p>
        </p:txBody>
      </p:sp>
    </p:spTree>
    <p:extLst>
      <p:ext uri="{BB962C8B-B14F-4D97-AF65-F5344CB8AC3E}">
        <p14:creationId xmlns:p14="http://schemas.microsoft.com/office/powerpoint/2010/main" val="3259886140"/>
      </p:ext>
    </p:extLst>
  </p:cSld>
  <p:clrMapOvr>
    <a:masterClrMapping/>
  </p:clrMapOvr>
  <mc:AlternateContent xmlns:mc="http://schemas.openxmlformats.org/markup-compatibility/2006">
    <mc:Choice xmlns:p14="http://schemas.microsoft.com/office/powerpoint/2010/main" Requires="p14">
      <p:transition p14:dur="10" advClick="0" advTm="1000">
        <p14:reveal/>
      </p:transition>
    </mc:Choice>
    <mc:Fallback>
      <p:transition advClick="0" advTm="1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73465-3E5B-3F48-2BEC-D6EE98FA01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F2EB814-C40C-B915-6046-45D1A02593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E48687-3988-0AB8-89F3-0E2542DDC917}"/>
              </a:ext>
            </a:extLst>
          </p:cNvPr>
          <p:cNvSpPr>
            <a:spLocks noGrp="1"/>
          </p:cNvSpPr>
          <p:nvPr>
            <p:ph type="dt" sz="half" idx="10"/>
          </p:nvPr>
        </p:nvSpPr>
        <p:spPr/>
        <p:txBody>
          <a:bodyPr/>
          <a:lstStyle/>
          <a:p>
            <a:fld id="{DF620202-3C57-4BCB-A4EB-08B269C05DF2}" type="datetimeFigureOut">
              <a:rPr lang="en-US" smtClean="0"/>
              <a:t>4/18/2024</a:t>
            </a:fld>
            <a:endParaRPr lang="en-US"/>
          </a:p>
        </p:txBody>
      </p:sp>
      <p:sp>
        <p:nvSpPr>
          <p:cNvPr id="5" name="Footer Placeholder 4">
            <a:extLst>
              <a:ext uri="{FF2B5EF4-FFF2-40B4-BE49-F238E27FC236}">
                <a16:creationId xmlns:a16="http://schemas.microsoft.com/office/drawing/2014/main" id="{72191B1A-B242-47C1-09BE-FAFA756987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69C818-F827-7552-B48D-D64D7A4DBC5A}"/>
              </a:ext>
            </a:extLst>
          </p:cNvPr>
          <p:cNvSpPr>
            <a:spLocks noGrp="1"/>
          </p:cNvSpPr>
          <p:nvPr>
            <p:ph type="sldNum" sz="quarter" idx="12"/>
          </p:nvPr>
        </p:nvSpPr>
        <p:spPr/>
        <p:txBody>
          <a:bodyPr/>
          <a:lstStyle/>
          <a:p>
            <a:fld id="{AC1E0A67-4430-4C43-B826-45D08827B3CC}" type="slidenum">
              <a:rPr lang="en-US" smtClean="0"/>
              <a:t>‹#›</a:t>
            </a:fld>
            <a:endParaRPr lang="en-US"/>
          </a:p>
        </p:txBody>
      </p:sp>
    </p:spTree>
    <p:extLst>
      <p:ext uri="{BB962C8B-B14F-4D97-AF65-F5344CB8AC3E}">
        <p14:creationId xmlns:p14="http://schemas.microsoft.com/office/powerpoint/2010/main" val="1988832047"/>
      </p:ext>
    </p:extLst>
  </p:cSld>
  <p:clrMapOvr>
    <a:masterClrMapping/>
  </p:clrMapOvr>
  <mc:AlternateContent xmlns:mc="http://schemas.openxmlformats.org/markup-compatibility/2006">
    <mc:Choice xmlns:p14="http://schemas.microsoft.com/office/powerpoint/2010/main" Requires="p14">
      <p:transition p14:dur="10" advClick="0" advTm="1000">
        <p14:reveal/>
      </p:transition>
    </mc:Choice>
    <mc:Fallback>
      <p:transition advClick="0" advTm="1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CCCF4-5FCC-9381-4F30-2A61FAE6D0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2EA315-3687-87F6-0D68-77BB0AC5414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6A0975E-4E65-7FB4-B501-456186913A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34A178-37FB-F2E5-B63B-801C6A34D789}"/>
              </a:ext>
            </a:extLst>
          </p:cNvPr>
          <p:cNvSpPr>
            <a:spLocks noGrp="1"/>
          </p:cNvSpPr>
          <p:nvPr>
            <p:ph type="dt" sz="half" idx="10"/>
          </p:nvPr>
        </p:nvSpPr>
        <p:spPr/>
        <p:txBody>
          <a:bodyPr/>
          <a:lstStyle/>
          <a:p>
            <a:fld id="{DF620202-3C57-4BCB-A4EB-08B269C05DF2}" type="datetimeFigureOut">
              <a:rPr lang="en-US" smtClean="0"/>
              <a:t>4/18/2024</a:t>
            </a:fld>
            <a:endParaRPr lang="en-US"/>
          </a:p>
        </p:txBody>
      </p:sp>
      <p:sp>
        <p:nvSpPr>
          <p:cNvPr id="6" name="Footer Placeholder 5">
            <a:extLst>
              <a:ext uri="{FF2B5EF4-FFF2-40B4-BE49-F238E27FC236}">
                <a16:creationId xmlns:a16="http://schemas.microsoft.com/office/drawing/2014/main" id="{7290A8D1-6BAD-1136-37A4-DB41C2BAC7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AD5EB9-B60B-18E8-5319-F99EE53183E0}"/>
              </a:ext>
            </a:extLst>
          </p:cNvPr>
          <p:cNvSpPr>
            <a:spLocks noGrp="1"/>
          </p:cNvSpPr>
          <p:nvPr>
            <p:ph type="sldNum" sz="quarter" idx="12"/>
          </p:nvPr>
        </p:nvSpPr>
        <p:spPr/>
        <p:txBody>
          <a:bodyPr/>
          <a:lstStyle/>
          <a:p>
            <a:fld id="{AC1E0A67-4430-4C43-B826-45D08827B3CC}" type="slidenum">
              <a:rPr lang="en-US" smtClean="0"/>
              <a:t>‹#›</a:t>
            </a:fld>
            <a:endParaRPr lang="en-US"/>
          </a:p>
        </p:txBody>
      </p:sp>
    </p:spTree>
    <p:extLst>
      <p:ext uri="{BB962C8B-B14F-4D97-AF65-F5344CB8AC3E}">
        <p14:creationId xmlns:p14="http://schemas.microsoft.com/office/powerpoint/2010/main" val="3497648026"/>
      </p:ext>
    </p:extLst>
  </p:cSld>
  <p:clrMapOvr>
    <a:masterClrMapping/>
  </p:clrMapOvr>
  <mc:AlternateContent xmlns:mc="http://schemas.openxmlformats.org/markup-compatibility/2006">
    <mc:Choice xmlns:p14="http://schemas.microsoft.com/office/powerpoint/2010/main" Requires="p14">
      <p:transition p14:dur="10" advClick="0" advTm="1000">
        <p14:reveal/>
      </p:transition>
    </mc:Choice>
    <mc:Fallback>
      <p:transition advClick="0" advTm="1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556A3-01AE-134B-1C56-EB96F9FA430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164CB05-BBDB-1E44-0918-376B8F929D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C310BE-F8BF-D277-BB9B-AC72E94EA4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BEF3D97-814C-17CC-C9F4-D818569EB4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6C7F3D-7523-41F3-82E5-483825D72A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7FA7C4-273B-65DC-6731-F0739BA6C7E4}"/>
              </a:ext>
            </a:extLst>
          </p:cNvPr>
          <p:cNvSpPr>
            <a:spLocks noGrp="1"/>
          </p:cNvSpPr>
          <p:nvPr>
            <p:ph type="dt" sz="half" idx="10"/>
          </p:nvPr>
        </p:nvSpPr>
        <p:spPr/>
        <p:txBody>
          <a:bodyPr/>
          <a:lstStyle/>
          <a:p>
            <a:fld id="{DF620202-3C57-4BCB-A4EB-08B269C05DF2}" type="datetimeFigureOut">
              <a:rPr lang="en-US" smtClean="0"/>
              <a:t>4/18/2024</a:t>
            </a:fld>
            <a:endParaRPr lang="en-US"/>
          </a:p>
        </p:txBody>
      </p:sp>
      <p:sp>
        <p:nvSpPr>
          <p:cNvPr id="8" name="Footer Placeholder 7">
            <a:extLst>
              <a:ext uri="{FF2B5EF4-FFF2-40B4-BE49-F238E27FC236}">
                <a16:creationId xmlns:a16="http://schemas.microsoft.com/office/drawing/2014/main" id="{C0512B52-DF26-7823-E5BE-3CC3D7E3919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07A04B1-9588-7E70-23ED-82C81E5FD5BE}"/>
              </a:ext>
            </a:extLst>
          </p:cNvPr>
          <p:cNvSpPr>
            <a:spLocks noGrp="1"/>
          </p:cNvSpPr>
          <p:nvPr>
            <p:ph type="sldNum" sz="quarter" idx="12"/>
          </p:nvPr>
        </p:nvSpPr>
        <p:spPr/>
        <p:txBody>
          <a:bodyPr/>
          <a:lstStyle/>
          <a:p>
            <a:fld id="{AC1E0A67-4430-4C43-B826-45D08827B3CC}" type="slidenum">
              <a:rPr lang="en-US" smtClean="0"/>
              <a:t>‹#›</a:t>
            </a:fld>
            <a:endParaRPr lang="en-US"/>
          </a:p>
        </p:txBody>
      </p:sp>
    </p:spTree>
    <p:extLst>
      <p:ext uri="{BB962C8B-B14F-4D97-AF65-F5344CB8AC3E}">
        <p14:creationId xmlns:p14="http://schemas.microsoft.com/office/powerpoint/2010/main" val="2270028652"/>
      </p:ext>
    </p:extLst>
  </p:cSld>
  <p:clrMapOvr>
    <a:masterClrMapping/>
  </p:clrMapOvr>
  <mc:AlternateContent xmlns:mc="http://schemas.openxmlformats.org/markup-compatibility/2006">
    <mc:Choice xmlns:p14="http://schemas.microsoft.com/office/powerpoint/2010/main" Requires="p14">
      <p:transition p14:dur="10" advClick="0" advTm="1000">
        <p14:reveal/>
      </p:transition>
    </mc:Choice>
    <mc:Fallback>
      <p:transition advClick="0" advTm="1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50948-E904-75CE-0BB6-500057AD208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8C68A0C-E3F0-E980-4F58-841A86CC55BD}"/>
              </a:ext>
            </a:extLst>
          </p:cNvPr>
          <p:cNvSpPr>
            <a:spLocks noGrp="1"/>
          </p:cNvSpPr>
          <p:nvPr>
            <p:ph type="dt" sz="half" idx="10"/>
          </p:nvPr>
        </p:nvSpPr>
        <p:spPr/>
        <p:txBody>
          <a:bodyPr/>
          <a:lstStyle/>
          <a:p>
            <a:fld id="{DF620202-3C57-4BCB-A4EB-08B269C05DF2}" type="datetimeFigureOut">
              <a:rPr lang="en-US" smtClean="0"/>
              <a:t>4/18/2024</a:t>
            </a:fld>
            <a:endParaRPr lang="en-US"/>
          </a:p>
        </p:txBody>
      </p:sp>
      <p:sp>
        <p:nvSpPr>
          <p:cNvPr id="4" name="Footer Placeholder 3">
            <a:extLst>
              <a:ext uri="{FF2B5EF4-FFF2-40B4-BE49-F238E27FC236}">
                <a16:creationId xmlns:a16="http://schemas.microsoft.com/office/drawing/2014/main" id="{25998159-D84C-4233-AC0F-FCFE545172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8BB3B2F-27F9-5DC9-3B49-DAD94F182D62}"/>
              </a:ext>
            </a:extLst>
          </p:cNvPr>
          <p:cNvSpPr>
            <a:spLocks noGrp="1"/>
          </p:cNvSpPr>
          <p:nvPr>
            <p:ph type="sldNum" sz="quarter" idx="12"/>
          </p:nvPr>
        </p:nvSpPr>
        <p:spPr/>
        <p:txBody>
          <a:bodyPr/>
          <a:lstStyle/>
          <a:p>
            <a:fld id="{AC1E0A67-4430-4C43-B826-45D08827B3CC}" type="slidenum">
              <a:rPr lang="en-US" smtClean="0"/>
              <a:t>‹#›</a:t>
            </a:fld>
            <a:endParaRPr lang="en-US"/>
          </a:p>
        </p:txBody>
      </p:sp>
    </p:spTree>
    <p:extLst>
      <p:ext uri="{BB962C8B-B14F-4D97-AF65-F5344CB8AC3E}">
        <p14:creationId xmlns:p14="http://schemas.microsoft.com/office/powerpoint/2010/main" val="416764025"/>
      </p:ext>
    </p:extLst>
  </p:cSld>
  <p:clrMapOvr>
    <a:masterClrMapping/>
  </p:clrMapOvr>
  <mc:AlternateContent xmlns:mc="http://schemas.openxmlformats.org/markup-compatibility/2006">
    <mc:Choice xmlns:p14="http://schemas.microsoft.com/office/powerpoint/2010/main" Requires="p14">
      <p:transition p14:dur="10" advClick="0" advTm="1000">
        <p14:reveal/>
      </p:transition>
    </mc:Choice>
    <mc:Fallback>
      <p:transition advClick="0" advTm="1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0AB9EA-1E24-47D8-08F1-404FF86478CC}"/>
              </a:ext>
            </a:extLst>
          </p:cNvPr>
          <p:cNvSpPr>
            <a:spLocks noGrp="1"/>
          </p:cNvSpPr>
          <p:nvPr>
            <p:ph type="dt" sz="half" idx="10"/>
          </p:nvPr>
        </p:nvSpPr>
        <p:spPr/>
        <p:txBody>
          <a:bodyPr/>
          <a:lstStyle/>
          <a:p>
            <a:fld id="{DF620202-3C57-4BCB-A4EB-08B269C05DF2}" type="datetimeFigureOut">
              <a:rPr lang="en-US" smtClean="0"/>
              <a:t>4/18/2024</a:t>
            </a:fld>
            <a:endParaRPr lang="en-US"/>
          </a:p>
        </p:txBody>
      </p:sp>
      <p:sp>
        <p:nvSpPr>
          <p:cNvPr id="3" name="Footer Placeholder 2">
            <a:extLst>
              <a:ext uri="{FF2B5EF4-FFF2-40B4-BE49-F238E27FC236}">
                <a16:creationId xmlns:a16="http://schemas.microsoft.com/office/drawing/2014/main" id="{74C62335-EA38-AC09-A89F-B703C3C3799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593D860-B31C-AABD-5E3B-B0967BA827B4}"/>
              </a:ext>
            </a:extLst>
          </p:cNvPr>
          <p:cNvSpPr>
            <a:spLocks noGrp="1"/>
          </p:cNvSpPr>
          <p:nvPr>
            <p:ph type="sldNum" sz="quarter" idx="12"/>
          </p:nvPr>
        </p:nvSpPr>
        <p:spPr/>
        <p:txBody>
          <a:bodyPr/>
          <a:lstStyle/>
          <a:p>
            <a:fld id="{AC1E0A67-4430-4C43-B826-45D08827B3CC}" type="slidenum">
              <a:rPr lang="en-US" smtClean="0"/>
              <a:t>‹#›</a:t>
            </a:fld>
            <a:endParaRPr lang="en-US"/>
          </a:p>
        </p:txBody>
      </p:sp>
    </p:spTree>
    <p:extLst>
      <p:ext uri="{BB962C8B-B14F-4D97-AF65-F5344CB8AC3E}">
        <p14:creationId xmlns:p14="http://schemas.microsoft.com/office/powerpoint/2010/main" val="2566093756"/>
      </p:ext>
    </p:extLst>
  </p:cSld>
  <p:clrMapOvr>
    <a:masterClrMapping/>
  </p:clrMapOvr>
  <mc:AlternateContent xmlns:mc="http://schemas.openxmlformats.org/markup-compatibility/2006">
    <mc:Choice xmlns:p14="http://schemas.microsoft.com/office/powerpoint/2010/main" Requires="p14">
      <p:transition p14:dur="10" advClick="0" advTm="1000">
        <p14:reveal/>
      </p:transition>
    </mc:Choice>
    <mc:Fallback>
      <p:transition advClick="0" advTm="1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9B41E-332E-1949-4E84-9987E055FA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BCDA441-7575-83EF-790E-19C319FC21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C976C7F-F4C8-9D03-61C6-B334A21AC9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BA97F0-2224-956C-F8EC-4D8697CFA49A}"/>
              </a:ext>
            </a:extLst>
          </p:cNvPr>
          <p:cNvSpPr>
            <a:spLocks noGrp="1"/>
          </p:cNvSpPr>
          <p:nvPr>
            <p:ph type="dt" sz="half" idx="10"/>
          </p:nvPr>
        </p:nvSpPr>
        <p:spPr/>
        <p:txBody>
          <a:bodyPr/>
          <a:lstStyle/>
          <a:p>
            <a:fld id="{DF620202-3C57-4BCB-A4EB-08B269C05DF2}" type="datetimeFigureOut">
              <a:rPr lang="en-US" smtClean="0"/>
              <a:t>4/18/2024</a:t>
            </a:fld>
            <a:endParaRPr lang="en-US"/>
          </a:p>
        </p:txBody>
      </p:sp>
      <p:sp>
        <p:nvSpPr>
          <p:cNvPr id="6" name="Footer Placeholder 5">
            <a:extLst>
              <a:ext uri="{FF2B5EF4-FFF2-40B4-BE49-F238E27FC236}">
                <a16:creationId xmlns:a16="http://schemas.microsoft.com/office/drawing/2014/main" id="{92E663D4-28D6-75A0-314E-55DB699D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5D5DD2-9F2A-D8D7-2996-BF70C338D0BD}"/>
              </a:ext>
            </a:extLst>
          </p:cNvPr>
          <p:cNvSpPr>
            <a:spLocks noGrp="1"/>
          </p:cNvSpPr>
          <p:nvPr>
            <p:ph type="sldNum" sz="quarter" idx="12"/>
          </p:nvPr>
        </p:nvSpPr>
        <p:spPr/>
        <p:txBody>
          <a:bodyPr/>
          <a:lstStyle/>
          <a:p>
            <a:fld id="{AC1E0A67-4430-4C43-B826-45D08827B3CC}" type="slidenum">
              <a:rPr lang="en-US" smtClean="0"/>
              <a:t>‹#›</a:t>
            </a:fld>
            <a:endParaRPr lang="en-US"/>
          </a:p>
        </p:txBody>
      </p:sp>
    </p:spTree>
    <p:extLst>
      <p:ext uri="{BB962C8B-B14F-4D97-AF65-F5344CB8AC3E}">
        <p14:creationId xmlns:p14="http://schemas.microsoft.com/office/powerpoint/2010/main" val="1386569362"/>
      </p:ext>
    </p:extLst>
  </p:cSld>
  <p:clrMapOvr>
    <a:masterClrMapping/>
  </p:clrMapOvr>
  <mc:AlternateContent xmlns:mc="http://schemas.openxmlformats.org/markup-compatibility/2006">
    <mc:Choice xmlns:p14="http://schemas.microsoft.com/office/powerpoint/2010/main" Requires="p14">
      <p:transition p14:dur="10" advClick="0" advTm="1000">
        <p14:reveal/>
      </p:transition>
    </mc:Choice>
    <mc:Fallback>
      <p:transition advClick="0" advTm="1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7DA25-D0A2-8B7C-B00B-4AFCC02960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98D1233-E9A4-4EE8-DD9B-AD119AD507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EEF4C16-3C42-DBC8-A46D-3912BF3F92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1EB71C-0B0B-7C33-B7EF-D39B72F0A20C}"/>
              </a:ext>
            </a:extLst>
          </p:cNvPr>
          <p:cNvSpPr>
            <a:spLocks noGrp="1"/>
          </p:cNvSpPr>
          <p:nvPr>
            <p:ph type="dt" sz="half" idx="10"/>
          </p:nvPr>
        </p:nvSpPr>
        <p:spPr/>
        <p:txBody>
          <a:bodyPr/>
          <a:lstStyle/>
          <a:p>
            <a:fld id="{DF620202-3C57-4BCB-A4EB-08B269C05DF2}" type="datetimeFigureOut">
              <a:rPr lang="en-US" smtClean="0"/>
              <a:t>4/18/2024</a:t>
            </a:fld>
            <a:endParaRPr lang="en-US"/>
          </a:p>
        </p:txBody>
      </p:sp>
      <p:sp>
        <p:nvSpPr>
          <p:cNvPr id="6" name="Footer Placeholder 5">
            <a:extLst>
              <a:ext uri="{FF2B5EF4-FFF2-40B4-BE49-F238E27FC236}">
                <a16:creationId xmlns:a16="http://schemas.microsoft.com/office/drawing/2014/main" id="{E1EF4734-B13C-D4A9-2EF6-CF0F10A31E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E51B22-5B8A-913E-7706-AA71491BDC20}"/>
              </a:ext>
            </a:extLst>
          </p:cNvPr>
          <p:cNvSpPr>
            <a:spLocks noGrp="1"/>
          </p:cNvSpPr>
          <p:nvPr>
            <p:ph type="sldNum" sz="quarter" idx="12"/>
          </p:nvPr>
        </p:nvSpPr>
        <p:spPr/>
        <p:txBody>
          <a:bodyPr/>
          <a:lstStyle/>
          <a:p>
            <a:fld id="{AC1E0A67-4430-4C43-B826-45D08827B3CC}" type="slidenum">
              <a:rPr lang="en-US" smtClean="0"/>
              <a:t>‹#›</a:t>
            </a:fld>
            <a:endParaRPr lang="en-US"/>
          </a:p>
        </p:txBody>
      </p:sp>
    </p:spTree>
    <p:extLst>
      <p:ext uri="{BB962C8B-B14F-4D97-AF65-F5344CB8AC3E}">
        <p14:creationId xmlns:p14="http://schemas.microsoft.com/office/powerpoint/2010/main" val="3382899280"/>
      </p:ext>
    </p:extLst>
  </p:cSld>
  <p:clrMapOvr>
    <a:masterClrMapping/>
  </p:clrMapOvr>
  <mc:AlternateContent xmlns:mc="http://schemas.openxmlformats.org/markup-compatibility/2006">
    <mc:Choice xmlns:p14="http://schemas.microsoft.com/office/powerpoint/2010/main" Requires="p14">
      <p:transition p14:dur="10" advClick="0" advTm="1000">
        <p14:reveal/>
      </p:transition>
    </mc:Choice>
    <mc:Fallback>
      <p:transition advClick="0" advTm="1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19242E-6284-E047-FAA7-7BF7EBB6A7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121BC4F-9EE2-E3E1-C085-FD54E1CF52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CC765B-0FFE-BDD1-4FC0-64242B5F56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620202-3C57-4BCB-A4EB-08B269C05DF2}" type="datetimeFigureOut">
              <a:rPr lang="en-US" smtClean="0"/>
              <a:t>4/18/2024</a:t>
            </a:fld>
            <a:endParaRPr lang="en-US"/>
          </a:p>
        </p:txBody>
      </p:sp>
      <p:sp>
        <p:nvSpPr>
          <p:cNvPr id="5" name="Footer Placeholder 4">
            <a:extLst>
              <a:ext uri="{FF2B5EF4-FFF2-40B4-BE49-F238E27FC236}">
                <a16:creationId xmlns:a16="http://schemas.microsoft.com/office/drawing/2014/main" id="{52AE460C-8F56-DA28-C2B9-DF77469463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8577D2D-3465-229B-E5AB-7F5773DCF5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1E0A67-4430-4C43-B826-45D08827B3CC}" type="slidenum">
              <a:rPr lang="en-US" smtClean="0"/>
              <a:t>‹#›</a:t>
            </a:fld>
            <a:endParaRPr lang="en-US"/>
          </a:p>
        </p:txBody>
      </p:sp>
    </p:spTree>
    <p:extLst>
      <p:ext uri="{BB962C8B-B14F-4D97-AF65-F5344CB8AC3E}">
        <p14:creationId xmlns:p14="http://schemas.microsoft.com/office/powerpoint/2010/main" val="15095646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10" advClick="0" advTm="1000">
        <p14:reveal/>
      </p:transition>
    </mc:Choice>
    <mc:Fallback>
      <p:transition advClick="0" advTm="1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canva.com/about/"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canva.com/learn/5-smart-ways-to-use-canva-for-social-media/"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hyperlink" Target="https://www.google.com/search?sca_esv=515e485ef43ad46e&amp;rlz=1C1GCEU_enPK1089PK1089&amp;q=what+is+canva&amp;uds=AMwkrPuIpADS0H7tmfPDmpB6vrsFPX4iDJ1BACzaHqCriFQy6wMjBtIugayz_lPW" TargetMode="External"/><Relationship Id="rId2" Type="http://schemas.openxmlformats.org/officeDocument/2006/relationships/hyperlink" Target="https://adventureswithart.com/what-is-canva-good-for-10-reasons-to-use-it-for-desig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88C34-6483-D3A9-84C6-C650DB58901B}"/>
              </a:ext>
            </a:extLst>
          </p:cNvPr>
          <p:cNvSpPr>
            <a:spLocks noGrp="1"/>
          </p:cNvSpPr>
          <p:nvPr>
            <p:ph type="ctrTitle"/>
          </p:nvPr>
        </p:nvSpPr>
        <p:spPr/>
        <p:txBody>
          <a:bodyPr>
            <a:normAutofit/>
          </a:bodyPr>
          <a:lstStyle/>
          <a:p>
            <a:r>
              <a:rPr lang="en-US" sz="9600" b="1" i="1" dirty="0">
                <a:highlight>
                  <a:srgbClr val="808000"/>
                </a:highlight>
                <a:latin typeface="Adobe Kaiti Std R" panose="02020400000000000000" pitchFamily="18" charset="-128"/>
                <a:ea typeface="Adobe Kaiti Std R" panose="02020400000000000000" pitchFamily="18" charset="-128"/>
              </a:rPr>
              <a:t>CANVA</a:t>
            </a:r>
          </a:p>
        </p:txBody>
      </p:sp>
      <p:sp>
        <p:nvSpPr>
          <p:cNvPr id="3" name="Subtitle 2">
            <a:extLst>
              <a:ext uri="{FF2B5EF4-FFF2-40B4-BE49-F238E27FC236}">
                <a16:creationId xmlns:a16="http://schemas.microsoft.com/office/drawing/2014/main" id="{9E6DF347-0E0E-DA01-E15A-F7FB65567317}"/>
              </a:ext>
            </a:extLst>
          </p:cNvPr>
          <p:cNvSpPr>
            <a:spLocks noGrp="1"/>
          </p:cNvSpPr>
          <p:nvPr>
            <p:ph type="subTitle" idx="1"/>
          </p:nvPr>
        </p:nvSpPr>
        <p:spPr>
          <a:xfrm>
            <a:off x="1192695" y="3628542"/>
            <a:ext cx="9144000" cy="1655762"/>
          </a:xfrm>
        </p:spPr>
        <p:txBody>
          <a:bodyPr>
            <a:normAutofit fontScale="25000" lnSpcReduction="20000"/>
          </a:bodyPr>
          <a:lstStyle/>
          <a:p>
            <a:pPr algn="l">
              <a:lnSpc>
                <a:spcPct val="170000"/>
              </a:lnSpc>
            </a:pPr>
            <a:r>
              <a:rPr lang="en-US" sz="12600" b="1" i="1" u="none" strike="noStrike" dirty="0">
                <a:solidFill>
                  <a:srgbClr val="1F1F1F"/>
                </a:solidFill>
                <a:effectLst/>
                <a:highlight>
                  <a:srgbClr val="808000"/>
                </a:highlight>
                <a:latin typeface="arial" panose="020B0604020202020204" pitchFamily="34" charset="0"/>
                <a:hlinkClick r:id="rId2"/>
              </a:rPr>
              <a:t>About</a:t>
            </a:r>
            <a:endParaRPr lang="en-US" sz="12600" b="1" i="1" dirty="0">
              <a:solidFill>
                <a:srgbClr val="1F1F1F"/>
              </a:solidFill>
              <a:effectLst/>
              <a:highlight>
                <a:srgbClr val="808000"/>
              </a:highlight>
              <a:latin typeface="arial" panose="020B0604020202020204" pitchFamily="34" charset="0"/>
            </a:endParaRPr>
          </a:p>
          <a:p>
            <a:pPr algn="l">
              <a:lnSpc>
                <a:spcPct val="170000"/>
              </a:lnSpc>
            </a:pPr>
            <a:r>
              <a:rPr lang="en-US" sz="16000" b="1" i="1" dirty="0">
                <a:solidFill>
                  <a:srgbClr val="4D5156"/>
                </a:solidFill>
                <a:effectLst/>
                <a:highlight>
                  <a:srgbClr val="808000"/>
                </a:highlight>
                <a:latin typeface="arial" panose="020B0604020202020204" pitchFamily="34" charset="0"/>
              </a:rPr>
              <a:t>Launched in 2013, Canva is an online design and publishing ...</a:t>
            </a:r>
          </a:p>
          <a:p>
            <a:endParaRPr lang="en-US" dirty="0"/>
          </a:p>
        </p:txBody>
      </p:sp>
    </p:spTree>
    <p:extLst>
      <p:ext uri="{BB962C8B-B14F-4D97-AF65-F5344CB8AC3E}">
        <p14:creationId xmlns:p14="http://schemas.microsoft.com/office/powerpoint/2010/main" val="4147913658"/>
      </p:ext>
    </p:extLst>
  </p:cSld>
  <p:clrMapOvr>
    <a:masterClrMapping/>
  </p:clrMapOvr>
  <mc:AlternateContent xmlns:mc="http://schemas.openxmlformats.org/markup-compatibility/2006">
    <mc:Choice xmlns:p14="http://schemas.microsoft.com/office/powerpoint/2010/main" Requires="p14">
      <p:transition p14:dur="10" advClick="0" advTm="1000">
        <p14:reveal/>
      </p:transition>
    </mc:Choice>
    <mc:Fallback>
      <p:transition advClick="0" advTm="1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E7FC88-3C3A-1B62-9166-9C430273AE78}"/>
              </a:ext>
            </a:extLst>
          </p:cNvPr>
          <p:cNvSpPr>
            <a:spLocks noGrp="1"/>
          </p:cNvSpPr>
          <p:nvPr>
            <p:ph type="title"/>
          </p:nvPr>
        </p:nvSpPr>
        <p:spPr/>
        <p:txBody>
          <a:bodyPr/>
          <a:lstStyle/>
          <a:p>
            <a:r>
              <a:rPr lang="en-US" b="1" i="1" dirty="0">
                <a:highlight>
                  <a:srgbClr val="808000"/>
                </a:highlight>
              </a:rPr>
              <a:t>WHAT IS CANVA?</a:t>
            </a:r>
          </a:p>
        </p:txBody>
      </p:sp>
      <p:sp>
        <p:nvSpPr>
          <p:cNvPr id="6" name="TextBox 5">
            <a:extLst>
              <a:ext uri="{FF2B5EF4-FFF2-40B4-BE49-F238E27FC236}">
                <a16:creationId xmlns:a16="http://schemas.microsoft.com/office/drawing/2014/main" id="{86710651-B20D-B750-0C8E-C636A537254C}"/>
              </a:ext>
            </a:extLst>
          </p:cNvPr>
          <p:cNvSpPr txBox="1"/>
          <p:nvPr/>
        </p:nvSpPr>
        <p:spPr>
          <a:xfrm>
            <a:off x="897835" y="1823210"/>
            <a:ext cx="6715538" cy="1961755"/>
          </a:xfrm>
          <a:prstGeom prst="rect">
            <a:avLst/>
          </a:prstGeom>
          <a:noFill/>
        </p:spPr>
        <p:txBody>
          <a:bodyPr wrap="square">
            <a:spAutoFit/>
          </a:bodyPr>
          <a:lstStyle/>
          <a:p>
            <a:pPr>
              <a:lnSpc>
                <a:spcPct val="150000"/>
              </a:lnSpc>
            </a:pPr>
            <a:r>
              <a:rPr lang="en-US" sz="2800" b="1" i="1" dirty="0">
                <a:solidFill>
                  <a:srgbClr val="4D5156"/>
                </a:solidFill>
                <a:effectLst/>
                <a:highlight>
                  <a:srgbClr val="808000"/>
                </a:highlight>
                <a:latin typeface="arial" panose="020B0604020202020204" pitchFamily="34" charset="0"/>
              </a:rPr>
              <a:t>Canva is an online template editor app for creating social media graphics and presentations. </a:t>
            </a:r>
            <a:endParaRPr lang="en-US" sz="2800" b="1" i="1" dirty="0">
              <a:highlight>
                <a:srgbClr val="808000"/>
              </a:highlight>
            </a:endParaRPr>
          </a:p>
        </p:txBody>
      </p:sp>
      <p:pic>
        <p:nvPicPr>
          <p:cNvPr id="1026" name="Picture 2" descr="What is Canva? | FireBear">
            <a:extLst>
              <a:ext uri="{FF2B5EF4-FFF2-40B4-BE49-F238E27FC236}">
                <a16:creationId xmlns:a16="http://schemas.microsoft.com/office/drawing/2014/main" id="{0739223A-9DCE-92BF-F0C9-021C0BDF24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375301"/>
            <a:ext cx="4916557" cy="3365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9487553"/>
      </p:ext>
    </p:extLst>
  </p:cSld>
  <p:clrMapOvr>
    <a:masterClrMapping/>
  </p:clrMapOvr>
  <mc:AlternateContent xmlns:mc="http://schemas.openxmlformats.org/markup-compatibility/2006">
    <mc:Choice xmlns:p14="http://schemas.microsoft.com/office/powerpoint/2010/main" Requires="p14">
      <p:transition p14:dur="10" advClick="0" advTm="1000">
        <p14:reveal/>
      </p:transition>
    </mc:Choice>
    <mc:Fallback>
      <p:transition advClick="0" advTm="1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E3789-CCAD-8C02-FBD8-0820E15569F6}"/>
              </a:ext>
            </a:extLst>
          </p:cNvPr>
          <p:cNvSpPr>
            <a:spLocks noGrp="1"/>
          </p:cNvSpPr>
          <p:nvPr>
            <p:ph type="ctrTitle"/>
          </p:nvPr>
        </p:nvSpPr>
        <p:spPr>
          <a:xfrm>
            <a:off x="1524000" y="1122363"/>
            <a:ext cx="6175513" cy="2133599"/>
          </a:xfrm>
        </p:spPr>
        <p:txBody>
          <a:bodyPr/>
          <a:lstStyle/>
          <a:p>
            <a:r>
              <a:rPr lang="en-US" b="1" i="1" u="sng" dirty="0">
                <a:highlight>
                  <a:srgbClr val="808000"/>
                </a:highlight>
              </a:rPr>
              <a:t>How to use Canva?</a:t>
            </a:r>
          </a:p>
        </p:txBody>
      </p:sp>
      <p:sp>
        <p:nvSpPr>
          <p:cNvPr id="3" name="Subtitle 2">
            <a:extLst>
              <a:ext uri="{FF2B5EF4-FFF2-40B4-BE49-F238E27FC236}">
                <a16:creationId xmlns:a16="http://schemas.microsoft.com/office/drawing/2014/main" id="{6CC624E4-673D-89D8-E748-9156359F4266}"/>
              </a:ext>
            </a:extLst>
          </p:cNvPr>
          <p:cNvSpPr>
            <a:spLocks noGrp="1"/>
          </p:cNvSpPr>
          <p:nvPr>
            <p:ph type="subTitle" idx="1"/>
          </p:nvPr>
        </p:nvSpPr>
        <p:spPr>
          <a:xfrm>
            <a:off x="1524000" y="3697357"/>
            <a:ext cx="9342783" cy="1547192"/>
          </a:xfrm>
        </p:spPr>
        <p:txBody>
          <a:bodyPr/>
          <a:lstStyle/>
          <a:p>
            <a:pPr algn="l"/>
            <a:r>
              <a:rPr lang="en-US" b="1" i="1" u="none" strike="noStrike" dirty="0">
                <a:solidFill>
                  <a:srgbClr val="1F1F1F"/>
                </a:solidFill>
                <a:effectLst/>
                <a:highlight>
                  <a:srgbClr val="808000"/>
                </a:highlight>
                <a:latin typeface="arial" panose="020B0604020202020204" pitchFamily="34" charset="0"/>
                <a:hlinkClick r:id="rId2"/>
              </a:rPr>
              <a:t>5 Smart Ways to Use Canva ...</a:t>
            </a:r>
            <a:endParaRPr lang="en-US" b="1" i="1" dirty="0">
              <a:solidFill>
                <a:srgbClr val="1F1F1F"/>
              </a:solidFill>
              <a:effectLst/>
              <a:highlight>
                <a:srgbClr val="808000"/>
              </a:highlight>
              <a:latin typeface="arial" panose="020B0604020202020204" pitchFamily="34" charset="0"/>
            </a:endParaRPr>
          </a:p>
          <a:p>
            <a:pPr algn="l"/>
            <a:r>
              <a:rPr lang="en-US" b="1" i="1" dirty="0">
                <a:solidFill>
                  <a:srgbClr val="4D5156"/>
                </a:solidFill>
                <a:effectLst/>
                <a:highlight>
                  <a:srgbClr val="808000"/>
                </a:highlight>
                <a:latin typeface="arial" panose="020B0604020202020204" pitchFamily="34" charset="0"/>
              </a:rPr>
              <a:t>Canva is an </a:t>
            </a:r>
            <a:r>
              <a:rPr lang="en-US" b="1" i="1" dirty="0">
                <a:solidFill>
                  <a:srgbClr val="4D5156"/>
                </a:solidFill>
                <a:effectLst/>
                <a:highlight>
                  <a:srgbClr val="808000"/>
                </a:highlight>
                <a:latin typeface="arial" panose="020B0604020202020204" pitchFamily="34" charset="0"/>
                <a:hlinkClick r:id="rId2"/>
              </a:rPr>
              <a:t>easy-to-use</a:t>
            </a:r>
            <a:r>
              <a:rPr lang="en-US" b="1" i="1" dirty="0">
                <a:solidFill>
                  <a:srgbClr val="4D5156"/>
                </a:solidFill>
                <a:effectLst/>
                <a:highlight>
                  <a:srgbClr val="808000"/>
                </a:highlight>
                <a:latin typeface="arial" panose="020B0604020202020204" pitchFamily="34" charset="0"/>
              </a:rPr>
              <a:t>, free graphic design software that ...</a:t>
            </a:r>
          </a:p>
          <a:p>
            <a:endParaRPr lang="en-US" dirty="0"/>
          </a:p>
        </p:txBody>
      </p:sp>
      <p:pic>
        <p:nvPicPr>
          <p:cNvPr id="2050" name="Picture 2" descr="What is Canva and How To Use Canva ...">
            <a:extLst>
              <a:ext uri="{FF2B5EF4-FFF2-40B4-BE49-F238E27FC236}">
                <a16:creationId xmlns:a16="http://schemas.microsoft.com/office/drawing/2014/main" id="{CE6F2966-2048-C53B-C190-744A07857A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3962" y="322263"/>
            <a:ext cx="7670079" cy="1890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3310642"/>
      </p:ext>
    </p:extLst>
  </p:cSld>
  <p:clrMapOvr>
    <a:masterClrMapping/>
  </p:clrMapOvr>
  <mc:AlternateContent xmlns:mc="http://schemas.openxmlformats.org/markup-compatibility/2006">
    <mc:Choice xmlns:p14="http://schemas.microsoft.com/office/powerpoint/2010/main" Requires="p14">
      <p:transition p14:dur="10" advClick="0" advTm="1000">
        <p14:reveal/>
      </p:transition>
    </mc:Choice>
    <mc:Fallback>
      <p:transition advClick="0" advTm="1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6B780-34B1-BD27-4860-77FC87C51826}"/>
              </a:ext>
            </a:extLst>
          </p:cNvPr>
          <p:cNvSpPr>
            <a:spLocks noGrp="1"/>
          </p:cNvSpPr>
          <p:nvPr>
            <p:ph type="title"/>
          </p:nvPr>
        </p:nvSpPr>
        <p:spPr/>
        <p:txBody>
          <a:bodyPr>
            <a:normAutofit/>
          </a:bodyPr>
          <a:lstStyle/>
          <a:p>
            <a:r>
              <a:rPr lang="en-US" sz="8000" b="1" i="1" dirty="0">
                <a:highlight>
                  <a:srgbClr val="808000"/>
                </a:highlight>
              </a:rPr>
              <a:t>Education Purpose</a:t>
            </a:r>
          </a:p>
        </p:txBody>
      </p:sp>
      <p:sp>
        <p:nvSpPr>
          <p:cNvPr id="3" name="Content Placeholder 2">
            <a:extLst>
              <a:ext uri="{FF2B5EF4-FFF2-40B4-BE49-F238E27FC236}">
                <a16:creationId xmlns:a16="http://schemas.microsoft.com/office/drawing/2014/main" id="{5E678FBE-787E-A825-1521-D7657F0F7B6D}"/>
              </a:ext>
            </a:extLst>
          </p:cNvPr>
          <p:cNvSpPr>
            <a:spLocks noGrp="1"/>
          </p:cNvSpPr>
          <p:nvPr>
            <p:ph idx="1"/>
          </p:nvPr>
        </p:nvSpPr>
        <p:spPr/>
        <p:txBody>
          <a:bodyPr>
            <a:normAutofit fontScale="70000" lnSpcReduction="20000"/>
          </a:bodyPr>
          <a:lstStyle/>
          <a:p>
            <a:pPr>
              <a:lnSpc>
                <a:spcPct val="160000"/>
              </a:lnSpc>
            </a:pPr>
            <a:r>
              <a:rPr lang="en-US" sz="3600" b="1" i="1" dirty="0">
                <a:solidFill>
                  <a:srgbClr val="1F1F1F"/>
                </a:solidFill>
                <a:effectLst/>
                <a:highlight>
                  <a:srgbClr val="808000"/>
                </a:highlight>
                <a:latin typeface="Google Sans"/>
              </a:rPr>
              <a:t>What is Canva used for students?</a:t>
            </a:r>
            <a:endParaRPr lang="en-US" sz="3600" b="1" i="1" dirty="0">
              <a:solidFill>
                <a:srgbClr val="1F1F1F"/>
              </a:solidFill>
              <a:effectLst/>
              <a:highlight>
                <a:srgbClr val="808000"/>
              </a:highlight>
              <a:latin typeface="arial" panose="020B0604020202020204" pitchFamily="34" charset="0"/>
            </a:endParaRPr>
          </a:p>
          <a:p>
            <a:pPr algn="l">
              <a:lnSpc>
                <a:spcPct val="160000"/>
              </a:lnSpc>
            </a:pPr>
            <a:r>
              <a:rPr lang="en-US" sz="3600" b="1" i="1" dirty="0">
                <a:solidFill>
                  <a:srgbClr val="1F1F1F"/>
                </a:solidFill>
                <a:effectLst/>
                <a:highlight>
                  <a:srgbClr val="808000"/>
                </a:highlight>
                <a:latin typeface="Google Sans"/>
              </a:rPr>
              <a:t>Canva for Education features</a:t>
            </a:r>
            <a:br>
              <a:rPr lang="en-US" sz="3600" b="1" i="1" dirty="0">
                <a:solidFill>
                  <a:srgbClr val="1F1F1F"/>
                </a:solidFill>
                <a:effectLst/>
                <a:highlight>
                  <a:srgbClr val="808000"/>
                </a:highlight>
                <a:latin typeface="Google Sans"/>
              </a:rPr>
            </a:br>
            <a:br>
              <a:rPr lang="en-US" sz="3600" b="1" i="1" dirty="0">
                <a:solidFill>
                  <a:srgbClr val="1F1F1F"/>
                </a:solidFill>
                <a:effectLst/>
                <a:highlight>
                  <a:srgbClr val="808000"/>
                </a:highlight>
                <a:latin typeface="Google Sans"/>
              </a:rPr>
            </a:br>
            <a:r>
              <a:rPr lang="en-US" sz="3600" b="1" i="1" dirty="0">
                <a:solidFill>
                  <a:srgbClr val="040C28"/>
                </a:solidFill>
                <a:effectLst/>
                <a:highlight>
                  <a:srgbClr val="808000"/>
                </a:highlight>
                <a:latin typeface="Google Sans"/>
              </a:rPr>
              <a:t>Student presentations and projects</a:t>
            </a:r>
            <a:r>
              <a:rPr lang="en-US" sz="3600" b="1" i="1" dirty="0">
                <a:solidFill>
                  <a:srgbClr val="1F1F1F"/>
                </a:solidFill>
                <a:effectLst/>
                <a:highlight>
                  <a:srgbClr val="808000"/>
                </a:highlight>
                <a:latin typeface="Google Sans"/>
              </a:rPr>
              <a:t> instantly become more exciting when created through Canva, with students receiving access to over 60,000 templates across posters, notepads, and infographics, as well as millions of images, thousands of font types and over 800,000 illustrations and icons.</a:t>
            </a:r>
            <a:endParaRPr lang="en-US" sz="3600" b="1" i="1" dirty="0">
              <a:solidFill>
                <a:srgbClr val="1F1F1F"/>
              </a:solidFill>
              <a:effectLst/>
              <a:highlight>
                <a:srgbClr val="808000"/>
              </a:highlight>
              <a:latin typeface="arial" panose="020B0604020202020204" pitchFamily="34" charset="0"/>
            </a:endParaRPr>
          </a:p>
          <a:p>
            <a:endParaRPr lang="en-US" dirty="0"/>
          </a:p>
        </p:txBody>
      </p:sp>
    </p:spTree>
    <p:extLst>
      <p:ext uri="{BB962C8B-B14F-4D97-AF65-F5344CB8AC3E}">
        <p14:creationId xmlns:p14="http://schemas.microsoft.com/office/powerpoint/2010/main" val="2027258350"/>
      </p:ext>
    </p:extLst>
  </p:cSld>
  <p:clrMapOvr>
    <a:masterClrMapping/>
  </p:clrMapOvr>
  <mc:AlternateContent xmlns:mc="http://schemas.openxmlformats.org/markup-compatibility/2006">
    <mc:Choice xmlns:p14="http://schemas.microsoft.com/office/powerpoint/2010/main" Requires="p14">
      <p:transition p14:dur="10" advClick="0" advTm="1000">
        <p14:reveal/>
      </p:transition>
    </mc:Choice>
    <mc:Fallback>
      <p:transition advClick="0" advTm="1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5F36C-FF81-01CA-9808-EC0D0CEEFF4D}"/>
              </a:ext>
            </a:extLst>
          </p:cNvPr>
          <p:cNvSpPr>
            <a:spLocks noGrp="1"/>
          </p:cNvSpPr>
          <p:nvPr>
            <p:ph type="title"/>
          </p:nvPr>
        </p:nvSpPr>
        <p:spPr>
          <a:xfrm>
            <a:off x="839788" y="-178904"/>
            <a:ext cx="3932237" cy="1600200"/>
          </a:xfrm>
        </p:spPr>
        <p:txBody>
          <a:bodyPr>
            <a:normAutofit/>
          </a:bodyPr>
          <a:lstStyle/>
          <a:p>
            <a:r>
              <a:rPr lang="en-US" sz="4800" b="1" i="1" u="sng" dirty="0">
                <a:highlight>
                  <a:srgbClr val="808000"/>
                </a:highlight>
              </a:rPr>
              <a:t>Canva Tutorial</a:t>
            </a:r>
          </a:p>
        </p:txBody>
      </p:sp>
      <p:sp>
        <p:nvSpPr>
          <p:cNvPr id="3" name="Content Placeholder 2">
            <a:extLst>
              <a:ext uri="{FF2B5EF4-FFF2-40B4-BE49-F238E27FC236}">
                <a16:creationId xmlns:a16="http://schemas.microsoft.com/office/drawing/2014/main" id="{60642751-8585-B64F-CC18-74B024919A45}"/>
              </a:ext>
            </a:extLst>
          </p:cNvPr>
          <p:cNvSpPr>
            <a:spLocks noGrp="1"/>
          </p:cNvSpPr>
          <p:nvPr>
            <p:ph idx="1"/>
          </p:nvPr>
        </p:nvSpPr>
        <p:spPr/>
        <p:txBody>
          <a:bodyPr>
            <a:normAutofit fontScale="85000" lnSpcReduction="20000"/>
          </a:bodyPr>
          <a:lstStyle/>
          <a:p>
            <a:endParaRPr lang="en-US" dirty="0"/>
          </a:p>
          <a:p>
            <a:endParaRPr lang="en-US" dirty="0"/>
          </a:p>
          <a:p>
            <a:pPr>
              <a:lnSpc>
                <a:spcPct val="110000"/>
              </a:lnSpc>
              <a:buFont typeface="Wingdings" panose="05000000000000000000" pitchFamily="2" charset="2"/>
              <a:buChar char="Ø"/>
            </a:pPr>
            <a:r>
              <a:rPr lang="en-US" b="1" i="1" dirty="0">
                <a:solidFill>
                  <a:srgbClr val="4D5156"/>
                </a:solidFill>
                <a:effectLst/>
                <a:highlight>
                  <a:srgbClr val="808000"/>
                </a:highlight>
                <a:latin typeface="arial" panose="020B0604020202020204" pitchFamily="34" charset="0"/>
              </a:rPr>
              <a:t>Canva is </a:t>
            </a:r>
            <a:r>
              <a:rPr lang="en-US" b="1" i="1" dirty="0">
                <a:solidFill>
                  <a:srgbClr val="5F6368"/>
                </a:solidFill>
                <a:effectLst/>
                <a:highlight>
                  <a:srgbClr val="808000"/>
                </a:highlight>
                <a:latin typeface="arial" panose="020B0604020202020204" pitchFamily="34" charset="0"/>
              </a:rPr>
              <a:t>a cloud-based graphic design tool used to create on-brand marketing content</a:t>
            </a:r>
            <a:r>
              <a:rPr lang="en-US" b="1" i="1" dirty="0">
                <a:solidFill>
                  <a:srgbClr val="4D5156"/>
                </a:solidFill>
                <a:effectLst/>
                <a:highlight>
                  <a:srgbClr val="808000"/>
                </a:highlight>
                <a:latin typeface="arial" panose="020B0604020202020204" pitchFamily="34" charset="0"/>
              </a:rPr>
              <a:t>, sales presentations, training videos and more by companies of all ...</a:t>
            </a:r>
          </a:p>
          <a:p>
            <a:pPr>
              <a:lnSpc>
                <a:spcPct val="110000"/>
              </a:lnSpc>
              <a:buFont typeface="Wingdings" panose="05000000000000000000" pitchFamily="2" charset="2"/>
              <a:buChar char="Ø"/>
            </a:pPr>
            <a:r>
              <a:rPr lang="en-US" b="1" i="1" dirty="0">
                <a:solidFill>
                  <a:srgbClr val="4D5156"/>
                </a:solidFill>
                <a:effectLst/>
                <a:highlight>
                  <a:srgbClr val="808000"/>
                </a:highlight>
                <a:latin typeface="arial" panose="020B0604020202020204" pitchFamily="34" charset="0"/>
              </a:rPr>
              <a:t>Easy to Learn and Use: Canva was designed for absolute beginners in the graphic design world. There are many tutorials and lessons available on the platform</a:t>
            </a:r>
            <a:endParaRPr lang="en-US" b="1" i="1" dirty="0">
              <a:highlight>
                <a:srgbClr val="808000"/>
              </a:highlight>
            </a:endParaRPr>
          </a:p>
        </p:txBody>
      </p:sp>
      <p:sp>
        <p:nvSpPr>
          <p:cNvPr id="4" name="Text Placeholder 3">
            <a:extLst>
              <a:ext uri="{FF2B5EF4-FFF2-40B4-BE49-F238E27FC236}">
                <a16:creationId xmlns:a16="http://schemas.microsoft.com/office/drawing/2014/main" id="{BFFB168E-4C5C-372C-AA89-F5C4B05A1FD2}"/>
              </a:ext>
            </a:extLst>
          </p:cNvPr>
          <p:cNvSpPr>
            <a:spLocks noGrp="1"/>
          </p:cNvSpPr>
          <p:nvPr>
            <p:ph type="body" sz="half" idx="2"/>
          </p:nvPr>
        </p:nvSpPr>
        <p:spPr/>
        <p:txBody>
          <a:bodyPr>
            <a:noAutofit/>
          </a:bodyPr>
          <a:lstStyle/>
          <a:p>
            <a:pPr marL="342900" indent="-342900">
              <a:lnSpc>
                <a:spcPct val="100000"/>
              </a:lnSpc>
              <a:buFont typeface="Wingdings" panose="05000000000000000000" pitchFamily="2" charset="2"/>
              <a:buChar char="Ø"/>
            </a:pPr>
            <a:r>
              <a:rPr lang="en-US" sz="2400" b="1" i="1" dirty="0">
                <a:solidFill>
                  <a:srgbClr val="4D5156"/>
                </a:solidFill>
                <a:effectLst/>
                <a:highlight>
                  <a:srgbClr val="808000"/>
                </a:highlight>
                <a:latin typeface="arial" panose="020B0604020202020204" pitchFamily="34" charset="0"/>
              </a:rPr>
              <a:t>Canva is </a:t>
            </a:r>
            <a:r>
              <a:rPr lang="en-US" sz="2400" b="1" i="1" dirty="0">
                <a:solidFill>
                  <a:srgbClr val="5F6368"/>
                </a:solidFill>
                <a:effectLst/>
                <a:highlight>
                  <a:srgbClr val="808000"/>
                </a:highlight>
                <a:latin typeface="arial" panose="020B0604020202020204" pitchFamily="34" charset="0"/>
              </a:rPr>
              <a:t>an online template editor app for creating social media graphics and programs.</a:t>
            </a:r>
          </a:p>
          <a:p>
            <a:pPr marL="342900" indent="-342900">
              <a:lnSpc>
                <a:spcPct val="100000"/>
              </a:lnSpc>
              <a:buFont typeface="Wingdings" panose="05000000000000000000" pitchFamily="2" charset="2"/>
              <a:buChar char="Ø"/>
            </a:pPr>
            <a:r>
              <a:rPr lang="en-US" sz="2400" b="1" i="1" dirty="0">
                <a:solidFill>
                  <a:srgbClr val="4D5156"/>
                </a:solidFill>
                <a:effectLst/>
                <a:highlight>
                  <a:srgbClr val="808000"/>
                </a:highlight>
                <a:latin typeface="arial" panose="020B0604020202020204" pitchFamily="34" charset="0"/>
              </a:rPr>
              <a:t>Canva is a graphic design program, which is distinct from drawing programs like Procreate. This means that you can't draw in Canva .</a:t>
            </a:r>
            <a:endParaRPr lang="en-US" sz="2400" b="1" i="1" dirty="0">
              <a:highlight>
                <a:srgbClr val="808000"/>
              </a:highlight>
            </a:endParaRPr>
          </a:p>
        </p:txBody>
      </p:sp>
    </p:spTree>
    <p:extLst>
      <p:ext uri="{BB962C8B-B14F-4D97-AF65-F5344CB8AC3E}">
        <p14:creationId xmlns:p14="http://schemas.microsoft.com/office/powerpoint/2010/main" val="415156541"/>
      </p:ext>
    </p:extLst>
  </p:cSld>
  <p:clrMapOvr>
    <a:masterClrMapping/>
  </p:clrMapOvr>
  <mc:AlternateContent xmlns:mc="http://schemas.openxmlformats.org/markup-compatibility/2006">
    <mc:Choice xmlns:p14="http://schemas.microsoft.com/office/powerpoint/2010/main" Requires="p14">
      <p:transition p14:dur="10" advClick="0" advTm="1000">
        <p14:reveal/>
      </p:transition>
    </mc:Choice>
    <mc:Fallback>
      <p:transition advClick="0" advTm="1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37A36-FC6A-1118-61CA-337E0BB6C63B}"/>
              </a:ext>
            </a:extLst>
          </p:cNvPr>
          <p:cNvSpPr>
            <a:spLocks noGrp="1"/>
          </p:cNvSpPr>
          <p:nvPr>
            <p:ph type="title"/>
          </p:nvPr>
        </p:nvSpPr>
        <p:spPr/>
        <p:txBody>
          <a:bodyPr>
            <a:normAutofit fontScale="90000"/>
          </a:bodyPr>
          <a:lstStyle/>
          <a:p>
            <a:r>
              <a:rPr lang="en-US" dirty="0">
                <a:hlinkClick r:id="rId2"/>
              </a:rPr>
              <a:t>https://adventureswithart.com/what-is-canva-good-for-10-reasons-to-use-it-for-design/</a:t>
            </a:r>
            <a:endParaRPr lang="en-US" dirty="0"/>
          </a:p>
        </p:txBody>
      </p:sp>
      <p:sp>
        <p:nvSpPr>
          <p:cNvPr id="3" name="Content Placeholder 2">
            <a:extLst>
              <a:ext uri="{FF2B5EF4-FFF2-40B4-BE49-F238E27FC236}">
                <a16:creationId xmlns:a16="http://schemas.microsoft.com/office/drawing/2014/main" id="{36018A64-249A-213B-08E0-904DA702762C}"/>
              </a:ext>
            </a:extLst>
          </p:cNvPr>
          <p:cNvSpPr>
            <a:spLocks noGrp="1"/>
          </p:cNvSpPr>
          <p:nvPr>
            <p:ph idx="1"/>
          </p:nvPr>
        </p:nvSpPr>
        <p:spPr/>
        <p:txBody>
          <a:bodyPr/>
          <a:lstStyle/>
          <a:p>
            <a:r>
              <a:rPr lang="en-US" dirty="0">
                <a:hlinkClick r:id="rId3"/>
              </a:rPr>
              <a:t>https://www.google.com/search?sca_esv=515e485ef43ad46e&amp;rlz=1C1GCEU_enPK1089PK1089&amp;q=what+is+canva&amp;uds=AMwkrPuIpADS0H7tmfPDmpB6vrsFPX4iDJ1BACzaHqCriFQy6wMjBtIugayz_lPW</a:t>
            </a:r>
            <a:endParaRPr lang="en-US" dirty="0"/>
          </a:p>
        </p:txBody>
      </p:sp>
    </p:spTree>
    <p:extLst>
      <p:ext uri="{BB962C8B-B14F-4D97-AF65-F5344CB8AC3E}">
        <p14:creationId xmlns:p14="http://schemas.microsoft.com/office/powerpoint/2010/main" val="1268146663"/>
      </p:ext>
    </p:extLst>
  </p:cSld>
  <p:clrMapOvr>
    <a:masterClrMapping/>
  </p:clrMapOvr>
  <mc:AlternateContent xmlns:mc="http://schemas.openxmlformats.org/markup-compatibility/2006">
    <mc:Choice xmlns:p14="http://schemas.microsoft.com/office/powerpoint/2010/main" Requires="p14">
      <p:transition p14:dur="10" advClick="0" advTm="1000">
        <p14:reveal/>
      </p:transition>
    </mc:Choice>
    <mc:Fallback>
      <p:transition advClick="0" advTm="1000">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TotalTime>
  <Words>257</Words>
  <Application>Microsoft Office PowerPoint</Application>
  <PresentationFormat>Widescreen</PresentationFormat>
  <Paragraphs>20</Paragraphs>
  <Slides>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Adobe Kaiti Std R</vt:lpstr>
      <vt:lpstr>Arial</vt:lpstr>
      <vt:lpstr>Arial</vt:lpstr>
      <vt:lpstr>Calibri</vt:lpstr>
      <vt:lpstr>Calibri Light</vt:lpstr>
      <vt:lpstr>Google Sans</vt:lpstr>
      <vt:lpstr>Wingdings</vt:lpstr>
      <vt:lpstr>Office Theme</vt:lpstr>
      <vt:lpstr>CANVA</vt:lpstr>
      <vt:lpstr>WHAT IS CANVA?</vt:lpstr>
      <vt:lpstr>How to use Canva?</vt:lpstr>
      <vt:lpstr>Education Purpose</vt:lpstr>
      <vt:lpstr>Canva Tutorial</vt:lpstr>
      <vt:lpstr>https://adventureswithart.com/what-is-canva-good-for-10-reasons-to-use-it-for-design/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CANVA</dc:title>
  <dc:creator>asp</dc:creator>
  <cp:lastModifiedBy>asp</cp:lastModifiedBy>
  <cp:revision>4</cp:revision>
  <dcterms:created xsi:type="dcterms:W3CDTF">2024-04-18T14:36:17Z</dcterms:created>
  <dcterms:modified xsi:type="dcterms:W3CDTF">2024-04-18T15:49:17Z</dcterms:modified>
</cp:coreProperties>
</file>