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7" r:id="rId2"/>
    <p:sldId id="256"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3" d="100"/>
          <a:sy n="63" d="100"/>
        </p:scale>
        <p:origin x="80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B7C204-6512-47AC-B3C1-42EE99C66831}" type="datetimeFigureOut">
              <a:rPr lang="en-US" smtClean="0"/>
              <a:t>2/19/2024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CB592B5F-D3A7-4352-8613-1AF7BCBE9120}"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45015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B7C204-6512-47AC-B3C1-42EE99C66831}" type="datetimeFigureOut">
              <a:rPr lang="en-US" smtClean="0"/>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592B5F-D3A7-4352-8613-1AF7BCBE9120}"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06669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B7C204-6512-47AC-B3C1-42EE99C66831}" type="datetimeFigureOut">
              <a:rPr lang="en-US" smtClean="0"/>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592B5F-D3A7-4352-8613-1AF7BCBE9120}"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48289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B7C204-6512-47AC-B3C1-42EE99C66831}" type="datetimeFigureOut">
              <a:rPr lang="en-US" smtClean="0"/>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592B5F-D3A7-4352-8613-1AF7BCBE9120}"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34494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B7C204-6512-47AC-B3C1-42EE99C66831}" type="datetimeFigureOut">
              <a:rPr lang="en-US" smtClean="0"/>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592B5F-D3A7-4352-8613-1AF7BCBE9120}"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30398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B7C204-6512-47AC-B3C1-42EE99C66831}" type="datetimeFigureOut">
              <a:rPr lang="en-US" smtClean="0"/>
              <a:t>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592B5F-D3A7-4352-8613-1AF7BCBE9120}"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77235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B7C204-6512-47AC-B3C1-42EE99C66831}" type="datetimeFigureOut">
              <a:rPr lang="en-US" smtClean="0"/>
              <a:t>2/19/2024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B592B5F-D3A7-4352-8613-1AF7BCBE9120}"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23356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B7C204-6512-47AC-B3C1-42EE99C66831}" type="datetimeFigureOut">
              <a:rPr lang="en-US" smtClean="0"/>
              <a:t>2/19/2024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B592B5F-D3A7-4352-8613-1AF7BCBE9120}"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7688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B7C204-6512-47AC-B3C1-42EE99C66831}" type="datetimeFigureOut">
              <a:rPr lang="en-US" smtClean="0"/>
              <a:t>2/19/2024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B592B5F-D3A7-4352-8613-1AF7BCBE9120}" type="slidenum">
              <a:rPr lang="en-US" smtClean="0"/>
              <a:t>‹#›</a:t>
            </a:fld>
            <a:endParaRPr lang="en-US" dirty="0"/>
          </a:p>
        </p:txBody>
      </p:sp>
    </p:spTree>
    <p:extLst>
      <p:ext uri="{BB962C8B-B14F-4D97-AF65-F5344CB8AC3E}">
        <p14:creationId xmlns:p14="http://schemas.microsoft.com/office/powerpoint/2010/main" val="20303110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B7C204-6512-47AC-B3C1-42EE99C66831}" type="datetimeFigureOut">
              <a:rPr lang="en-US" smtClean="0"/>
              <a:t>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592B5F-D3A7-4352-8613-1AF7BCBE9120}"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27264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6B7C204-6512-47AC-B3C1-42EE99C66831}" type="datetimeFigureOut">
              <a:rPr lang="en-US" smtClean="0"/>
              <a:t>2/19/2024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CB592B5F-D3A7-4352-8613-1AF7BCBE9120}"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33850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6B7C204-6512-47AC-B3C1-42EE99C66831}" type="datetimeFigureOut">
              <a:rPr lang="en-US" smtClean="0"/>
              <a:t>2/19/2024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B592B5F-D3A7-4352-8613-1AF7BCBE9120}"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718426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Shiba_Inu" TargetMode="External"/><Relationship Id="rId7" Type="http://schemas.openxmlformats.org/officeDocument/2006/relationships/hyperlink" Target="https://creativecommons.org/licenses/by-nc-sa/3.0/" TargetMode="External"/><Relationship Id="rId2" Type="http://schemas.openxmlformats.org/officeDocument/2006/relationships/image" Target="../media/image2.jpg"/><Relationship Id="rId1" Type="http://schemas.openxmlformats.org/officeDocument/2006/relationships/slideLayout" Target="../slideLayouts/slideLayout8.xml"/><Relationship Id="rId6" Type="http://schemas.openxmlformats.org/officeDocument/2006/relationships/hyperlink" Target="http://www.flickr.com/photos/eag/4509163979/" TargetMode="External"/><Relationship Id="rId5" Type="http://schemas.openxmlformats.org/officeDocument/2006/relationships/image" Target="../media/image3.jpg"/><Relationship Id="rId4" Type="http://schemas.openxmlformats.org/officeDocument/2006/relationships/hyperlink" Target="https://creativecommons.org/licenses/by-sa/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B73C6-833B-1FFD-2038-A7C04FC7EDBC}"/>
              </a:ext>
            </a:extLst>
          </p:cNvPr>
          <p:cNvSpPr>
            <a:spLocks noGrp="1"/>
          </p:cNvSpPr>
          <p:nvPr>
            <p:ph type="ctrTitle"/>
          </p:nvPr>
        </p:nvSpPr>
        <p:spPr/>
        <p:txBody>
          <a:bodyPr/>
          <a:lstStyle/>
          <a:p>
            <a:pPr algn="ctr"/>
            <a:r>
              <a:rPr lang="en-US" dirty="0"/>
              <a:t>CUTESS DOGS</a:t>
            </a:r>
          </a:p>
        </p:txBody>
      </p:sp>
      <p:sp>
        <p:nvSpPr>
          <p:cNvPr id="3" name="Subtitle 2">
            <a:extLst>
              <a:ext uri="{FF2B5EF4-FFF2-40B4-BE49-F238E27FC236}">
                <a16:creationId xmlns:a16="http://schemas.microsoft.com/office/drawing/2014/main" id="{8F073C89-5886-36A7-56E6-840C6DE3E929}"/>
              </a:ext>
            </a:extLst>
          </p:cNvPr>
          <p:cNvSpPr>
            <a:spLocks noGrp="1"/>
          </p:cNvSpPr>
          <p:nvPr>
            <p:ph type="subTitle" idx="1"/>
          </p:nvPr>
        </p:nvSpPr>
        <p:spPr/>
        <p:txBody>
          <a:bodyPr>
            <a:normAutofit/>
          </a:bodyPr>
          <a:lstStyle/>
          <a:p>
            <a:pPr algn="ctr"/>
            <a:r>
              <a:rPr lang="en-US" sz="2000" dirty="0"/>
              <a:t>IN OUR WORLD</a:t>
            </a:r>
          </a:p>
          <a:p>
            <a:endParaRPr lang="en-US" sz="2000" dirty="0"/>
          </a:p>
        </p:txBody>
      </p:sp>
    </p:spTree>
    <p:extLst>
      <p:ext uri="{BB962C8B-B14F-4D97-AF65-F5344CB8AC3E}">
        <p14:creationId xmlns:p14="http://schemas.microsoft.com/office/powerpoint/2010/main" val="5231477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0AA4F-31A1-FFDF-7E4E-344A4C598B9A}"/>
              </a:ext>
            </a:extLst>
          </p:cNvPr>
          <p:cNvSpPr>
            <a:spLocks noGrp="1"/>
          </p:cNvSpPr>
          <p:nvPr>
            <p:ph type="title"/>
          </p:nvPr>
        </p:nvSpPr>
        <p:spPr>
          <a:xfrm>
            <a:off x="401444" y="223043"/>
            <a:ext cx="4204814" cy="1148557"/>
          </a:xfrm>
        </p:spPr>
        <p:txBody>
          <a:bodyPr/>
          <a:lstStyle/>
          <a:p>
            <a:pPr algn="ctr"/>
            <a:r>
              <a:rPr lang="en-US" dirty="0"/>
              <a:t>PRESENTATION</a:t>
            </a:r>
            <a:br>
              <a:rPr lang="en-US" dirty="0"/>
            </a:br>
            <a:r>
              <a:rPr lang="en-US" sz="1600" dirty="0"/>
              <a:t>CREATED BY : USAMA SHAKEEL</a:t>
            </a:r>
            <a:endParaRPr lang="en-US" dirty="0"/>
          </a:p>
        </p:txBody>
      </p:sp>
      <p:sp>
        <p:nvSpPr>
          <p:cNvPr id="11" name="Content Placeholder 10">
            <a:extLst>
              <a:ext uri="{FF2B5EF4-FFF2-40B4-BE49-F238E27FC236}">
                <a16:creationId xmlns:a16="http://schemas.microsoft.com/office/drawing/2014/main" id="{C07AC0D3-E3D6-7137-0B3D-27AA78249F75}"/>
              </a:ext>
            </a:extLst>
          </p:cNvPr>
          <p:cNvSpPr>
            <a:spLocks noGrp="1"/>
          </p:cNvSpPr>
          <p:nvPr>
            <p:ph idx="1"/>
          </p:nvPr>
        </p:nvSpPr>
        <p:spPr>
          <a:xfrm>
            <a:off x="5180012" y="992187"/>
            <a:ext cx="6172200" cy="4873625"/>
          </a:xfrm>
        </p:spPr>
        <p:txBody>
          <a:bodyPr/>
          <a:lstStyle/>
          <a:p>
            <a:endParaRPr lang="en-US" dirty="0"/>
          </a:p>
          <a:p>
            <a:endParaRPr lang="en-US" dirty="0"/>
          </a:p>
        </p:txBody>
      </p:sp>
      <p:sp>
        <p:nvSpPr>
          <p:cNvPr id="3" name="Subtitle 2">
            <a:extLst>
              <a:ext uri="{FF2B5EF4-FFF2-40B4-BE49-F238E27FC236}">
                <a16:creationId xmlns:a16="http://schemas.microsoft.com/office/drawing/2014/main" id="{33488F94-CB84-ED41-675B-C5436956FA5D}"/>
              </a:ext>
            </a:extLst>
          </p:cNvPr>
          <p:cNvSpPr>
            <a:spLocks noGrp="1"/>
          </p:cNvSpPr>
          <p:nvPr>
            <p:ph type="body" sz="half" idx="2"/>
          </p:nvPr>
        </p:nvSpPr>
        <p:spPr>
          <a:xfrm>
            <a:off x="401444" y="1527717"/>
            <a:ext cx="4613847" cy="4482790"/>
          </a:xfrm>
        </p:spPr>
        <p:txBody>
          <a:bodyPr>
            <a:normAutofit fontScale="85000" lnSpcReduction="10000"/>
          </a:bodyPr>
          <a:lstStyle/>
          <a:p>
            <a:r>
              <a:rPr lang="en-US" dirty="0"/>
              <a:t>The quick brown fox jumps over the lazy dog. The quick brown fox jumps over the lazy dog. The quick brown fox jumps over the lazy dog. The quick brown fox jumps over the lazy dog. The quick brown fox jumps over the lazy dog. </a:t>
            </a:r>
          </a:p>
          <a:p>
            <a:endParaRPr lang="en-US" dirty="0"/>
          </a:p>
          <a:p>
            <a:r>
              <a:rPr lang="en-US" dirty="0"/>
              <a:t>The quick brown fox jumps over the lazy dog. The quick brown fox jumps over the lazy dog. The quick brown fox jumps over the lazy dog. The quick brown fox jumps over the lazy dog. The quick brown fox jumps over the lazy dog. </a:t>
            </a:r>
          </a:p>
          <a:p>
            <a:endParaRPr lang="en-US" dirty="0"/>
          </a:p>
          <a:p>
            <a:r>
              <a:rPr lang="en-US" dirty="0"/>
              <a:t>The quick brown fox jumps over the lazy dog. The quick brown fox jumps over the lazy dog. The quick brown fox jumps over the lazy dog. The quick brown fox jumps over the lazy dog. The quick brown fox jumps over the lazy dog. </a:t>
            </a:r>
          </a:p>
          <a:p>
            <a:endParaRPr lang="en-US" dirty="0"/>
          </a:p>
        </p:txBody>
      </p:sp>
      <p:pic>
        <p:nvPicPr>
          <p:cNvPr id="8" name="Picture 7">
            <a:extLst>
              <a:ext uri="{FF2B5EF4-FFF2-40B4-BE49-F238E27FC236}">
                <a16:creationId xmlns:a16="http://schemas.microsoft.com/office/drawing/2014/main" id="{9C18AADF-25C1-2288-23F5-A18597652B5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020808" y="2911621"/>
            <a:ext cx="670560" cy="789432"/>
          </a:xfrm>
          <a:prstGeom prst="rect">
            <a:avLst/>
          </a:prstGeom>
        </p:spPr>
      </p:pic>
      <p:sp>
        <p:nvSpPr>
          <p:cNvPr id="9" name="TextBox 8">
            <a:extLst>
              <a:ext uri="{FF2B5EF4-FFF2-40B4-BE49-F238E27FC236}">
                <a16:creationId xmlns:a16="http://schemas.microsoft.com/office/drawing/2014/main" id="{27E79CDB-9A1E-39C9-CA4E-CADB507B750B}"/>
              </a:ext>
            </a:extLst>
          </p:cNvPr>
          <p:cNvSpPr txBox="1"/>
          <p:nvPr/>
        </p:nvSpPr>
        <p:spPr>
          <a:xfrm>
            <a:off x="6856088" y="3701053"/>
            <a:ext cx="1000000" cy="646331"/>
          </a:xfrm>
          <a:prstGeom prst="rect">
            <a:avLst/>
          </a:prstGeom>
          <a:noFill/>
        </p:spPr>
        <p:txBody>
          <a:bodyPr wrap="square" rtlCol="0">
            <a:spAutoFit/>
          </a:bodyPr>
          <a:lstStyle/>
          <a:p>
            <a:r>
              <a:rPr lang="en-US" sz="900">
                <a:hlinkClick r:id="rId3" tooltip="https://en.wikipedia.org/wiki/Shiba_Inu"/>
              </a:rPr>
              <a:t>This Photo</a:t>
            </a:r>
            <a:r>
              <a:rPr lang="en-US" sz="900"/>
              <a:t> by Unknown Author is licensed under </a:t>
            </a:r>
            <a:r>
              <a:rPr lang="en-US" sz="900">
                <a:hlinkClick r:id="rId4" tooltip="https://creativecommons.org/licenses/by-sa/3.0/"/>
              </a:rPr>
              <a:t>CC BY-SA</a:t>
            </a:r>
            <a:endParaRPr lang="en-US" sz="900"/>
          </a:p>
        </p:txBody>
      </p:sp>
      <p:pic>
        <p:nvPicPr>
          <p:cNvPr id="13" name="Picture 12">
            <a:extLst>
              <a:ext uri="{FF2B5EF4-FFF2-40B4-BE49-F238E27FC236}">
                <a16:creationId xmlns:a16="http://schemas.microsoft.com/office/drawing/2014/main" id="{8759A295-F5BC-F7C3-D0EB-7935467390F6}"/>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420069" y="223043"/>
            <a:ext cx="4872037" cy="5876925"/>
          </a:xfrm>
          <a:prstGeom prst="rect">
            <a:avLst/>
          </a:prstGeom>
        </p:spPr>
      </p:pic>
      <p:sp>
        <p:nvSpPr>
          <p:cNvPr id="14" name="TextBox 13">
            <a:extLst>
              <a:ext uri="{FF2B5EF4-FFF2-40B4-BE49-F238E27FC236}">
                <a16:creationId xmlns:a16="http://schemas.microsoft.com/office/drawing/2014/main" id="{E6E8A5D7-034F-FF76-E29F-3A8571F29550}"/>
              </a:ext>
            </a:extLst>
          </p:cNvPr>
          <p:cNvSpPr txBox="1"/>
          <p:nvPr/>
        </p:nvSpPr>
        <p:spPr>
          <a:xfrm>
            <a:off x="6229815" y="6334125"/>
            <a:ext cx="4872037" cy="230832"/>
          </a:xfrm>
          <a:prstGeom prst="rect">
            <a:avLst/>
          </a:prstGeom>
          <a:noFill/>
        </p:spPr>
        <p:txBody>
          <a:bodyPr wrap="square" rtlCol="0">
            <a:spAutoFit/>
          </a:bodyPr>
          <a:lstStyle/>
          <a:p>
            <a:r>
              <a:rPr lang="en-US" sz="900">
                <a:hlinkClick r:id="rId6" tooltip="http://www.flickr.com/photos/eag/4509163979/"/>
              </a:rPr>
              <a:t>This Photo</a:t>
            </a:r>
            <a:r>
              <a:rPr lang="en-US" sz="900"/>
              <a:t> by Unknown Author is licensed under </a:t>
            </a:r>
            <a:r>
              <a:rPr lang="en-US" sz="900">
                <a:hlinkClick r:id="rId7" tooltip="https://creativecommons.org/licenses/by-nc-sa/3.0/"/>
              </a:rPr>
              <a:t>CC BY-SA-NC</a:t>
            </a:r>
            <a:endParaRPr lang="en-US" sz="900"/>
          </a:p>
        </p:txBody>
      </p:sp>
    </p:spTree>
    <p:extLst>
      <p:ext uri="{BB962C8B-B14F-4D97-AF65-F5344CB8AC3E}">
        <p14:creationId xmlns:p14="http://schemas.microsoft.com/office/powerpoint/2010/main" val="2284178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46</TotalTime>
  <Words>182</Words>
  <Application>Microsoft Office PowerPoint</Application>
  <PresentationFormat>Widescreen</PresentationFormat>
  <Paragraphs>10</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Gill Sans MT</vt:lpstr>
      <vt:lpstr>Gallery</vt:lpstr>
      <vt:lpstr>CUTESS DOGS</vt:lpstr>
      <vt:lpstr>PRESENTATION CREATED BY : USAMA SHAKEEL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CUTESS DOGS</dc:title>
  <dc:creator>asp</dc:creator>
  <cp:lastModifiedBy>asp</cp:lastModifiedBy>
  <cp:revision>1</cp:revision>
  <dcterms:created xsi:type="dcterms:W3CDTF">2024-01-10T04:47:36Z</dcterms:created>
  <dcterms:modified xsi:type="dcterms:W3CDTF">2024-02-19T14:45:35Z</dcterms:modified>
</cp:coreProperties>
</file>