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7" r:id="rId5"/>
    <p:sldId id="301" r:id="rId6"/>
    <p:sldId id="295" r:id="rId7"/>
    <p:sldId id="293" r:id="rId8"/>
    <p:sldId id="2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19" autoAdjust="0"/>
  </p:normalViewPr>
  <p:slideViewPr>
    <p:cSldViewPr snapToGrid="0">
      <p:cViewPr varScale="1">
        <p:scale>
          <a:sx n="58" d="100"/>
          <a:sy n="58" d="100"/>
        </p:scale>
        <p:origin x="9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Lst>
  <dgm:cxnLst>
    <dgm:cxn modelId="{C5D8602B-517E-43E4-BD3A-FC1FECDD1246}" type="presOf" srcId="{08F627ED-A304-4697-8C44-18E45D3D2B1A}" destId="{0580C383-85A3-425E-A44E-5E7306FF943E}" srcOrd="0"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4/16/2024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4/16/2024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4/16/2024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4/16/2024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1" name="breeze.wav"/>
          </p:stSnd>
        </p:sndAc>
      </p:transition>
    </mc:Choice>
    <mc:Fallback>
      <p:transition advClick="0" advTm="1000">
        <p:fade/>
        <p:sndAc>
          <p:stSnd>
            <p:snd r:embed="rId1" name="breez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4/16/2024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10" advClick="0" advTm="1000">
        <p14:reveal/>
        <p:sndAc>
          <p:stSnd>
            <p:snd r:embed="rId13" name="breeze.wav"/>
          </p:stSnd>
        </p:sndAc>
      </p:transition>
    </mc:Choice>
    <mc:Fallback>
      <p:transition advClick="0" advTm="1000">
        <p:fade/>
        <p:sndAc>
          <p:stSnd>
            <p:snd r:embed="rId13" name="breeze.wav"/>
          </p:stSnd>
        </p:sndAc>
      </p:transition>
    </mc:Fallback>
  </mc:AlternateConten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hyperlink" Target="https://www.publicdomainpictures.net/view-image.php?image=35175&amp;picture=bord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AD1884-C0FE-A176-587F-9906770DE60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37322" y="0"/>
            <a:ext cx="11330608" cy="6858000"/>
          </a:xfrm>
          <a:prstGeom prst="rect">
            <a:avLst/>
          </a:prstGeom>
        </p:spPr>
      </p:pic>
    </p:spTree>
    <p:extLst>
      <p:ext uri="{BB962C8B-B14F-4D97-AF65-F5344CB8AC3E}">
        <p14:creationId xmlns:p14="http://schemas.microsoft.com/office/powerpoint/2010/main" val="417097632"/>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2" name="breeze.wav"/>
          </p:stSnd>
        </p:sndAc>
      </p:transition>
    </mc:Choice>
    <mc:Fallback>
      <p:transition advClick="0" advTm="1000">
        <p:fade/>
        <p:sndAc>
          <p:stSnd>
            <p:snd r:embed="rId2" name="breez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5F36-2439-E315-D766-BCF1331E24D4}"/>
              </a:ext>
            </a:extLst>
          </p:cNvPr>
          <p:cNvSpPr>
            <a:spLocks noGrp="1"/>
          </p:cNvSpPr>
          <p:nvPr>
            <p:ph type="title"/>
          </p:nvPr>
        </p:nvSpPr>
        <p:spPr>
          <a:xfrm>
            <a:off x="1678674" y="642594"/>
            <a:ext cx="9446525" cy="1371600"/>
          </a:xfrm>
        </p:spPr>
        <p:txBody>
          <a:bodyPr/>
          <a:lstStyle/>
          <a:p>
            <a:r>
              <a:rPr lang="en-US" dirty="0"/>
              <a:t>Illustration of fashion</a:t>
            </a:r>
          </a:p>
        </p:txBody>
      </p:sp>
      <p:sp>
        <p:nvSpPr>
          <p:cNvPr id="3" name="Content Placeholder 2">
            <a:extLst>
              <a:ext uri="{FF2B5EF4-FFF2-40B4-BE49-F238E27FC236}">
                <a16:creationId xmlns:a16="http://schemas.microsoft.com/office/drawing/2014/main" id="{B9F0D383-12A6-2BFC-0A88-094F30FAB42B}"/>
              </a:ext>
            </a:extLst>
          </p:cNvPr>
          <p:cNvSpPr>
            <a:spLocks noGrp="1"/>
          </p:cNvSpPr>
          <p:nvPr>
            <p:ph idx="1"/>
          </p:nvPr>
        </p:nvSpPr>
        <p:spPr>
          <a:xfrm>
            <a:off x="1066800" y="2103120"/>
            <a:ext cx="16893358" cy="4611290"/>
          </a:xfrm>
        </p:spPr>
        <p:txBody>
          <a:bodyPr/>
          <a:lstStyle/>
          <a:p>
            <a:r>
              <a:rPr lang="en-US" dirty="0"/>
              <a:t>https://mite.edu.pk/faculty-of-arts-and-design/</a:t>
            </a:r>
          </a:p>
        </p:txBody>
      </p:sp>
      <p:pic>
        <p:nvPicPr>
          <p:cNvPr id="2050" name="Picture 2" descr="Fashion Designing Course in Lahore Pakistan, BA 4 years Degree">
            <a:extLst>
              <a:ext uri="{FF2B5EF4-FFF2-40B4-BE49-F238E27FC236}">
                <a16:creationId xmlns:a16="http://schemas.microsoft.com/office/drawing/2014/main" id="{86A575AB-C0F9-8A5B-108B-E987E6E98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64" y="2543175"/>
            <a:ext cx="3951382" cy="2975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175099"/>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2" name="breeze.wav"/>
          </p:stSnd>
        </p:sndAc>
      </p:transition>
    </mc:Choice>
    <mc:Fallback>
      <p:transition advClick="0" advTm="1000">
        <p:fade/>
        <p:sndAc>
          <p:stSnd>
            <p:snd r:embed="rId2" name="breez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153426" cy="3725612"/>
          </a:xfrm>
        </p:spPr>
        <p:txBody>
          <a:bodyPr>
            <a:normAutofit/>
          </a:bodyPr>
          <a:lstStyle/>
          <a:p>
            <a:pPr algn="ctr"/>
            <a:r>
              <a:rPr lang="en-US" dirty="0"/>
              <a:t>Types of fashion designing.</a:t>
            </a:r>
            <a:br>
              <a:rPr lang="en-US" dirty="0"/>
            </a:br>
            <a:r>
              <a:rPr lang="en-US" dirty="0"/>
              <a:t>Clothing</a:t>
            </a:r>
            <a:br>
              <a:rPr lang="en-US" dirty="0"/>
            </a:br>
            <a:r>
              <a:rPr lang="en-US" dirty="0"/>
              <a:t>life style</a:t>
            </a:r>
            <a:br>
              <a:rPr lang="en-US" dirty="0"/>
            </a:br>
            <a:endParaRPr lang="en-US" dirty="0"/>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204155773"/>
              </p:ext>
            </p:extLst>
          </p:nvPr>
        </p:nvGraphicFramePr>
        <p:xfrm>
          <a:off x="1287332" y="1338471"/>
          <a:ext cx="9513190" cy="3180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9548788"/>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3" name="breeze.wav"/>
          </p:stSnd>
        </p:sndAc>
      </p:transition>
    </mc:Choice>
    <mc:Fallback>
      <p:transition advClick="0" advTm="1000">
        <p:fade/>
        <p:sndAc>
          <p:stSnd>
            <p:snd r:embed="rId3" name="breez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00923" y="0"/>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Fashion designing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947401" y="3860612"/>
            <a:ext cx="4947857" cy="1053481"/>
          </a:xfrm>
        </p:spPr>
        <p:txBody>
          <a:bodyPr>
            <a:normAutofit fontScale="47500" lnSpcReduction="20000"/>
          </a:bodyPr>
          <a:lstStyle/>
          <a:p>
            <a:pPr marL="285750" indent="-285750">
              <a:spcAft>
                <a:spcPts val="600"/>
              </a:spcAft>
              <a:buFont typeface="Arial" panose="020B0604020202020204" pitchFamily="34" charset="0"/>
              <a:buChar char="•"/>
            </a:pPr>
            <a:r>
              <a:rPr lang="en-US" dirty="0">
                <a:solidFill>
                  <a:schemeClr val="tx1"/>
                </a:solidFill>
              </a:rPr>
              <a:t>Fashion designer create clothing and accessories</a:t>
            </a:r>
          </a:p>
          <a:p>
            <a:pPr marL="285750" indent="-285750">
              <a:spcAft>
                <a:spcPts val="600"/>
              </a:spcAft>
              <a:buFont typeface="Arial" panose="020B0604020202020204" pitchFamily="34" charset="0"/>
              <a:buChar char="•"/>
            </a:pPr>
            <a:r>
              <a:rPr lang="en-US" dirty="0">
                <a:solidFill>
                  <a:schemeClr val="tx1"/>
                </a:solidFill>
              </a:rPr>
              <a:t>Fashion and clothing also indicate the status of the people.</a:t>
            </a:r>
          </a:p>
          <a:p>
            <a:pPr marL="285750" indent="-285750">
              <a:spcAft>
                <a:spcPts val="600"/>
              </a:spcAft>
              <a:buFont typeface="Arial" panose="020B0604020202020204" pitchFamily="34" charset="0"/>
              <a:buChar char="•"/>
            </a:pPr>
            <a:r>
              <a:rPr lang="en-US" dirty="0">
                <a:solidFill>
                  <a:schemeClr val="tx1"/>
                </a:solidFill>
              </a:rPr>
              <a:t>A girl’s fashion includes a lot of trendy thing.</a:t>
            </a:r>
          </a:p>
          <a:p>
            <a:pPr marL="285750" indent="-285750">
              <a:spcAft>
                <a:spcPts val="600"/>
              </a:spcAft>
              <a:buFont typeface="Arial" panose="020B0604020202020204" pitchFamily="34" charset="0"/>
              <a:buChar char="•"/>
            </a:pPr>
            <a:r>
              <a:rPr lang="en-US" dirty="0">
                <a:solidFill>
                  <a:schemeClr val="tx1"/>
                </a:solidFill>
              </a:rPr>
              <a:t>Fashion includes the dressing style, in which we live, what we eat, and our hobbies.  </a:t>
            </a:r>
          </a:p>
          <a:p>
            <a:pPr marL="285750" indent="-285750">
              <a:spcAft>
                <a:spcPts val="600"/>
              </a:spcAft>
              <a:buFont typeface="Arial" panose="020B0604020202020204" pitchFamily="34" charset="0"/>
              <a:buChar char="•"/>
            </a:pPr>
            <a:endParaRPr lang="en-US" dirty="0">
              <a:solidFill>
                <a:schemeClr val="tx1"/>
              </a:solidFill>
            </a:endParaRPr>
          </a:p>
          <a:p>
            <a:pPr marL="285750" indent="-285750">
              <a:spcAft>
                <a:spcPts val="600"/>
              </a:spcAft>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advClick="0" advTm="1000">
        <p14:reveal/>
        <p:sndAc>
          <p:stSnd>
            <p:snd r:embed="rId3" name="breeze.wav"/>
          </p:stSnd>
        </p:sndAc>
      </p:transition>
    </mc:Choice>
    <mc:Fallback>
      <p:transition advClick="0" advTm="1000">
        <p:fade/>
        <p:sndAc>
          <p:stSnd>
            <p:snd r:embed="rId3"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A3EA-D90C-D34B-73D9-727D27B272F4}"/>
              </a:ext>
            </a:extLst>
          </p:cNvPr>
          <p:cNvSpPr>
            <a:spLocks noGrp="1"/>
          </p:cNvSpPr>
          <p:nvPr>
            <p:ph type="title"/>
          </p:nvPr>
        </p:nvSpPr>
        <p:spPr/>
        <p:txBody>
          <a:bodyPr/>
          <a:lstStyle/>
          <a:p>
            <a:r>
              <a:rPr lang="en-US" i="1" dirty="0"/>
              <a:t>Aesthetics of fashion</a:t>
            </a:r>
          </a:p>
        </p:txBody>
      </p:sp>
      <p:pic>
        <p:nvPicPr>
          <p:cNvPr id="1026" name="Picture 2" descr="draw a digital fashion illustration, croqui or sketch">
            <a:extLst>
              <a:ext uri="{FF2B5EF4-FFF2-40B4-BE49-F238E27FC236}">
                <a16:creationId xmlns:a16="http://schemas.microsoft.com/office/drawing/2014/main" id="{CDFD6088-4ED0-5D24-BC8A-0C4D5108F4D5}"/>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66800" y="2574830"/>
            <a:ext cx="4664075" cy="28053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shion Designing Drawing | How to draw - Fashion Illustration for  beginners#CAMSTYLES">
            <a:extLst>
              <a:ext uri="{FF2B5EF4-FFF2-40B4-BE49-F238E27FC236}">
                <a16:creationId xmlns:a16="http://schemas.microsoft.com/office/drawing/2014/main" id="{7BD6C664-789D-E4E8-99F3-A93A534258AE}"/>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461125" y="2665710"/>
            <a:ext cx="4664075" cy="262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667427"/>
      </p:ext>
    </p:extLst>
  </p:cSld>
  <p:clrMapOvr>
    <a:masterClrMapping/>
  </p:clrMapOvr>
  <mc:AlternateContent xmlns:mc="http://schemas.openxmlformats.org/markup-compatibility/2006">
    <mc:Choice xmlns:p14="http://schemas.microsoft.com/office/powerpoint/2010/main" Requires="p14">
      <p:transition p14:dur="10" advClick="0" advTm="1000">
        <p14:reveal/>
        <p:sndAc>
          <p:stSnd>
            <p:snd r:embed="rId2" name="breeze.wav"/>
          </p:stSnd>
        </p:sndAc>
      </p:transition>
    </mc:Choice>
    <mc:Fallback>
      <p:transition advClick="0" advTm="1000">
        <p:fade/>
        <p:sndAc>
          <p:stSnd>
            <p:snd r:embed="rId2" name="breeze.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{F44A9BA6-E741-4358-A0D9-A7CCC39BE407}tf56219246_win32</Template>
  <TotalTime>87</TotalTime>
  <Words>75</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Avenir Next LT Pro Light</vt:lpstr>
      <vt:lpstr>Garamond</vt:lpstr>
      <vt:lpstr>SavonVTI</vt:lpstr>
      <vt:lpstr>PowerPoint Presentation</vt:lpstr>
      <vt:lpstr>Illustration of fashion</vt:lpstr>
      <vt:lpstr>Types of fashion designing. Clothing life style </vt:lpstr>
      <vt:lpstr>Fashion designing</vt:lpstr>
      <vt:lpstr>Aesthetics of fashion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asp</dc:creator>
  <cp:lastModifiedBy>asp</cp:lastModifiedBy>
  <cp:revision>1</cp:revision>
  <dcterms:created xsi:type="dcterms:W3CDTF">2024-04-16T14:23:06Z</dcterms:created>
  <dcterms:modified xsi:type="dcterms:W3CDTF">2024-04-16T15:50:57Z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