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D37C-F095-536D-D734-E522A7ABE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9E975-8C1D-816B-0AAC-45C656725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5603-D112-8F5C-4E91-392546E5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A04E-48DB-4CFA-9045-3CC442C55E9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A5219-8C18-89CC-2754-BC3D7EF0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A127-1D2B-44E5-2A4A-3530D906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5F2D-7297-4864-8BBF-546F9A54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492-4E17-D150-4B23-75A0161F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8C3EE-4EDB-B041-C48D-AF4328638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1D5D4-665C-3C78-4DB1-160F3C50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A04E-48DB-4CFA-9045-3CC442C55E9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F525-AA55-079A-26E5-956FF0F4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AF9D5-9C13-26BE-A24F-A6A06DFA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5F2D-7297-4864-8BBF-546F9A54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5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31355-24CD-78B2-D85A-F0D0BE15A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BE4F7-24E4-A82F-C4F2-5E92D8853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C19B-DD76-38C6-5B68-AC009C46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A04E-48DB-4CFA-9045-3CC442C55E9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AA4E2-CAE6-7B2C-02CD-726B1BCB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F92D6-6D9F-6672-1A7E-C5EEAA1D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5F2D-7297-4864-8BBF-546F9A54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52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CA35-3483-8093-9AB9-CF031F26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0A3E5-30E3-2794-57BC-C7C1919E4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A2DA-F760-EDAE-6D8C-61F1A954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A04E-48DB-4CFA-9045-3CC442C55E9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BCD2C-74BA-03AD-F7DD-47D45D9E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0D52-61F1-10DA-04AB-D24DDB86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5F2D-7297-4864-8BBF-546F9A54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9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F8F1-2998-F134-200C-38C66CFE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34491-A4A8-57C9-200B-018EBA00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8F74-C0CC-AA22-2CD9-A46DD79B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A04E-48DB-4CFA-9045-3CC442C55E9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3067-33CF-0FA5-14CD-CAC893AB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0390-4C9D-5763-ACDD-43EB036E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5F2D-7297-4864-8BBF-546F9A54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0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FB3B-F95E-0405-3DA1-C4515B15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31E3B-A55B-9F5B-919D-E36876520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BEBF3-DD46-2801-CD64-F2EDC079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A04E-48DB-4CFA-9045-3CC442C55E9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30DD-3FAD-5BF7-AF6A-F57696E3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AA553-07A4-99D5-ABA7-77B31AF5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5F2D-7297-4864-8BBF-546F9A54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4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3DC7-3ABC-3FC7-DB9E-A7721023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235B-D370-4C44-CADB-35035495E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C7AE9-D132-6935-8938-5D5C38CAD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478DC-9BF8-B387-5757-77BBF11B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A04E-48DB-4CFA-9045-3CC442C55E9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C20E5-ED37-33DB-8F71-82ECBB65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0C35E-E3C5-1A47-A461-A0FEC71C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5F2D-7297-4864-8BBF-546F9A54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2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8C53-6735-0F52-4556-ABF1C37E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23783-66AE-31B6-D6B1-2FAEDE24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C45F6-FB9F-D1B5-013F-0DD209C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29E63-A93D-2FE6-9AAF-853EFA7EA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7159E-EE38-1941-9391-583857E3A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C120C-2813-E260-F6C4-2164F79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A04E-48DB-4CFA-9045-3CC442C55E9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37C34-3194-5242-8F12-1FB79AE2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81314-CEEF-52A4-B27A-15BF5E6E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5F2D-7297-4864-8BBF-546F9A54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5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2B2F-3366-D72E-F645-4DB6630A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EF266-A9F1-290C-4076-E0F691E9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A04E-48DB-4CFA-9045-3CC442C55E9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4200E-CEB1-B45D-96BB-22F72C75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2DC61-D85B-6115-1D01-957696BB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5F2D-7297-4864-8BBF-546F9A54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4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A9B2E-AA62-E45A-ABB1-B9620484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A04E-48DB-4CFA-9045-3CC442C55E9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F3A0E-25CE-DC9B-8E89-DE773279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AABFA-029B-692C-9395-6F3BECC1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5F2D-7297-4864-8BBF-546F9A54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1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38A2-8D23-DE99-C565-70D90140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E59E-BA2F-6E01-D067-17A0013B9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1B68C-F084-5910-E5FE-7978465F8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73C15-0670-094F-BA08-588C28B0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A04E-48DB-4CFA-9045-3CC442C55E9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C0812-4410-4C75-9F34-849F200B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CAF6B-D511-1FFF-BEB8-424C4F4A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5F2D-7297-4864-8BBF-546F9A54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630F-CC5F-3A41-8F28-EBA5E60D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6557A-EA09-223F-64D3-C66A59B65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F3DCC-C7E9-5DE8-4ED8-756E6DD74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301BA-DB8B-5CCA-0874-ADCF32AD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A04E-48DB-4CFA-9045-3CC442C55E9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066C6-0997-7D34-6FFB-495790B8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D091B-E263-586F-FC66-C4739F67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5F2D-7297-4864-8BBF-546F9A54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1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DB8DE-D50F-B9DF-C9A5-8DCC7891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6D081-158A-41D2-875E-AC3CD05D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83A3B-956C-746B-A2F8-381E44BFB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A04E-48DB-4CFA-9045-3CC442C55E9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A2AE-31C0-2469-F496-C5D88DDBB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8751-D3D2-44A2-2F6B-A2E40EDFF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05F2D-7297-4864-8BBF-546F9A54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1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603E-B8ED-EDBB-F403-96054E49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en-US" b="0" i="0" u="none" strike="noStrike" kern="100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D9358-4E1E-2F07-FB72-477E51015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2BB2-CFDD-6488-EBA9-EC483117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latin typeface="Calibri" panose="020F0502020204030204" pitchFamily="34" charset="0"/>
              </a:rPr>
              <a:t>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D3528-6B54-5F4E-1257-5AE30684A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7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9CCC-277C-6F45-B30F-E3D1462E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latin typeface="Calibri" panose="020F0502020204030204" pitchFamily="34" charset="0"/>
              </a:rPr>
              <a:t>Ali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41F79-296E-EC9F-F392-8465E9338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090F-EEB0-BB8E-19B9-FB4F46BE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latin typeface="Calibri" panose="020F0502020204030204" pitchFamily="34" charset="0"/>
              </a:rPr>
              <a:t>Haris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E2A76-0FE4-A705-374C-7F624BA47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3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D0D8-B96D-28DF-1BD0-C1B16F5A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latin typeface="Calibri" panose="020F0502020204030204" pitchFamily="34" charset="0"/>
              </a:rPr>
              <a:t>Hussain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F32C0-E7F9-FD05-A46B-7BE2826C2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4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1646-46EF-7962-92AE-A2485CEA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latin typeface="Calibri" panose="020F0502020204030204" pitchFamily="34" charset="0"/>
              </a:rPr>
              <a:t>Anabiya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FD14-76ED-1779-DC4E-A09A45100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4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rr</Template>
  <TotalTime>0</TotalTime>
  <Words>5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Name</vt:lpstr>
      <vt:lpstr>Ali</vt:lpstr>
      <vt:lpstr>Haris </vt:lpstr>
      <vt:lpstr>Hussain</vt:lpstr>
      <vt:lpstr>Anabiya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asp</dc:creator>
  <cp:lastModifiedBy>asp</cp:lastModifiedBy>
  <cp:revision>1</cp:revision>
  <dcterms:created xsi:type="dcterms:W3CDTF">2024-04-16T15:54:51Z</dcterms:created>
  <dcterms:modified xsi:type="dcterms:W3CDTF">2024-04-16T15:55:31Z</dcterms:modified>
</cp:coreProperties>
</file>