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684" r:id="rId5"/>
    <p:sldMasterId id="2147483763" r:id="rId6"/>
    <p:sldMasterId id="2147483722" r:id="rId7"/>
    <p:sldMasterId id="2147483736" r:id="rId8"/>
    <p:sldMasterId id="2147483750" r:id="rId9"/>
  </p:sldMasterIdLst>
  <p:notesMasterIdLst>
    <p:notesMasterId r:id="rId46"/>
  </p:notesMasterIdLst>
  <p:sldIdLst>
    <p:sldId id="268" r:id="rId10"/>
    <p:sldId id="427" r:id="rId11"/>
    <p:sldId id="295" r:id="rId12"/>
    <p:sldId id="391" r:id="rId13"/>
    <p:sldId id="406" r:id="rId14"/>
    <p:sldId id="259" r:id="rId15"/>
    <p:sldId id="279" r:id="rId16"/>
    <p:sldId id="260" r:id="rId17"/>
    <p:sldId id="261" r:id="rId18"/>
    <p:sldId id="409" r:id="rId19"/>
    <p:sldId id="275" r:id="rId20"/>
    <p:sldId id="407" r:id="rId21"/>
    <p:sldId id="393" r:id="rId22"/>
    <p:sldId id="428" r:id="rId23"/>
    <p:sldId id="408" r:id="rId24"/>
    <p:sldId id="405" r:id="rId25"/>
    <p:sldId id="404" r:id="rId26"/>
    <p:sldId id="395" r:id="rId27"/>
    <p:sldId id="278" r:id="rId28"/>
    <p:sldId id="294" r:id="rId29"/>
    <p:sldId id="293" r:id="rId30"/>
    <p:sldId id="296" r:id="rId31"/>
    <p:sldId id="396" r:id="rId32"/>
    <p:sldId id="397" r:id="rId33"/>
    <p:sldId id="280" r:id="rId34"/>
    <p:sldId id="287" r:id="rId35"/>
    <p:sldId id="286" r:id="rId36"/>
    <p:sldId id="430" r:id="rId37"/>
    <p:sldId id="281" r:id="rId38"/>
    <p:sldId id="426" r:id="rId39"/>
    <p:sldId id="411" r:id="rId40"/>
    <p:sldId id="429" r:id="rId41"/>
    <p:sldId id="271" r:id="rId42"/>
    <p:sldId id="272" r:id="rId43"/>
    <p:sldId id="282" r:id="rId44"/>
    <p:sldId id="292" r:id="rId45"/>
  </p:sldIdLst>
  <p:sldSz cx="9144000" cy="5143500" type="screen16x9"/>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40C9F-9333-4BA3-A8F1-F56552FEF06E}" v="2" dt="2022-10-12T14:42:56.187"/>
    <p1510:client id="{889367CA-D0C1-4C8A-A2D0-569C75B123F1}" v="1" dt="2022-10-12T15:40:15.985"/>
    <p1510:client id="{D1C50ED7-4F5B-4363-9059-B714717EE8A3}" v="4" dt="2022-10-12T18:51:46.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1829" autoAdjust="0"/>
  </p:normalViewPr>
  <p:slideViewPr>
    <p:cSldViewPr>
      <p:cViewPr varScale="1">
        <p:scale>
          <a:sx n="83" d="100"/>
          <a:sy n="83" d="100"/>
        </p:scale>
        <p:origin x="96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ABDULLAH" userId="S::sp21-bse-046@isbstudent.comsats.edu.pk::cbd2f9a3-701a-4586-a1c8-f2df5b6e3616" providerId="AD" clId="Web-{83E40C9F-9333-4BA3-A8F1-F56552FEF06E}"/>
    <pc:docChg chg="addSld delSld">
      <pc:chgData name="MIR ABDULLAH" userId="S::sp21-bse-046@isbstudent.comsats.edu.pk::cbd2f9a3-701a-4586-a1c8-f2df5b6e3616" providerId="AD" clId="Web-{83E40C9F-9333-4BA3-A8F1-F56552FEF06E}" dt="2022-10-12T14:42:56.187" v="1"/>
      <pc:docMkLst>
        <pc:docMk/>
      </pc:docMkLst>
      <pc:sldChg chg="new del">
        <pc:chgData name="MIR ABDULLAH" userId="S::sp21-bse-046@isbstudent.comsats.edu.pk::cbd2f9a3-701a-4586-a1c8-f2df5b6e3616" providerId="AD" clId="Web-{83E40C9F-9333-4BA3-A8F1-F56552FEF06E}" dt="2022-10-12T14:42:56.187" v="1"/>
        <pc:sldMkLst>
          <pc:docMk/>
          <pc:sldMk cId="3339404695" sldId="431"/>
        </pc:sldMkLst>
      </pc:sldChg>
    </pc:docChg>
  </pc:docChgLst>
  <pc:docChgLst>
    <pc:chgData clId="Web-{D1C50ED7-4F5B-4363-9059-B714717EE8A3}"/>
    <pc:docChg chg="modSld">
      <pc:chgData name="" userId="" providerId="" clId="Web-{D1C50ED7-4F5B-4363-9059-B714717EE8A3}" dt="2022-10-12T18:51:25.776" v="0" actId="20577"/>
      <pc:docMkLst>
        <pc:docMk/>
      </pc:docMkLst>
      <pc:sldChg chg="modSp">
        <pc:chgData name="" userId="" providerId="" clId="Web-{D1C50ED7-4F5B-4363-9059-B714717EE8A3}" dt="2022-10-12T18:51:25.776" v="0" actId="20577"/>
        <pc:sldMkLst>
          <pc:docMk/>
          <pc:sldMk cId="298369584" sldId="268"/>
        </pc:sldMkLst>
        <pc:spChg chg="mod">
          <ac:chgData name="" userId="" providerId="" clId="Web-{D1C50ED7-4F5B-4363-9059-B714717EE8A3}" dt="2022-10-12T18:51:25.776" v="0" actId="20577"/>
          <ac:spMkLst>
            <pc:docMk/>
            <pc:sldMk cId="298369584" sldId="268"/>
            <ac:spMk id="14" creationId="{00000000-0000-0000-0000-000000000000}"/>
          </ac:spMkLst>
        </pc:spChg>
      </pc:sldChg>
    </pc:docChg>
  </pc:docChgLst>
  <pc:docChgLst>
    <pc:chgData name="(SP21-BSE-023)    BILAL KHAN" userId="S::sp21-bse-023@isbstudent.comsats.edu.pk::9dd07711-0e3d-44fd-a731-a5a59d16eb74" providerId="AD" clId="Web-{889367CA-D0C1-4C8A-A2D0-569C75B123F1}"/>
    <pc:docChg chg="delSld">
      <pc:chgData name="(SP21-BSE-023)    BILAL KHAN" userId="S::sp21-bse-023@isbstudent.comsats.edu.pk::9dd07711-0e3d-44fd-a731-a5a59d16eb74" providerId="AD" clId="Web-{889367CA-D0C1-4C8A-A2D0-569C75B123F1}" dt="2022-10-12T15:40:15.985" v="0"/>
      <pc:docMkLst>
        <pc:docMk/>
      </pc:docMkLst>
      <pc:sldChg chg="del">
        <pc:chgData name="(SP21-BSE-023)    BILAL KHAN" userId="S::sp21-bse-023@isbstudent.comsats.edu.pk::9dd07711-0e3d-44fd-a731-a5a59d16eb74" providerId="AD" clId="Web-{889367CA-D0C1-4C8A-A2D0-569C75B123F1}" dt="2022-10-12T15:40:15.985" v="0"/>
        <pc:sldMkLst>
          <pc:docMk/>
          <pc:sldMk cId="109908325" sldId="410"/>
        </pc:sldMkLst>
      </pc:sldChg>
    </pc:docChg>
  </pc:docChgLst>
  <pc:docChgLst>
    <pc:chgData name="MUHAMMAD ABDULLAH AWAN" userId="S::sp21-bse-047@isbstudent.comsats.edu.pk::3d245fd3-c076-45ef-9850-608b6b3b2a2a" providerId="AD" clId="Web-{D1C50ED7-4F5B-4363-9059-B714717EE8A3}"/>
    <pc:docChg chg="modSld">
      <pc:chgData name="MUHAMMAD ABDULLAH AWAN" userId="S::sp21-bse-047@isbstudent.comsats.edu.pk::3d245fd3-c076-45ef-9850-608b6b3b2a2a" providerId="AD" clId="Web-{D1C50ED7-4F5B-4363-9059-B714717EE8A3}" dt="2022-10-12T18:51:38.354" v="1" actId="20577"/>
      <pc:docMkLst>
        <pc:docMk/>
      </pc:docMkLst>
      <pc:sldChg chg="modSp">
        <pc:chgData name="MUHAMMAD ABDULLAH AWAN" userId="S::sp21-bse-047@isbstudent.comsats.edu.pk::3d245fd3-c076-45ef-9850-608b6b3b2a2a" providerId="AD" clId="Web-{D1C50ED7-4F5B-4363-9059-B714717EE8A3}" dt="2022-10-12T18:51:38.354" v="1" actId="20577"/>
        <pc:sldMkLst>
          <pc:docMk/>
          <pc:sldMk cId="298369584" sldId="268"/>
        </pc:sldMkLst>
        <pc:spChg chg="mod">
          <ac:chgData name="MUHAMMAD ABDULLAH AWAN" userId="S::sp21-bse-047@isbstudent.comsats.edu.pk::3d245fd3-c076-45ef-9850-608b6b3b2a2a" providerId="AD" clId="Web-{D1C50ED7-4F5B-4363-9059-B714717EE8A3}" dt="2022-10-12T18:51:38.354" v="1" actId="20577"/>
          <ac:spMkLst>
            <pc:docMk/>
            <pc:sldMk cId="298369584" sldId="268"/>
            <ac:spMk id="1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E14E7-B51F-426B-94D6-7F01086FDC08}"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A341F818-CF12-404A-8DC2-904088044688}">
      <dgm:prSet phldrT="[Text]"/>
      <dgm:spPr/>
      <dgm:t>
        <a:bodyPr/>
        <a:lstStyle/>
        <a:p>
          <a:r>
            <a:rPr lang="en-US" b="1" dirty="0"/>
            <a:t>Database</a:t>
          </a:r>
        </a:p>
      </dgm:t>
    </dgm:pt>
    <dgm:pt modelId="{11D6D759-53BE-43D6-AB6B-D7B3BC013A6A}" type="parTrans" cxnId="{7DD52482-6A82-46B5-A30B-65448C2F6270}">
      <dgm:prSet/>
      <dgm:spPr/>
      <dgm:t>
        <a:bodyPr/>
        <a:lstStyle/>
        <a:p>
          <a:endParaRPr lang="en-US"/>
        </a:p>
      </dgm:t>
    </dgm:pt>
    <dgm:pt modelId="{C8BD3EF6-05F7-47B4-8D04-030AB4D6F026}" type="sibTrans" cxnId="{7DD52482-6A82-46B5-A30B-65448C2F6270}">
      <dgm:prSet/>
      <dgm:spPr/>
      <dgm:t>
        <a:bodyPr/>
        <a:lstStyle/>
        <a:p>
          <a:endParaRPr lang="en-US"/>
        </a:p>
      </dgm:t>
    </dgm:pt>
    <dgm:pt modelId="{A574ECCB-F759-41AE-826B-9CA21860F015}">
      <dgm:prSet phldrT="[Text]"/>
      <dgm:spPr/>
      <dgm:t>
        <a:bodyPr/>
        <a:lstStyle/>
        <a:p>
          <a:r>
            <a:rPr lang="en-US" b="0" dirty="0"/>
            <a:t>Collection of data organized in a manner that allows access, retrieval, and use of that data</a:t>
          </a:r>
        </a:p>
      </dgm:t>
    </dgm:pt>
    <dgm:pt modelId="{7B604D65-77BC-4A52-BDC0-7BE5935C3142}" type="parTrans" cxnId="{FCD7A7D0-E9C2-44FF-AA40-FCCA108DDA47}">
      <dgm:prSet/>
      <dgm:spPr/>
      <dgm:t>
        <a:bodyPr/>
        <a:lstStyle/>
        <a:p>
          <a:endParaRPr lang="en-US"/>
        </a:p>
      </dgm:t>
    </dgm:pt>
    <dgm:pt modelId="{16719C75-D70E-4A2D-BF7E-0FC621929950}" type="sibTrans" cxnId="{FCD7A7D0-E9C2-44FF-AA40-FCCA108DDA47}">
      <dgm:prSet/>
      <dgm:spPr/>
      <dgm:t>
        <a:bodyPr/>
        <a:lstStyle/>
        <a:p>
          <a:endParaRPr lang="en-US"/>
        </a:p>
      </dgm:t>
    </dgm:pt>
    <dgm:pt modelId="{89BDF940-1E60-4BC0-ADD1-08B1DD27A0E0}">
      <dgm:prSet phldrT="[Text]"/>
      <dgm:spPr/>
      <dgm:t>
        <a:bodyPr/>
        <a:lstStyle/>
        <a:p>
          <a:r>
            <a:rPr lang="en-US" b="0" dirty="0"/>
            <a:t>Data</a:t>
          </a:r>
        </a:p>
      </dgm:t>
    </dgm:pt>
    <dgm:pt modelId="{22F582CD-A74D-47FC-908D-5E9D4FAD197A}" type="parTrans" cxnId="{673E41D2-245A-41BC-84C6-E2B38B6FACDC}">
      <dgm:prSet/>
      <dgm:spPr/>
      <dgm:t>
        <a:bodyPr/>
        <a:lstStyle/>
        <a:p>
          <a:endParaRPr lang="en-US"/>
        </a:p>
      </dgm:t>
    </dgm:pt>
    <dgm:pt modelId="{AC167989-21BC-4BDB-93DB-991A1BC2176A}" type="sibTrans" cxnId="{673E41D2-245A-41BC-84C6-E2B38B6FACDC}">
      <dgm:prSet/>
      <dgm:spPr/>
      <dgm:t>
        <a:bodyPr/>
        <a:lstStyle/>
        <a:p>
          <a:endParaRPr lang="en-US"/>
        </a:p>
      </dgm:t>
    </dgm:pt>
    <dgm:pt modelId="{5DF79A8E-6352-4CA4-8428-8DB381A00F4D}">
      <dgm:prSet phldrT="[Text]"/>
      <dgm:spPr/>
      <dgm:t>
        <a:bodyPr/>
        <a:lstStyle/>
        <a:p>
          <a:r>
            <a:rPr lang="en-US" b="0" dirty="0"/>
            <a:t>Collection of unprocessed items</a:t>
          </a:r>
        </a:p>
      </dgm:t>
    </dgm:pt>
    <dgm:pt modelId="{BF300F9C-6E12-4E13-9312-8879414A2685}" type="parTrans" cxnId="{91C5486D-D693-407F-B200-81246BCD3CE8}">
      <dgm:prSet/>
      <dgm:spPr/>
      <dgm:t>
        <a:bodyPr/>
        <a:lstStyle/>
        <a:p>
          <a:endParaRPr lang="en-US"/>
        </a:p>
      </dgm:t>
    </dgm:pt>
    <dgm:pt modelId="{32F349F4-3B19-4AAF-B621-D6DC1FE27982}" type="sibTrans" cxnId="{91C5486D-D693-407F-B200-81246BCD3CE8}">
      <dgm:prSet/>
      <dgm:spPr/>
      <dgm:t>
        <a:bodyPr/>
        <a:lstStyle/>
        <a:p>
          <a:endParaRPr lang="en-US"/>
        </a:p>
      </dgm:t>
    </dgm:pt>
    <dgm:pt modelId="{15307C98-ECCA-477B-AEA7-42FDB55E3315}">
      <dgm:prSet phldrT="[Text]"/>
      <dgm:spPr/>
      <dgm:t>
        <a:bodyPr/>
        <a:lstStyle/>
        <a:p>
          <a:r>
            <a:rPr lang="en-US" b="0" dirty="0"/>
            <a:t>Text</a:t>
          </a:r>
        </a:p>
      </dgm:t>
    </dgm:pt>
    <dgm:pt modelId="{A9C36F81-73CB-43FA-9F0A-9DEF115750AD}" type="parTrans" cxnId="{0809F816-5DEC-43B2-909D-0B2115990A70}">
      <dgm:prSet/>
      <dgm:spPr/>
      <dgm:t>
        <a:bodyPr/>
        <a:lstStyle/>
        <a:p>
          <a:endParaRPr lang="en-US"/>
        </a:p>
      </dgm:t>
    </dgm:pt>
    <dgm:pt modelId="{38BE91C1-5E51-4733-BE07-CE54D0B8A076}" type="sibTrans" cxnId="{0809F816-5DEC-43B2-909D-0B2115990A70}">
      <dgm:prSet/>
      <dgm:spPr/>
      <dgm:t>
        <a:bodyPr/>
        <a:lstStyle/>
        <a:p>
          <a:endParaRPr lang="en-US"/>
        </a:p>
      </dgm:t>
    </dgm:pt>
    <dgm:pt modelId="{5019E8DB-1404-4D46-919E-002C093BA0F5}">
      <dgm:prSet phldrT="[Text]"/>
      <dgm:spPr/>
      <dgm:t>
        <a:bodyPr/>
        <a:lstStyle/>
        <a:p>
          <a:r>
            <a:rPr lang="en-US" b="0" dirty="0"/>
            <a:t>Numbers</a:t>
          </a:r>
        </a:p>
      </dgm:t>
    </dgm:pt>
    <dgm:pt modelId="{B3E3E952-0BE2-4814-8688-2B2A3A620602}" type="parTrans" cxnId="{30AD896D-FE7A-4031-987E-3444D5578118}">
      <dgm:prSet/>
      <dgm:spPr/>
      <dgm:t>
        <a:bodyPr/>
        <a:lstStyle/>
        <a:p>
          <a:endParaRPr lang="en-US"/>
        </a:p>
      </dgm:t>
    </dgm:pt>
    <dgm:pt modelId="{553CB54E-F1B7-4CA5-9DE5-6C1A5E8A648D}" type="sibTrans" cxnId="{30AD896D-FE7A-4031-987E-3444D5578118}">
      <dgm:prSet/>
      <dgm:spPr/>
      <dgm:t>
        <a:bodyPr/>
        <a:lstStyle/>
        <a:p>
          <a:endParaRPr lang="en-US"/>
        </a:p>
      </dgm:t>
    </dgm:pt>
    <dgm:pt modelId="{DEE1DBAA-1F25-4D94-A4F3-BE8DF832084A}">
      <dgm:prSet phldrT="[Text]"/>
      <dgm:spPr/>
      <dgm:t>
        <a:bodyPr/>
        <a:lstStyle/>
        <a:p>
          <a:r>
            <a:rPr lang="en-US" b="0" dirty="0"/>
            <a:t>Images</a:t>
          </a:r>
        </a:p>
      </dgm:t>
    </dgm:pt>
    <dgm:pt modelId="{03E0411F-8F1D-4230-A70C-F1A5B2C9A273}" type="parTrans" cxnId="{F3079CFF-C936-455A-9FB1-899B140F3D7F}">
      <dgm:prSet/>
      <dgm:spPr/>
      <dgm:t>
        <a:bodyPr/>
        <a:lstStyle/>
        <a:p>
          <a:endParaRPr lang="en-US"/>
        </a:p>
      </dgm:t>
    </dgm:pt>
    <dgm:pt modelId="{BF06A72B-EA8A-49FA-A249-50A8708519DF}" type="sibTrans" cxnId="{F3079CFF-C936-455A-9FB1-899B140F3D7F}">
      <dgm:prSet/>
      <dgm:spPr/>
      <dgm:t>
        <a:bodyPr/>
        <a:lstStyle/>
        <a:p>
          <a:endParaRPr lang="en-US"/>
        </a:p>
      </dgm:t>
    </dgm:pt>
    <dgm:pt modelId="{3C026BEA-6B24-4F06-9311-11A33B778B19}">
      <dgm:prSet phldrT="[Text]"/>
      <dgm:spPr/>
      <dgm:t>
        <a:bodyPr/>
        <a:lstStyle/>
        <a:p>
          <a:r>
            <a:rPr lang="en-US" b="0" dirty="0"/>
            <a:t>Audio</a:t>
          </a:r>
        </a:p>
      </dgm:t>
    </dgm:pt>
    <dgm:pt modelId="{87E91FAC-3A40-4596-A6BE-C65C9B4DAC76}" type="parTrans" cxnId="{51035A1D-1F53-48A0-9022-E80DE92DD7E8}">
      <dgm:prSet/>
      <dgm:spPr/>
      <dgm:t>
        <a:bodyPr/>
        <a:lstStyle/>
        <a:p>
          <a:endParaRPr lang="en-US"/>
        </a:p>
      </dgm:t>
    </dgm:pt>
    <dgm:pt modelId="{1520C5FF-E0B6-4147-AD17-3D9E180531B7}" type="sibTrans" cxnId="{51035A1D-1F53-48A0-9022-E80DE92DD7E8}">
      <dgm:prSet/>
      <dgm:spPr/>
      <dgm:t>
        <a:bodyPr/>
        <a:lstStyle/>
        <a:p>
          <a:endParaRPr lang="en-US"/>
        </a:p>
      </dgm:t>
    </dgm:pt>
    <dgm:pt modelId="{D6A0EA3B-18FC-4B22-A1A9-BCFC801AF3AE}">
      <dgm:prSet phldrT="[Text]"/>
      <dgm:spPr/>
      <dgm:t>
        <a:bodyPr/>
        <a:lstStyle/>
        <a:p>
          <a:r>
            <a:rPr lang="en-US" b="0" dirty="0"/>
            <a:t>Video</a:t>
          </a:r>
        </a:p>
      </dgm:t>
    </dgm:pt>
    <dgm:pt modelId="{A09F1EFB-EA63-4D41-94E2-CE4BF1B424C5}" type="parTrans" cxnId="{3FDE5067-2CB9-4755-B425-456609E6B4AD}">
      <dgm:prSet/>
      <dgm:spPr/>
      <dgm:t>
        <a:bodyPr/>
        <a:lstStyle/>
        <a:p>
          <a:endParaRPr lang="en-US"/>
        </a:p>
      </dgm:t>
    </dgm:pt>
    <dgm:pt modelId="{DAD7FAD5-9D20-4D31-A170-4D2840C060E0}" type="sibTrans" cxnId="{3FDE5067-2CB9-4755-B425-456609E6B4AD}">
      <dgm:prSet/>
      <dgm:spPr/>
      <dgm:t>
        <a:bodyPr/>
        <a:lstStyle/>
        <a:p>
          <a:endParaRPr lang="en-US"/>
        </a:p>
      </dgm:t>
    </dgm:pt>
    <dgm:pt modelId="{FB9C2B27-E710-44EC-BC01-C702F88FBC08}">
      <dgm:prSet phldrT="[Text]"/>
      <dgm:spPr/>
      <dgm:t>
        <a:bodyPr/>
        <a:lstStyle/>
        <a:p>
          <a:r>
            <a:rPr lang="en-US" b="0" dirty="0"/>
            <a:t>Information</a:t>
          </a:r>
        </a:p>
      </dgm:t>
    </dgm:pt>
    <dgm:pt modelId="{875915A8-D45C-4305-A9E1-78F916282314}" type="parTrans" cxnId="{D8FA4FF8-AA73-40D2-B738-87FEEE5EE5BC}">
      <dgm:prSet/>
      <dgm:spPr/>
      <dgm:t>
        <a:bodyPr/>
        <a:lstStyle/>
        <a:p>
          <a:endParaRPr lang="en-US"/>
        </a:p>
      </dgm:t>
    </dgm:pt>
    <dgm:pt modelId="{9B8B553B-EA95-4BF9-8B78-363EF1DAC4D7}" type="sibTrans" cxnId="{D8FA4FF8-AA73-40D2-B738-87FEEE5EE5BC}">
      <dgm:prSet/>
      <dgm:spPr/>
      <dgm:t>
        <a:bodyPr/>
        <a:lstStyle/>
        <a:p>
          <a:endParaRPr lang="en-US"/>
        </a:p>
      </dgm:t>
    </dgm:pt>
    <dgm:pt modelId="{AF6F67BD-CBB3-4186-BAA1-EA4312FDBE34}">
      <dgm:prSet phldrT="[Text]"/>
      <dgm:spPr/>
      <dgm:t>
        <a:bodyPr/>
        <a:lstStyle/>
        <a:p>
          <a:r>
            <a:rPr lang="en-US" b="0" dirty="0"/>
            <a:t>Processed data</a:t>
          </a:r>
        </a:p>
      </dgm:t>
    </dgm:pt>
    <dgm:pt modelId="{3F68C2A2-AA9A-4F3A-B2FC-D2C9D9975941}" type="parTrans" cxnId="{E74B9F75-E930-49C3-A769-024E11B7444E}">
      <dgm:prSet/>
      <dgm:spPr/>
      <dgm:t>
        <a:bodyPr/>
        <a:lstStyle/>
        <a:p>
          <a:endParaRPr lang="en-US"/>
        </a:p>
      </dgm:t>
    </dgm:pt>
    <dgm:pt modelId="{3BDE6F13-2EBF-4D92-AD8C-D4B44D004D9A}" type="sibTrans" cxnId="{E74B9F75-E930-49C3-A769-024E11B7444E}">
      <dgm:prSet/>
      <dgm:spPr/>
      <dgm:t>
        <a:bodyPr/>
        <a:lstStyle/>
        <a:p>
          <a:endParaRPr lang="en-US"/>
        </a:p>
      </dgm:t>
    </dgm:pt>
    <dgm:pt modelId="{DDC9A480-D5E1-4415-B5FA-BAECEBAB76C8}">
      <dgm:prSet phldrT="[Text]"/>
      <dgm:spPr/>
      <dgm:t>
        <a:bodyPr/>
        <a:lstStyle/>
        <a:p>
          <a:r>
            <a:rPr lang="en-US" b="0" dirty="0"/>
            <a:t>Documents</a:t>
          </a:r>
        </a:p>
      </dgm:t>
    </dgm:pt>
    <dgm:pt modelId="{15007DDD-D95E-47B7-A8DA-99C41A9BC68B}" type="parTrans" cxnId="{CAF775C3-C0FF-4F03-BA6B-F4F1B97735DE}">
      <dgm:prSet/>
      <dgm:spPr/>
      <dgm:t>
        <a:bodyPr/>
        <a:lstStyle/>
        <a:p>
          <a:endParaRPr lang="en-US"/>
        </a:p>
      </dgm:t>
    </dgm:pt>
    <dgm:pt modelId="{7512F09A-2DEE-4179-9199-E90B710B7D50}" type="sibTrans" cxnId="{CAF775C3-C0FF-4F03-BA6B-F4F1B97735DE}">
      <dgm:prSet/>
      <dgm:spPr/>
      <dgm:t>
        <a:bodyPr/>
        <a:lstStyle/>
        <a:p>
          <a:endParaRPr lang="en-US"/>
        </a:p>
      </dgm:t>
    </dgm:pt>
    <dgm:pt modelId="{5211288F-3109-41B6-A1D6-0FABD44C7DB8}">
      <dgm:prSet phldrT="[Text]"/>
      <dgm:spPr/>
      <dgm:t>
        <a:bodyPr/>
        <a:lstStyle/>
        <a:p>
          <a:r>
            <a:rPr lang="en-US" b="0" dirty="0"/>
            <a:t>Audio</a:t>
          </a:r>
        </a:p>
      </dgm:t>
    </dgm:pt>
    <dgm:pt modelId="{55FA9B16-6497-4AE7-8AF5-70037A9790ED}" type="parTrans" cxnId="{28C80533-645A-4DEF-A1EC-3C8F19751C5F}">
      <dgm:prSet/>
      <dgm:spPr/>
      <dgm:t>
        <a:bodyPr/>
        <a:lstStyle/>
        <a:p>
          <a:endParaRPr lang="en-US"/>
        </a:p>
      </dgm:t>
    </dgm:pt>
    <dgm:pt modelId="{65B72529-A4FF-41F6-BD17-4E72EAF07680}" type="sibTrans" cxnId="{28C80533-645A-4DEF-A1EC-3C8F19751C5F}">
      <dgm:prSet/>
      <dgm:spPr/>
      <dgm:t>
        <a:bodyPr/>
        <a:lstStyle/>
        <a:p>
          <a:endParaRPr lang="en-US"/>
        </a:p>
      </dgm:t>
    </dgm:pt>
    <dgm:pt modelId="{64343661-7466-4B89-8D54-2882A0EE3760}">
      <dgm:prSet phldrT="[Text]"/>
      <dgm:spPr/>
      <dgm:t>
        <a:bodyPr/>
        <a:lstStyle/>
        <a:p>
          <a:r>
            <a:rPr lang="en-US" b="0" dirty="0"/>
            <a:t>Images</a:t>
          </a:r>
        </a:p>
      </dgm:t>
    </dgm:pt>
    <dgm:pt modelId="{498C0C26-A6FF-4095-B2F7-25BCAAA09324}" type="parTrans" cxnId="{1BC0C8C2-5E4A-491A-8434-746F5E4BEAB5}">
      <dgm:prSet/>
      <dgm:spPr/>
      <dgm:t>
        <a:bodyPr/>
        <a:lstStyle/>
        <a:p>
          <a:endParaRPr lang="en-US"/>
        </a:p>
      </dgm:t>
    </dgm:pt>
    <dgm:pt modelId="{437891D6-D8EE-444F-A788-CF8175CB2673}" type="sibTrans" cxnId="{1BC0C8C2-5E4A-491A-8434-746F5E4BEAB5}">
      <dgm:prSet/>
      <dgm:spPr/>
      <dgm:t>
        <a:bodyPr/>
        <a:lstStyle/>
        <a:p>
          <a:endParaRPr lang="en-US"/>
        </a:p>
      </dgm:t>
    </dgm:pt>
    <dgm:pt modelId="{F077984F-7D8B-4355-AD93-C579F6ED60D6}">
      <dgm:prSet phldrT="[Text]"/>
      <dgm:spPr/>
      <dgm:t>
        <a:bodyPr/>
        <a:lstStyle/>
        <a:p>
          <a:r>
            <a:rPr lang="en-US" b="0" dirty="0"/>
            <a:t>Video</a:t>
          </a:r>
        </a:p>
      </dgm:t>
    </dgm:pt>
    <dgm:pt modelId="{2CE850F2-4A57-48A3-B16A-1C182C3F8FFC}" type="parTrans" cxnId="{96464642-8301-46CA-84CF-F3D9C6326247}">
      <dgm:prSet/>
      <dgm:spPr/>
    </dgm:pt>
    <dgm:pt modelId="{20D5409C-8F96-49F0-A687-FE18D0091486}" type="sibTrans" cxnId="{96464642-8301-46CA-84CF-F3D9C6326247}">
      <dgm:prSet/>
      <dgm:spPr/>
    </dgm:pt>
    <dgm:pt modelId="{DB72AB0E-ABA8-4D63-898D-8DF3320CFB67}" type="pres">
      <dgm:prSet presAssocID="{634E14E7-B51F-426B-94D6-7F01086FDC08}" presName="Name0" presStyleCnt="0">
        <dgm:presLayoutVars>
          <dgm:dir/>
          <dgm:animLvl val="lvl"/>
          <dgm:resizeHandles val="exact"/>
        </dgm:presLayoutVars>
      </dgm:prSet>
      <dgm:spPr/>
    </dgm:pt>
    <dgm:pt modelId="{011C7988-7DFB-427C-BD50-A5706431F513}" type="pres">
      <dgm:prSet presAssocID="{A341F818-CF12-404A-8DC2-904088044688}" presName="composite" presStyleCnt="0"/>
      <dgm:spPr/>
    </dgm:pt>
    <dgm:pt modelId="{D0525319-2084-4297-AA3B-14155F65EAE8}" type="pres">
      <dgm:prSet presAssocID="{A341F818-CF12-404A-8DC2-904088044688}" presName="parTx" presStyleLbl="alignNode1" presStyleIdx="0" presStyleCnt="3">
        <dgm:presLayoutVars>
          <dgm:chMax val="0"/>
          <dgm:chPref val="0"/>
          <dgm:bulletEnabled val="1"/>
        </dgm:presLayoutVars>
      </dgm:prSet>
      <dgm:spPr/>
    </dgm:pt>
    <dgm:pt modelId="{A856E8CD-784B-495B-9FF6-4227D4F1057B}" type="pres">
      <dgm:prSet presAssocID="{A341F818-CF12-404A-8DC2-904088044688}" presName="desTx" presStyleLbl="alignAccFollowNode1" presStyleIdx="0" presStyleCnt="3">
        <dgm:presLayoutVars>
          <dgm:bulletEnabled val="1"/>
        </dgm:presLayoutVars>
      </dgm:prSet>
      <dgm:spPr/>
    </dgm:pt>
    <dgm:pt modelId="{A8D4682E-F791-48FE-B511-F8F7A204A2DD}" type="pres">
      <dgm:prSet presAssocID="{C8BD3EF6-05F7-47B4-8D04-030AB4D6F026}" presName="space" presStyleCnt="0"/>
      <dgm:spPr/>
    </dgm:pt>
    <dgm:pt modelId="{3BD2B6F5-D111-4D9D-BC81-3110A06FBB3E}" type="pres">
      <dgm:prSet presAssocID="{89BDF940-1E60-4BC0-ADD1-08B1DD27A0E0}" presName="composite" presStyleCnt="0"/>
      <dgm:spPr/>
    </dgm:pt>
    <dgm:pt modelId="{8D23DD30-06F4-49D8-BE7A-89E509A201E1}" type="pres">
      <dgm:prSet presAssocID="{89BDF940-1E60-4BC0-ADD1-08B1DD27A0E0}" presName="parTx" presStyleLbl="alignNode1" presStyleIdx="1" presStyleCnt="3">
        <dgm:presLayoutVars>
          <dgm:chMax val="0"/>
          <dgm:chPref val="0"/>
          <dgm:bulletEnabled val="1"/>
        </dgm:presLayoutVars>
      </dgm:prSet>
      <dgm:spPr/>
    </dgm:pt>
    <dgm:pt modelId="{56C2D5F5-8DE7-4301-9980-4373374E89FF}" type="pres">
      <dgm:prSet presAssocID="{89BDF940-1E60-4BC0-ADD1-08B1DD27A0E0}" presName="desTx" presStyleLbl="alignAccFollowNode1" presStyleIdx="1" presStyleCnt="3">
        <dgm:presLayoutVars>
          <dgm:bulletEnabled val="1"/>
        </dgm:presLayoutVars>
      </dgm:prSet>
      <dgm:spPr/>
    </dgm:pt>
    <dgm:pt modelId="{E0B31025-2519-4693-BF8E-CBE5D2DDA892}" type="pres">
      <dgm:prSet presAssocID="{AC167989-21BC-4BDB-93DB-991A1BC2176A}" presName="space" presStyleCnt="0"/>
      <dgm:spPr/>
    </dgm:pt>
    <dgm:pt modelId="{8B6F1C26-E9FC-46E1-8D36-941DDFD4B86F}" type="pres">
      <dgm:prSet presAssocID="{FB9C2B27-E710-44EC-BC01-C702F88FBC08}" presName="composite" presStyleCnt="0"/>
      <dgm:spPr/>
    </dgm:pt>
    <dgm:pt modelId="{C541D0B7-676E-4B7A-95C0-4464EB703FA8}" type="pres">
      <dgm:prSet presAssocID="{FB9C2B27-E710-44EC-BC01-C702F88FBC08}" presName="parTx" presStyleLbl="alignNode1" presStyleIdx="2" presStyleCnt="3">
        <dgm:presLayoutVars>
          <dgm:chMax val="0"/>
          <dgm:chPref val="0"/>
          <dgm:bulletEnabled val="1"/>
        </dgm:presLayoutVars>
      </dgm:prSet>
      <dgm:spPr/>
    </dgm:pt>
    <dgm:pt modelId="{BBD16442-AB9F-489F-A53E-46D8D6078AA7}" type="pres">
      <dgm:prSet presAssocID="{FB9C2B27-E710-44EC-BC01-C702F88FBC08}" presName="desTx" presStyleLbl="alignAccFollowNode1" presStyleIdx="2" presStyleCnt="3">
        <dgm:presLayoutVars>
          <dgm:bulletEnabled val="1"/>
        </dgm:presLayoutVars>
      </dgm:prSet>
      <dgm:spPr/>
    </dgm:pt>
  </dgm:ptLst>
  <dgm:cxnLst>
    <dgm:cxn modelId="{37170C06-CCF8-48CD-AB49-34EF808BE39F}" type="presOf" srcId="{5DF79A8E-6352-4CA4-8428-8DB381A00F4D}" destId="{56C2D5F5-8DE7-4301-9980-4373374E89FF}" srcOrd="0" destOrd="0" presId="urn:microsoft.com/office/officeart/2005/8/layout/hList1"/>
    <dgm:cxn modelId="{D9486116-6BAC-40E2-8D9E-15588748358A}" type="presOf" srcId="{DDC9A480-D5E1-4415-B5FA-BAECEBAB76C8}" destId="{BBD16442-AB9F-489F-A53E-46D8D6078AA7}" srcOrd="0" destOrd="1" presId="urn:microsoft.com/office/officeart/2005/8/layout/hList1"/>
    <dgm:cxn modelId="{0809F816-5DEC-43B2-909D-0B2115990A70}" srcId="{5DF79A8E-6352-4CA4-8428-8DB381A00F4D}" destId="{15307C98-ECCA-477B-AEA7-42FDB55E3315}" srcOrd="0" destOrd="0" parTransId="{A9C36F81-73CB-43FA-9F0A-9DEF115750AD}" sibTransId="{38BE91C1-5E51-4733-BE07-CE54D0B8A076}"/>
    <dgm:cxn modelId="{78761C1D-EA0C-43B0-B282-EC2000C5E164}" type="presOf" srcId="{A341F818-CF12-404A-8DC2-904088044688}" destId="{D0525319-2084-4297-AA3B-14155F65EAE8}" srcOrd="0" destOrd="0" presId="urn:microsoft.com/office/officeart/2005/8/layout/hList1"/>
    <dgm:cxn modelId="{51035A1D-1F53-48A0-9022-E80DE92DD7E8}" srcId="{5DF79A8E-6352-4CA4-8428-8DB381A00F4D}" destId="{3C026BEA-6B24-4F06-9311-11A33B778B19}" srcOrd="3" destOrd="0" parTransId="{87E91FAC-3A40-4596-A6BE-C65C9B4DAC76}" sibTransId="{1520C5FF-E0B6-4147-AD17-3D9E180531B7}"/>
    <dgm:cxn modelId="{28C80533-645A-4DEF-A1EC-3C8F19751C5F}" srcId="{AF6F67BD-CBB3-4186-BAA1-EA4312FDBE34}" destId="{5211288F-3109-41B6-A1D6-0FABD44C7DB8}" srcOrd="1" destOrd="0" parTransId="{55FA9B16-6497-4AE7-8AF5-70037A9790ED}" sibTransId="{65B72529-A4FF-41F6-BD17-4E72EAF07680}"/>
    <dgm:cxn modelId="{2FFC1D3A-9542-43D7-B40F-FAAC6431A08B}" type="presOf" srcId="{A574ECCB-F759-41AE-826B-9CA21860F015}" destId="{A856E8CD-784B-495B-9FF6-4227D4F1057B}" srcOrd="0" destOrd="0" presId="urn:microsoft.com/office/officeart/2005/8/layout/hList1"/>
    <dgm:cxn modelId="{1387A640-E822-4AB2-9A34-031DDC37A062}" type="presOf" srcId="{89BDF940-1E60-4BC0-ADD1-08B1DD27A0E0}" destId="{8D23DD30-06F4-49D8-BE7A-89E509A201E1}" srcOrd="0" destOrd="0" presId="urn:microsoft.com/office/officeart/2005/8/layout/hList1"/>
    <dgm:cxn modelId="{96464642-8301-46CA-84CF-F3D9C6326247}" srcId="{AF6F67BD-CBB3-4186-BAA1-EA4312FDBE34}" destId="{F077984F-7D8B-4355-AD93-C579F6ED60D6}" srcOrd="3" destOrd="0" parTransId="{2CE850F2-4A57-48A3-B16A-1C182C3F8FFC}" sibTransId="{20D5409C-8F96-49F0-A687-FE18D0091486}"/>
    <dgm:cxn modelId="{1BFD7A66-161A-4E17-A3B1-4CC403D94535}" type="presOf" srcId="{634E14E7-B51F-426B-94D6-7F01086FDC08}" destId="{DB72AB0E-ABA8-4D63-898D-8DF3320CFB67}" srcOrd="0" destOrd="0" presId="urn:microsoft.com/office/officeart/2005/8/layout/hList1"/>
    <dgm:cxn modelId="{3FDE5067-2CB9-4755-B425-456609E6B4AD}" srcId="{5DF79A8E-6352-4CA4-8428-8DB381A00F4D}" destId="{D6A0EA3B-18FC-4B22-A1A9-BCFC801AF3AE}" srcOrd="4" destOrd="0" parTransId="{A09F1EFB-EA63-4D41-94E2-CE4BF1B424C5}" sibTransId="{DAD7FAD5-9D20-4D31-A170-4D2840C060E0}"/>
    <dgm:cxn modelId="{64B95968-C2D5-4BF4-B631-7318F6CF907B}" type="presOf" srcId="{D6A0EA3B-18FC-4B22-A1A9-BCFC801AF3AE}" destId="{56C2D5F5-8DE7-4301-9980-4373374E89FF}" srcOrd="0" destOrd="5" presId="urn:microsoft.com/office/officeart/2005/8/layout/hList1"/>
    <dgm:cxn modelId="{EE0BD169-7FCF-46BE-A475-EA4CBAD182C1}" type="presOf" srcId="{FB9C2B27-E710-44EC-BC01-C702F88FBC08}" destId="{C541D0B7-676E-4B7A-95C0-4464EB703FA8}" srcOrd="0" destOrd="0" presId="urn:microsoft.com/office/officeart/2005/8/layout/hList1"/>
    <dgm:cxn modelId="{91C5486D-D693-407F-B200-81246BCD3CE8}" srcId="{89BDF940-1E60-4BC0-ADD1-08B1DD27A0E0}" destId="{5DF79A8E-6352-4CA4-8428-8DB381A00F4D}" srcOrd="0" destOrd="0" parTransId="{BF300F9C-6E12-4E13-9312-8879414A2685}" sibTransId="{32F349F4-3B19-4AAF-B621-D6DC1FE27982}"/>
    <dgm:cxn modelId="{30AD896D-FE7A-4031-987E-3444D5578118}" srcId="{5DF79A8E-6352-4CA4-8428-8DB381A00F4D}" destId="{5019E8DB-1404-4D46-919E-002C093BA0F5}" srcOrd="1" destOrd="0" parTransId="{B3E3E952-0BE2-4814-8688-2B2A3A620602}" sibTransId="{553CB54E-F1B7-4CA5-9DE5-6C1A5E8A648D}"/>
    <dgm:cxn modelId="{E74B9F75-E930-49C3-A769-024E11B7444E}" srcId="{FB9C2B27-E710-44EC-BC01-C702F88FBC08}" destId="{AF6F67BD-CBB3-4186-BAA1-EA4312FDBE34}" srcOrd="0" destOrd="0" parTransId="{3F68C2A2-AA9A-4F3A-B2FC-D2C9D9975941}" sibTransId="{3BDE6F13-2EBF-4D92-AD8C-D4B44D004D9A}"/>
    <dgm:cxn modelId="{F04D8376-F24E-426A-9DBC-C7A2D3FCA7FE}" type="presOf" srcId="{5019E8DB-1404-4D46-919E-002C093BA0F5}" destId="{56C2D5F5-8DE7-4301-9980-4373374E89FF}" srcOrd="0" destOrd="2" presId="urn:microsoft.com/office/officeart/2005/8/layout/hList1"/>
    <dgm:cxn modelId="{7DD52482-6A82-46B5-A30B-65448C2F6270}" srcId="{634E14E7-B51F-426B-94D6-7F01086FDC08}" destId="{A341F818-CF12-404A-8DC2-904088044688}" srcOrd="0" destOrd="0" parTransId="{11D6D759-53BE-43D6-AB6B-D7B3BC013A6A}" sibTransId="{C8BD3EF6-05F7-47B4-8D04-030AB4D6F026}"/>
    <dgm:cxn modelId="{CBB18486-65DE-40FC-87FD-C3507CAF5777}" type="presOf" srcId="{15307C98-ECCA-477B-AEA7-42FDB55E3315}" destId="{56C2D5F5-8DE7-4301-9980-4373374E89FF}" srcOrd="0" destOrd="1" presId="urn:microsoft.com/office/officeart/2005/8/layout/hList1"/>
    <dgm:cxn modelId="{273EED94-B2F8-4BDE-9012-23C02F04F85A}" type="presOf" srcId="{64343661-7466-4B89-8D54-2882A0EE3760}" destId="{BBD16442-AB9F-489F-A53E-46D8D6078AA7}" srcOrd="0" destOrd="3" presId="urn:microsoft.com/office/officeart/2005/8/layout/hList1"/>
    <dgm:cxn modelId="{A1E7D0B4-24EC-45E6-AA2E-A1A7D8CD1300}" type="presOf" srcId="{DEE1DBAA-1F25-4D94-A4F3-BE8DF832084A}" destId="{56C2D5F5-8DE7-4301-9980-4373374E89FF}" srcOrd="0" destOrd="3" presId="urn:microsoft.com/office/officeart/2005/8/layout/hList1"/>
    <dgm:cxn modelId="{1BC0C8C2-5E4A-491A-8434-746F5E4BEAB5}" srcId="{AF6F67BD-CBB3-4186-BAA1-EA4312FDBE34}" destId="{64343661-7466-4B89-8D54-2882A0EE3760}" srcOrd="2" destOrd="0" parTransId="{498C0C26-A6FF-4095-B2F7-25BCAAA09324}" sibTransId="{437891D6-D8EE-444F-A788-CF8175CB2673}"/>
    <dgm:cxn modelId="{CAF775C3-C0FF-4F03-BA6B-F4F1B97735DE}" srcId="{AF6F67BD-CBB3-4186-BAA1-EA4312FDBE34}" destId="{DDC9A480-D5E1-4415-B5FA-BAECEBAB76C8}" srcOrd="0" destOrd="0" parTransId="{15007DDD-D95E-47B7-A8DA-99C41A9BC68B}" sibTransId="{7512F09A-2DEE-4179-9199-E90B710B7D50}"/>
    <dgm:cxn modelId="{FCD7A7D0-E9C2-44FF-AA40-FCCA108DDA47}" srcId="{A341F818-CF12-404A-8DC2-904088044688}" destId="{A574ECCB-F759-41AE-826B-9CA21860F015}" srcOrd="0" destOrd="0" parTransId="{7B604D65-77BC-4A52-BDC0-7BE5935C3142}" sibTransId="{16719C75-D70E-4A2D-BF7E-0FC621929950}"/>
    <dgm:cxn modelId="{673E41D2-245A-41BC-84C6-E2B38B6FACDC}" srcId="{634E14E7-B51F-426B-94D6-7F01086FDC08}" destId="{89BDF940-1E60-4BC0-ADD1-08B1DD27A0E0}" srcOrd="1" destOrd="0" parTransId="{22F582CD-A74D-47FC-908D-5E9D4FAD197A}" sibTransId="{AC167989-21BC-4BDB-93DB-991A1BC2176A}"/>
    <dgm:cxn modelId="{FBFB4ED3-816D-475D-A316-96AC9333A497}" type="presOf" srcId="{3C026BEA-6B24-4F06-9311-11A33B778B19}" destId="{56C2D5F5-8DE7-4301-9980-4373374E89FF}" srcOrd="0" destOrd="4" presId="urn:microsoft.com/office/officeart/2005/8/layout/hList1"/>
    <dgm:cxn modelId="{648882E4-08A3-499C-AA35-AA0F9C89B142}" type="presOf" srcId="{5211288F-3109-41B6-A1D6-0FABD44C7DB8}" destId="{BBD16442-AB9F-489F-A53E-46D8D6078AA7}" srcOrd="0" destOrd="2" presId="urn:microsoft.com/office/officeart/2005/8/layout/hList1"/>
    <dgm:cxn modelId="{EF5743F3-4FDB-42DB-8427-5385F8B0D227}" type="presOf" srcId="{AF6F67BD-CBB3-4186-BAA1-EA4312FDBE34}" destId="{BBD16442-AB9F-489F-A53E-46D8D6078AA7}" srcOrd="0" destOrd="0" presId="urn:microsoft.com/office/officeart/2005/8/layout/hList1"/>
    <dgm:cxn modelId="{0B4AA8F5-3ED2-4DFA-96DF-6B205B03DC3E}" type="presOf" srcId="{F077984F-7D8B-4355-AD93-C579F6ED60D6}" destId="{BBD16442-AB9F-489F-A53E-46D8D6078AA7}" srcOrd="0" destOrd="4" presId="urn:microsoft.com/office/officeart/2005/8/layout/hList1"/>
    <dgm:cxn modelId="{D8FA4FF8-AA73-40D2-B738-87FEEE5EE5BC}" srcId="{634E14E7-B51F-426B-94D6-7F01086FDC08}" destId="{FB9C2B27-E710-44EC-BC01-C702F88FBC08}" srcOrd="2" destOrd="0" parTransId="{875915A8-D45C-4305-A9E1-78F916282314}" sibTransId="{9B8B553B-EA95-4BF9-8B78-363EF1DAC4D7}"/>
    <dgm:cxn modelId="{F3079CFF-C936-455A-9FB1-899B140F3D7F}" srcId="{5DF79A8E-6352-4CA4-8428-8DB381A00F4D}" destId="{DEE1DBAA-1F25-4D94-A4F3-BE8DF832084A}" srcOrd="2" destOrd="0" parTransId="{03E0411F-8F1D-4230-A70C-F1A5B2C9A273}" sibTransId="{BF06A72B-EA8A-49FA-A249-50A8708519DF}"/>
    <dgm:cxn modelId="{3C4EC79B-13BC-42CD-929A-269C38F6FE07}" type="presParOf" srcId="{DB72AB0E-ABA8-4D63-898D-8DF3320CFB67}" destId="{011C7988-7DFB-427C-BD50-A5706431F513}" srcOrd="0" destOrd="0" presId="urn:microsoft.com/office/officeart/2005/8/layout/hList1"/>
    <dgm:cxn modelId="{B33514C7-3C76-4799-8EAC-48CCBA8F1D9C}" type="presParOf" srcId="{011C7988-7DFB-427C-BD50-A5706431F513}" destId="{D0525319-2084-4297-AA3B-14155F65EAE8}" srcOrd="0" destOrd="0" presId="urn:microsoft.com/office/officeart/2005/8/layout/hList1"/>
    <dgm:cxn modelId="{D93656A6-4A35-471E-8337-A2BF3A6EEA03}" type="presParOf" srcId="{011C7988-7DFB-427C-BD50-A5706431F513}" destId="{A856E8CD-784B-495B-9FF6-4227D4F1057B}" srcOrd="1" destOrd="0" presId="urn:microsoft.com/office/officeart/2005/8/layout/hList1"/>
    <dgm:cxn modelId="{8CBAC6CF-3193-4CD9-BEC8-5382B7DADF00}" type="presParOf" srcId="{DB72AB0E-ABA8-4D63-898D-8DF3320CFB67}" destId="{A8D4682E-F791-48FE-B511-F8F7A204A2DD}" srcOrd="1" destOrd="0" presId="urn:microsoft.com/office/officeart/2005/8/layout/hList1"/>
    <dgm:cxn modelId="{74A262C4-E723-4B37-93C2-86153F02792C}" type="presParOf" srcId="{DB72AB0E-ABA8-4D63-898D-8DF3320CFB67}" destId="{3BD2B6F5-D111-4D9D-BC81-3110A06FBB3E}" srcOrd="2" destOrd="0" presId="urn:microsoft.com/office/officeart/2005/8/layout/hList1"/>
    <dgm:cxn modelId="{FE45280A-9AA8-4F8D-9809-A171B11A0806}" type="presParOf" srcId="{3BD2B6F5-D111-4D9D-BC81-3110A06FBB3E}" destId="{8D23DD30-06F4-49D8-BE7A-89E509A201E1}" srcOrd="0" destOrd="0" presId="urn:microsoft.com/office/officeart/2005/8/layout/hList1"/>
    <dgm:cxn modelId="{87B7120E-CCC8-443A-A114-964E372EC390}" type="presParOf" srcId="{3BD2B6F5-D111-4D9D-BC81-3110A06FBB3E}" destId="{56C2D5F5-8DE7-4301-9980-4373374E89FF}" srcOrd="1" destOrd="0" presId="urn:microsoft.com/office/officeart/2005/8/layout/hList1"/>
    <dgm:cxn modelId="{EFF0DFB9-B55D-4ABB-9D74-98DF48A9E140}" type="presParOf" srcId="{DB72AB0E-ABA8-4D63-898D-8DF3320CFB67}" destId="{E0B31025-2519-4693-BF8E-CBE5D2DDA892}" srcOrd="3" destOrd="0" presId="urn:microsoft.com/office/officeart/2005/8/layout/hList1"/>
    <dgm:cxn modelId="{7AA5A94A-6C4A-49AE-94FA-5297C3B14A03}" type="presParOf" srcId="{DB72AB0E-ABA8-4D63-898D-8DF3320CFB67}" destId="{8B6F1C26-E9FC-46E1-8D36-941DDFD4B86F}" srcOrd="4" destOrd="0" presId="urn:microsoft.com/office/officeart/2005/8/layout/hList1"/>
    <dgm:cxn modelId="{2FAADA02-B1F9-4187-9F10-58A9E2E09F56}" type="presParOf" srcId="{8B6F1C26-E9FC-46E1-8D36-941DDFD4B86F}" destId="{C541D0B7-676E-4B7A-95C0-4464EB703FA8}" srcOrd="0" destOrd="0" presId="urn:microsoft.com/office/officeart/2005/8/layout/hList1"/>
    <dgm:cxn modelId="{A1002771-F706-4403-BA29-0967CBA50DB5}" type="presParOf" srcId="{8B6F1C26-E9FC-46E1-8D36-941DDFD4B86F}" destId="{BBD16442-AB9F-489F-A53E-46D8D6078AA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DF28A-E18E-4A8A-9232-C2FFBFC3B0BE}" type="doc">
      <dgm:prSet loTypeId="urn:microsoft.com/office/officeart/2005/8/layout/default#27" loCatId="list" qsTypeId="urn:microsoft.com/office/officeart/2005/8/quickstyle/simple2" qsCatId="simple" csTypeId="urn:microsoft.com/office/officeart/2005/8/colors/accent4_2" csCatId="accent4" phldr="1"/>
      <dgm:spPr/>
      <dgm:t>
        <a:bodyPr/>
        <a:lstStyle/>
        <a:p>
          <a:endParaRPr lang="en-US"/>
        </a:p>
      </dgm:t>
    </dgm:pt>
    <dgm:pt modelId="{DEEA4B1C-F503-4DF4-8562-EF8AB6F2C3D2}">
      <dgm:prSet phldrT="[Text]"/>
      <dgm:spPr/>
      <dgm:t>
        <a:bodyPr/>
        <a:lstStyle/>
        <a:p>
          <a:r>
            <a:rPr lang="en-US" dirty="0"/>
            <a:t>Create a computerized database</a:t>
          </a:r>
        </a:p>
      </dgm:t>
    </dgm:pt>
    <dgm:pt modelId="{E17D776C-E7A2-478B-BA0B-D0EC46C0138F}" type="parTrans" cxnId="{4314DB92-0565-4E4F-A6EF-DDBBA19627A6}">
      <dgm:prSet/>
      <dgm:spPr/>
      <dgm:t>
        <a:bodyPr/>
        <a:lstStyle/>
        <a:p>
          <a:endParaRPr lang="en-US"/>
        </a:p>
      </dgm:t>
    </dgm:pt>
    <dgm:pt modelId="{48E0DACE-B785-4B9B-A73E-76665B79DE28}" type="sibTrans" cxnId="{4314DB92-0565-4E4F-A6EF-DDBBA19627A6}">
      <dgm:prSet/>
      <dgm:spPr/>
      <dgm:t>
        <a:bodyPr/>
        <a:lstStyle/>
        <a:p>
          <a:endParaRPr lang="en-US"/>
        </a:p>
      </dgm:t>
    </dgm:pt>
    <dgm:pt modelId="{B6F2F5A7-BED6-48DE-BDED-00B22612B2FD}">
      <dgm:prSet phldrT="[Text]"/>
      <dgm:spPr/>
      <dgm:t>
        <a:bodyPr/>
        <a:lstStyle/>
        <a:p>
          <a:r>
            <a:rPr lang="en-US" dirty="0"/>
            <a:t>Add, modify, and delete data</a:t>
          </a:r>
        </a:p>
      </dgm:t>
    </dgm:pt>
    <dgm:pt modelId="{BFCD84FA-4087-4894-8DFF-56CF4CC406F7}" type="parTrans" cxnId="{D9F56FBA-3A9C-4295-8659-D8449846D23E}">
      <dgm:prSet/>
      <dgm:spPr/>
      <dgm:t>
        <a:bodyPr/>
        <a:lstStyle/>
        <a:p>
          <a:endParaRPr lang="en-US"/>
        </a:p>
      </dgm:t>
    </dgm:pt>
    <dgm:pt modelId="{C501D63C-6ECF-4E8B-9DAA-C98907BF8E67}" type="sibTrans" cxnId="{D9F56FBA-3A9C-4295-8659-D8449846D23E}">
      <dgm:prSet/>
      <dgm:spPr/>
      <dgm:t>
        <a:bodyPr/>
        <a:lstStyle/>
        <a:p>
          <a:endParaRPr lang="en-US"/>
        </a:p>
      </dgm:t>
    </dgm:pt>
    <dgm:pt modelId="{208ED72B-AEAE-43DD-A956-316FC3A6298B}">
      <dgm:prSet phldrT="[Text]"/>
      <dgm:spPr/>
      <dgm:t>
        <a:bodyPr/>
        <a:lstStyle/>
        <a:p>
          <a:r>
            <a:rPr lang="en-US" dirty="0"/>
            <a:t>Sort and retrieve data</a:t>
          </a:r>
        </a:p>
      </dgm:t>
    </dgm:pt>
    <dgm:pt modelId="{F947EF92-C6AD-4A15-B5B7-F14F1DFF764E}" type="parTrans" cxnId="{60495339-CD17-4361-A726-7515B4631BD5}">
      <dgm:prSet/>
      <dgm:spPr/>
      <dgm:t>
        <a:bodyPr/>
        <a:lstStyle/>
        <a:p>
          <a:endParaRPr lang="en-US"/>
        </a:p>
      </dgm:t>
    </dgm:pt>
    <dgm:pt modelId="{F7F5330E-6103-4588-BE64-ACC8338F0771}" type="sibTrans" cxnId="{60495339-CD17-4361-A726-7515B4631BD5}">
      <dgm:prSet/>
      <dgm:spPr/>
      <dgm:t>
        <a:bodyPr/>
        <a:lstStyle/>
        <a:p>
          <a:endParaRPr lang="en-US"/>
        </a:p>
      </dgm:t>
    </dgm:pt>
    <dgm:pt modelId="{8AAA8758-3C97-4925-B298-F159AD212B19}">
      <dgm:prSet phldrT="[Text]"/>
      <dgm:spPr/>
      <dgm:t>
        <a:bodyPr/>
        <a:lstStyle/>
        <a:p>
          <a:r>
            <a:rPr lang="en-US" dirty="0"/>
            <a:t>Create forms and reports from the data</a:t>
          </a:r>
        </a:p>
      </dgm:t>
    </dgm:pt>
    <dgm:pt modelId="{ED1E3E3E-0402-40C6-ABC1-916042E764E4}" type="parTrans" cxnId="{45045A8B-0E91-410E-AF84-2C136D20B3B5}">
      <dgm:prSet/>
      <dgm:spPr/>
      <dgm:t>
        <a:bodyPr/>
        <a:lstStyle/>
        <a:p>
          <a:endParaRPr lang="en-US"/>
        </a:p>
      </dgm:t>
    </dgm:pt>
    <dgm:pt modelId="{5B39E4A5-A707-404F-BBDA-408802F540BC}" type="sibTrans" cxnId="{45045A8B-0E91-410E-AF84-2C136D20B3B5}">
      <dgm:prSet/>
      <dgm:spPr/>
      <dgm:t>
        <a:bodyPr/>
        <a:lstStyle/>
        <a:p>
          <a:endParaRPr lang="en-US"/>
        </a:p>
      </dgm:t>
    </dgm:pt>
    <dgm:pt modelId="{D3D9AB9B-4FB2-4DC9-B0C4-0315223E1393}" type="pres">
      <dgm:prSet presAssocID="{38EDF28A-E18E-4A8A-9232-C2FFBFC3B0BE}" presName="diagram" presStyleCnt="0">
        <dgm:presLayoutVars>
          <dgm:dir/>
          <dgm:resizeHandles val="exact"/>
        </dgm:presLayoutVars>
      </dgm:prSet>
      <dgm:spPr/>
    </dgm:pt>
    <dgm:pt modelId="{82EBDE26-0B04-4878-8B05-1EE98204407D}" type="pres">
      <dgm:prSet presAssocID="{DEEA4B1C-F503-4DF4-8562-EF8AB6F2C3D2}" presName="node" presStyleLbl="node1" presStyleIdx="0" presStyleCnt="4" custScaleY="100269">
        <dgm:presLayoutVars>
          <dgm:bulletEnabled val="1"/>
        </dgm:presLayoutVars>
      </dgm:prSet>
      <dgm:spPr>
        <a:prstGeom prst="flowChartMagneticDisk">
          <a:avLst/>
        </a:prstGeom>
      </dgm:spPr>
    </dgm:pt>
    <dgm:pt modelId="{80B16435-6422-4ACD-8ECE-B51F738C1D8F}" type="pres">
      <dgm:prSet presAssocID="{48E0DACE-B785-4B9B-A73E-76665B79DE28}" presName="sibTrans" presStyleCnt="0"/>
      <dgm:spPr/>
    </dgm:pt>
    <dgm:pt modelId="{B00F0836-9325-4B73-8CA9-0EC7CAFD15C2}" type="pres">
      <dgm:prSet presAssocID="{B6F2F5A7-BED6-48DE-BDED-00B22612B2FD}" presName="node" presStyleLbl="node1" presStyleIdx="1" presStyleCnt="4">
        <dgm:presLayoutVars>
          <dgm:bulletEnabled val="1"/>
        </dgm:presLayoutVars>
      </dgm:prSet>
      <dgm:spPr>
        <a:prstGeom prst="flowChartMagneticDisk">
          <a:avLst/>
        </a:prstGeom>
      </dgm:spPr>
    </dgm:pt>
    <dgm:pt modelId="{3D3700EA-E46B-44A1-BCBA-41A0CB324521}" type="pres">
      <dgm:prSet presAssocID="{C501D63C-6ECF-4E8B-9DAA-C98907BF8E67}" presName="sibTrans" presStyleCnt="0"/>
      <dgm:spPr/>
    </dgm:pt>
    <dgm:pt modelId="{98313A7C-3871-4990-A2D0-C66E483A151A}" type="pres">
      <dgm:prSet presAssocID="{208ED72B-AEAE-43DD-A956-316FC3A6298B}" presName="node" presStyleLbl="node1" presStyleIdx="2" presStyleCnt="4">
        <dgm:presLayoutVars>
          <dgm:bulletEnabled val="1"/>
        </dgm:presLayoutVars>
      </dgm:prSet>
      <dgm:spPr>
        <a:prstGeom prst="flowChartMagneticDisk">
          <a:avLst/>
        </a:prstGeom>
      </dgm:spPr>
    </dgm:pt>
    <dgm:pt modelId="{F0FD0623-9B89-416D-80E3-BF34E78CF397}" type="pres">
      <dgm:prSet presAssocID="{F7F5330E-6103-4588-BE64-ACC8338F0771}" presName="sibTrans" presStyleCnt="0"/>
      <dgm:spPr/>
    </dgm:pt>
    <dgm:pt modelId="{88A45114-F9A7-438D-BB6B-BC98CCE2A4B5}" type="pres">
      <dgm:prSet presAssocID="{8AAA8758-3C97-4925-B298-F159AD212B19}" presName="node" presStyleLbl="node1" presStyleIdx="3" presStyleCnt="4">
        <dgm:presLayoutVars>
          <dgm:bulletEnabled val="1"/>
        </dgm:presLayoutVars>
      </dgm:prSet>
      <dgm:spPr>
        <a:prstGeom prst="flowChartMagneticDisk">
          <a:avLst/>
        </a:prstGeom>
      </dgm:spPr>
    </dgm:pt>
  </dgm:ptLst>
  <dgm:cxnLst>
    <dgm:cxn modelId="{AF7E5226-033F-4A6C-9B57-C8F909FD8103}" type="presOf" srcId="{208ED72B-AEAE-43DD-A956-316FC3A6298B}" destId="{98313A7C-3871-4990-A2D0-C66E483A151A}" srcOrd="0" destOrd="0" presId="urn:microsoft.com/office/officeart/2005/8/layout/default#27"/>
    <dgm:cxn modelId="{D235EE26-D185-4EB1-8A3E-B081B0B44AE1}" type="presOf" srcId="{38EDF28A-E18E-4A8A-9232-C2FFBFC3B0BE}" destId="{D3D9AB9B-4FB2-4DC9-B0C4-0315223E1393}" srcOrd="0" destOrd="0" presId="urn:microsoft.com/office/officeart/2005/8/layout/default#27"/>
    <dgm:cxn modelId="{76A8D528-3FC6-45B9-996A-C13E193F3324}" type="presOf" srcId="{B6F2F5A7-BED6-48DE-BDED-00B22612B2FD}" destId="{B00F0836-9325-4B73-8CA9-0EC7CAFD15C2}" srcOrd="0" destOrd="0" presId="urn:microsoft.com/office/officeart/2005/8/layout/default#27"/>
    <dgm:cxn modelId="{60495339-CD17-4361-A726-7515B4631BD5}" srcId="{38EDF28A-E18E-4A8A-9232-C2FFBFC3B0BE}" destId="{208ED72B-AEAE-43DD-A956-316FC3A6298B}" srcOrd="2" destOrd="0" parTransId="{F947EF92-C6AD-4A15-B5B7-F14F1DFF764E}" sibTransId="{F7F5330E-6103-4588-BE64-ACC8338F0771}"/>
    <dgm:cxn modelId="{6FA52464-2C8C-4796-9B09-32D7028CDC9F}" type="presOf" srcId="{DEEA4B1C-F503-4DF4-8562-EF8AB6F2C3D2}" destId="{82EBDE26-0B04-4878-8B05-1EE98204407D}" srcOrd="0" destOrd="0" presId="urn:microsoft.com/office/officeart/2005/8/layout/default#27"/>
    <dgm:cxn modelId="{45045A8B-0E91-410E-AF84-2C136D20B3B5}" srcId="{38EDF28A-E18E-4A8A-9232-C2FFBFC3B0BE}" destId="{8AAA8758-3C97-4925-B298-F159AD212B19}" srcOrd="3" destOrd="0" parTransId="{ED1E3E3E-0402-40C6-ABC1-916042E764E4}" sibTransId="{5B39E4A5-A707-404F-BBDA-408802F540BC}"/>
    <dgm:cxn modelId="{4314DB92-0565-4E4F-A6EF-DDBBA19627A6}" srcId="{38EDF28A-E18E-4A8A-9232-C2FFBFC3B0BE}" destId="{DEEA4B1C-F503-4DF4-8562-EF8AB6F2C3D2}" srcOrd="0" destOrd="0" parTransId="{E17D776C-E7A2-478B-BA0B-D0EC46C0138F}" sibTransId="{48E0DACE-B785-4B9B-A73E-76665B79DE28}"/>
    <dgm:cxn modelId="{A1C46EBA-9696-45F1-983D-ECA9C5DD2F32}" type="presOf" srcId="{8AAA8758-3C97-4925-B298-F159AD212B19}" destId="{88A45114-F9A7-438D-BB6B-BC98CCE2A4B5}" srcOrd="0" destOrd="0" presId="urn:microsoft.com/office/officeart/2005/8/layout/default#27"/>
    <dgm:cxn modelId="{D9F56FBA-3A9C-4295-8659-D8449846D23E}" srcId="{38EDF28A-E18E-4A8A-9232-C2FFBFC3B0BE}" destId="{B6F2F5A7-BED6-48DE-BDED-00B22612B2FD}" srcOrd="1" destOrd="0" parTransId="{BFCD84FA-4087-4894-8DFF-56CF4CC406F7}" sibTransId="{C501D63C-6ECF-4E8B-9DAA-C98907BF8E67}"/>
    <dgm:cxn modelId="{46A95207-2A83-4590-AA8A-152CD5295738}" type="presParOf" srcId="{D3D9AB9B-4FB2-4DC9-B0C4-0315223E1393}" destId="{82EBDE26-0B04-4878-8B05-1EE98204407D}" srcOrd="0" destOrd="0" presId="urn:microsoft.com/office/officeart/2005/8/layout/default#27"/>
    <dgm:cxn modelId="{A15D1BB2-4137-4BAB-A897-70FC4664B453}" type="presParOf" srcId="{D3D9AB9B-4FB2-4DC9-B0C4-0315223E1393}" destId="{80B16435-6422-4ACD-8ECE-B51F738C1D8F}" srcOrd="1" destOrd="0" presId="urn:microsoft.com/office/officeart/2005/8/layout/default#27"/>
    <dgm:cxn modelId="{BD854ED1-596C-44D8-8E98-8C251F5346BC}" type="presParOf" srcId="{D3D9AB9B-4FB2-4DC9-B0C4-0315223E1393}" destId="{B00F0836-9325-4B73-8CA9-0EC7CAFD15C2}" srcOrd="2" destOrd="0" presId="urn:microsoft.com/office/officeart/2005/8/layout/default#27"/>
    <dgm:cxn modelId="{EABA3DF5-2BA8-463D-8BB9-8A9063CC589F}" type="presParOf" srcId="{D3D9AB9B-4FB2-4DC9-B0C4-0315223E1393}" destId="{3D3700EA-E46B-44A1-BCBA-41A0CB324521}" srcOrd="3" destOrd="0" presId="urn:microsoft.com/office/officeart/2005/8/layout/default#27"/>
    <dgm:cxn modelId="{E73B1E6F-4F57-4C37-921E-B2B6C9483992}" type="presParOf" srcId="{D3D9AB9B-4FB2-4DC9-B0C4-0315223E1393}" destId="{98313A7C-3871-4990-A2D0-C66E483A151A}" srcOrd="4" destOrd="0" presId="urn:microsoft.com/office/officeart/2005/8/layout/default#27"/>
    <dgm:cxn modelId="{7776EBE9-48A9-4D1F-9B13-292A52A31627}" type="presParOf" srcId="{D3D9AB9B-4FB2-4DC9-B0C4-0315223E1393}" destId="{F0FD0623-9B89-416D-80E3-BF34E78CF397}" srcOrd="5" destOrd="0" presId="urn:microsoft.com/office/officeart/2005/8/layout/default#27"/>
    <dgm:cxn modelId="{B9779538-69BA-4F68-8598-8B362F58C8EF}" type="presParOf" srcId="{D3D9AB9B-4FB2-4DC9-B0C4-0315223E1393}" destId="{88A45114-F9A7-438D-BB6B-BC98CCE2A4B5}" srcOrd="6" destOrd="0" presId="urn:microsoft.com/office/officeart/2005/8/layout/default#2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8595C-ADFB-45D5-ACC3-28C3B90AEC76}" type="doc">
      <dgm:prSet loTypeId="urn:microsoft.com/office/officeart/2005/8/layout/hList1" loCatId="list" qsTypeId="urn:microsoft.com/office/officeart/2005/8/quickstyle/simple5" qsCatId="simple" csTypeId="urn:microsoft.com/office/officeart/2005/8/colors/accent4_3" csCatId="accent4" phldr="1"/>
      <dgm:spPr/>
      <dgm:t>
        <a:bodyPr/>
        <a:lstStyle/>
        <a:p>
          <a:endParaRPr lang="en-US"/>
        </a:p>
      </dgm:t>
    </dgm:pt>
    <dgm:pt modelId="{E191597B-A605-4E4F-A9F4-EA15B8FBB727}">
      <dgm:prSet phldrT="[Text]"/>
      <dgm:spPr/>
      <dgm:t>
        <a:bodyPr/>
        <a:lstStyle/>
        <a:p>
          <a:r>
            <a:rPr lang="en-US" b="1" dirty="0"/>
            <a:t>File processing system</a:t>
          </a:r>
        </a:p>
      </dgm:t>
    </dgm:pt>
    <dgm:pt modelId="{EB053E6C-7C40-47B0-BA10-85E15514B106}" type="parTrans" cxnId="{6F693BB8-A60C-44C1-B761-754014ECCDCD}">
      <dgm:prSet/>
      <dgm:spPr/>
      <dgm:t>
        <a:bodyPr/>
        <a:lstStyle/>
        <a:p>
          <a:endParaRPr lang="en-US"/>
        </a:p>
      </dgm:t>
    </dgm:pt>
    <dgm:pt modelId="{163F77E6-747C-4970-8FB1-CB98E4305EEB}" type="sibTrans" cxnId="{6F693BB8-A60C-44C1-B761-754014ECCDCD}">
      <dgm:prSet/>
      <dgm:spPr/>
      <dgm:t>
        <a:bodyPr/>
        <a:lstStyle/>
        <a:p>
          <a:endParaRPr lang="en-US"/>
        </a:p>
      </dgm:t>
    </dgm:pt>
    <dgm:pt modelId="{FBBFFECC-FD49-4B4A-A23B-3F64A6491760}">
      <dgm:prSet phldrT="[Text]"/>
      <dgm:spPr/>
      <dgm:t>
        <a:bodyPr/>
        <a:lstStyle/>
        <a:p>
          <a:r>
            <a:rPr lang="en-US" b="1" dirty="0"/>
            <a:t>Database approach</a:t>
          </a:r>
        </a:p>
      </dgm:t>
    </dgm:pt>
    <dgm:pt modelId="{2F8294CE-9BBC-407B-9527-9CA43F563547}" type="parTrans" cxnId="{149A843A-8C99-4E1A-B0BC-F7B8E10A2123}">
      <dgm:prSet/>
      <dgm:spPr/>
      <dgm:t>
        <a:bodyPr/>
        <a:lstStyle/>
        <a:p>
          <a:endParaRPr lang="en-US"/>
        </a:p>
      </dgm:t>
    </dgm:pt>
    <dgm:pt modelId="{5582C8DA-F2A0-4B1D-AB40-257BBDAD97B6}" type="sibTrans" cxnId="{149A843A-8C99-4E1A-B0BC-F7B8E10A2123}">
      <dgm:prSet/>
      <dgm:spPr/>
      <dgm:t>
        <a:bodyPr/>
        <a:lstStyle/>
        <a:p>
          <a:endParaRPr lang="en-US"/>
        </a:p>
      </dgm:t>
    </dgm:pt>
    <dgm:pt modelId="{95786ABE-AA34-464F-9955-2FAC6C59EC3D}">
      <dgm:prSet phldrT="[Text]"/>
      <dgm:spPr/>
      <dgm:t>
        <a:bodyPr/>
        <a:lstStyle/>
        <a:p>
          <a:r>
            <a:rPr lang="en-US" b="0" dirty="0"/>
            <a:t>Each department has its own set of files</a:t>
          </a:r>
        </a:p>
      </dgm:t>
    </dgm:pt>
    <dgm:pt modelId="{CA59DC77-4E3E-4E7A-9E60-2AE86DCBC7EC}" type="parTrans" cxnId="{D4B249A8-2653-406A-AEB8-A7C881230B42}">
      <dgm:prSet/>
      <dgm:spPr/>
      <dgm:t>
        <a:bodyPr/>
        <a:lstStyle/>
        <a:p>
          <a:endParaRPr lang="en-US"/>
        </a:p>
      </dgm:t>
    </dgm:pt>
    <dgm:pt modelId="{1CC4DAD2-17F9-4987-8F88-9463FA31A16A}" type="sibTrans" cxnId="{D4B249A8-2653-406A-AEB8-A7C881230B42}">
      <dgm:prSet/>
      <dgm:spPr/>
      <dgm:t>
        <a:bodyPr/>
        <a:lstStyle/>
        <a:p>
          <a:endParaRPr lang="en-US"/>
        </a:p>
      </dgm:t>
    </dgm:pt>
    <dgm:pt modelId="{507EF085-7499-473E-824E-28BAA34D55E3}">
      <dgm:prSet phldrT="[Text]"/>
      <dgm:spPr/>
      <dgm:t>
        <a:bodyPr/>
        <a:lstStyle/>
        <a:p>
          <a:r>
            <a:rPr lang="en-US" b="0" dirty="0"/>
            <a:t>Used for many years</a:t>
          </a:r>
        </a:p>
      </dgm:t>
    </dgm:pt>
    <dgm:pt modelId="{250AF463-FF81-4B92-81AA-A53F5B127DF0}" type="parTrans" cxnId="{986DD72C-43EE-421C-9ABF-B28E7449B055}">
      <dgm:prSet/>
      <dgm:spPr/>
      <dgm:t>
        <a:bodyPr/>
        <a:lstStyle/>
        <a:p>
          <a:endParaRPr lang="en-US"/>
        </a:p>
      </dgm:t>
    </dgm:pt>
    <dgm:pt modelId="{87FFEEE0-FCB3-4EC3-9207-72948F42F6E3}" type="sibTrans" cxnId="{986DD72C-43EE-421C-9ABF-B28E7449B055}">
      <dgm:prSet/>
      <dgm:spPr/>
      <dgm:t>
        <a:bodyPr/>
        <a:lstStyle/>
        <a:p>
          <a:endParaRPr lang="en-US"/>
        </a:p>
      </dgm:t>
    </dgm:pt>
    <dgm:pt modelId="{70DF95EC-D44F-4A55-8F01-D2E6747C77AD}">
      <dgm:prSet phldrT="[Text]"/>
      <dgm:spPr/>
      <dgm:t>
        <a:bodyPr/>
        <a:lstStyle/>
        <a:p>
          <a:r>
            <a:rPr lang="en-US" b="0" dirty="0"/>
            <a:t>Have data redundancy</a:t>
          </a:r>
        </a:p>
      </dgm:t>
    </dgm:pt>
    <dgm:pt modelId="{3256C7E4-F3C0-4F67-98D1-7BA1EE2ACED2}" type="parTrans" cxnId="{7F805E1A-319C-4FCA-AA6F-54ADBCDA1D46}">
      <dgm:prSet/>
      <dgm:spPr/>
      <dgm:t>
        <a:bodyPr/>
        <a:lstStyle/>
        <a:p>
          <a:endParaRPr lang="en-US"/>
        </a:p>
      </dgm:t>
    </dgm:pt>
    <dgm:pt modelId="{8EF8E435-A56D-44B7-970A-94126DC3B83D}" type="sibTrans" cxnId="{7F805E1A-319C-4FCA-AA6F-54ADBCDA1D46}">
      <dgm:prSet/>
      <dgm:spPr/>
      <dgm:t>
        <a:bodyPr/>
        <a:lstStyle/>
        <a:p>
          <a:endParaRPr lang="en-US"/>
        </a:p>
      </dgm:t>
    </dgm:pt>
    <dgm:pt modelId="{D455DDC9-F553-427E-94B0-58CB3FFD1294}">
      <dgm:prSet phldrT="[Text]"/>
      <dgm:spPr/>
      <dgm:t>
        <a:bodyPr/>
        <a:lstStyle/>
        <a:p>
          <a:r>
            <a:rPr lang="en-US" b="0" dirty="0"/>
            <a:t>Isolate data</a:t>
          </a:r>
        </a:p>
      </dgm:t>
    </dgm:pt>
    <dgm:pt modelId="{705A9847-0F13-40B1-9F8E-282FA4463B22}" type="parTrans" cxnId="{A9D455A2-4FB3-4559-814A-C9CCE777080B}">
      <dgm:prSet/>
      <dgm:spPr/>
      <dgm:t>
        <a:bodyPr/>
        <a:lstStyle/>
        <a:p>
          <a:endParaRPr lang="en-US"/>
        </a:p>
      </dgm:t>
    </dgm:pt>
    <dgm:pt modelId="{3F5D8C3F-C70D-4C83-B85A-D9A93BAFB49B}" type="sibTrans" cxnId="{A9D455A2-4FB3-4559-814A-C9CCE777080B}">
      <dgm:prSet/>
      <dgm:spPr/>
      <dgm:t>
        <a:bodyPr/>
        <a:lstStyle/>
        <a:p>
          <a:endParaRPr lang="en-US"/>
        </a:p>
      </dgm:t>
    </dgm:pt>
    <dgm:pt modelId="{50B22ADE-87F5-4C64-B61E-6C1D3FC5601A}">
      <dgm:prSet phldrT="[Text]"/>
      <dgm:spPr/>
      <dgm:t>
        <a:bodyPr/>
        <a:lstStyle/>
        <a:p>
          <a:r>
            <a:rPr lang="en-US" b="0" dirty="0"/>
            <a:t>Programs and users share data</a:t>
          </a:r>
        </a:p>
      </dgm:t>
    </dgm:pt>
    <dgm:pt modelId="{131E550C-4034-4B9D-B048-E206FC9F28D6}" type="parTrans" cxnId="{3EC4D87C-CF83-4AA2-AACB-E0F2FA85FDA9}">
      <dgm:prSet/>
      <dgm:spPr/>
      <dgm:t>
        <a:bodyPr/>
        <a:lstStyle/>
        <a:p>
          <a:endParaRPr lang="en-US"/>
        </a:p>
      </dgm:t>
    </dgm:pt>
    <dgm:pt modelId="{128CBE16-2018-44D7-9CF6-2D623B6B0017}" type="sibTrans" cxnId="{3EC4D87C-CF83-4AA2-AACB-E0F2FA85FDA9}">
      <dgm:prSet/>
      <dgm:spPr/>
      <dgm:t>
        <a:bodyPr/>
        <a:lstStyle/>
        <a:p>
          <a:endParaRPr lang="en-US"/>
        </a:p>
      </dgm:t>
    </dgm:pt>
    <dgm:pt modelId="{1226A6C5-C893-4CA7-8496-CE001F96E7B2}">
      <dgm:prSet phldrT="[Text]"/>
      <dgm:spPr/>
      <dgm:t>
        <a:bodyPr/>
        <a:lstStyle/>
        <a:p>
          <a:r>
            <a:rPr lang="en-US" b="0" dirty="0"/>
            <a:t>Reduce data redundancy</a:t>
          </a:r>
        </a:p>
      </dgm:t>
    </dgm:pt>
    <dgm:pt modelId="{7F1967D2-B246-4ACA-8E65-B8D48ACC36F1}" type="parTrans" cxnId="{D6A41C44-CEDA-45AD-AAC1-D4E291F09D7C}">
      <dgm:prSet/>
      <dgm:spPr/>
      <dgm:t>
        <a:bodyPr/>
        <a:lstStyle/>
        <a:p>
          <a:endParaRPr lang="en-US"/>
        </a:p>
      </dgm:t>
    </dgm:pt>
    <dgm:pt modelId="{CD775E42-DC05-436D-B84C-6D65C183F47A}" type="sibTrans" cxnId="{D6A41C44-CEDA-45AD-AAC1-D4E291F09D7C}">
      <dgm:prSet/>
      <dgm:spPr/>
      <dgm:t>
        <a:bodyPr/>
        <a:lstStyle/>
        <a:p>
          <a:endParaRPr lang="en-US"/>
        </a:p>
      </dgm:t>
    </dgm:pt>
    <dgm:pt modelId="{9755B4D1-1248-4CDC-8422-B947A1D44C1B}">
      <dgm:prSet phldrT="[Text]"/>
      <dgm:spPr/>
      <dgm:t>
        <a:bodyPr/>
        <a:lstStyle/>
        <a:p>
          <a:r>
            <a:rPr lang="en-US" b="0" dirty="0"/>
            <a:t>Improve data integrity</a:t>
          </a:r>
        </a:p>
      </dgm:t>
    </dgm:pt>
    <dgm:pt modelId="{0539F777-B16F-4B85-AAAC-51FC61547897}" type="parTrans" cxnId="{02DDFAE6-0770-4E31-81CD-769ECFF71580}">
      <dgm:prSet/>
      <dgm:spPr/>
      <dgm:t>
        <a:bodyPr/>
        <a:lstStyle/>
        <a:p>
          <a:endParaRPr lang="en-US"/>
        </a:p>
      </dgm:t>
    </dgm:pt>
    <dgm:pt modelId="{FE2B489F-328B-4D79-91D6-39DE239ACABB}" type="sibTrans" cxnId="{02DDFAE6-0770-4E31-81CD-769ECFF71580}">
      <dgm:prSet/>
      <dgm:spPr/>
      <dgm:t>
        <a:bodyPr/>
        <a:lstStyle/>
        <a:p>
          <a:endParaRPr lang="en-US"/>
        </a:p>
      </dgm:t>
    </dgm:pt>
    <dgm:pt modelId="{6359B97C-75C1-40C8-8754-534299D611A4}">
      <dgm:prSet phldrT="[Text]"/>
      <dgm:spPr/>
      <dgm:t>
        <a:bodyPr/>
        <a:lstStyle/>
        <a:p>
          <a:r>
            <a:rPr lang="en-US" b="0" dirty="0"/>
            <a:t>Share data</a:t>
          </a:r>
        </a:p>
      </dgm:t>
    </dgm:pt>
    <dgm:pt modelId="{987A1CFB-0DF8-47EA-8D63-945BCBCF9C90}" type="parTrans" cxnId="{AE4BAD34-9853-431E-BA31-C2F79AA424EA}">
      <dgm:prSet/>
      <dgm:spPr/>
      <dgm:t>
        <a:bodyPr/>
        <a:lstStyle/>
        <a:p>
          <a:endParaRPr lang="en-US"/>
        </a:p>
      </dgm:t>
    </dgm:pt>
    <dgm:pt modelId="{A5A6CCAE-7557-4C8A-9AF2-96360D1F4EA4}" type="sibTrans" cxnId="{AE4BAD34-9853-431E-BA31-C2F79AA424EA}">
      <dgm:prSet/>
      <dgm:spPr/>
      <dgm:t>
        <a:bodyPr/>
        <a:lstStyle/>
        <a:p>
          <a:endParaRPr lang="en-US"/>
        </a:p>
      </dgm:t>
    </dgm:pt>
    <dgm:pt modelId="{F519ECCB-CBA2-4500-8A5C-A290D731562C}">
      <dgm:prSet phldrT="[Text]"/>
      <dgm:spPr/>
      <dgm:t>
        <a:bodyPr/>
        <a:lstStyle/>
        <a:p>
          <a:r>
            <a:rPr lang="en-US" b="0" dirty="0"/>
            <a:t>Allows easier access</a:t>
          </a:r>
        </a:p>
      </dgm:t>
    </dgm:pt>
    <dgm:pt modelId="{B4E8A525-95CD-4EF1-A4DD-3E2886610559}" type="parTrans" cxnId="{07405979-2E96-4810-969C-7D8A34D33BAC}">
      <dgm:prSet/>
      <dgm:spPr/>
      <dgm:t>
        <a:bodyPr/>
        <a:lstStyle/>
        <a:p>
          <a:endParaRPr lang="en-US"/>
        </a:p>
      </dgm:t>
    </dgm:pt>
    <dgm:pt modelId="{087BCBCE-035D-4A6B-8623-6C40B9632878}" type="sibTrans" cxnId="{07405979-2E96-4810-969C-7D8A34D33BAC}">
      <dgm:prSet/>
      <dgm:spPr/>
      <dgm:t>
        <a:bodyPr/>
        <a:lstStyle/>
        <a:p>
          <a:endParaRPr lang="en-US"/>
        </a:p>
      </dgm:t>
    </dgm:pt>
    <dgm:pt modelId="{A08671B7-39B6-412D-85C9-9526D27090B5}">
      <dgm:prSet phldrT="[Text]"/>
      <dgm:spPr/>
      <dgm:t>
        <a:bodyPr/>
        <a:lstStyle/>
        <a:p>
          <a:r>
            <a:rPr lang="en-US" b="0" dirty="0"/>
            <a:t>Reduces development time</a:t>
          </a:r>
        </a:p>
      </dgm:t>
    </dgm:pt>
    <dgm:pt modelId="{2DAE9CE9-3B68-4D2D-A45A-3FC9694E7195}" type="parTrans" cxnId="{D96F667F-BB46-497D-BC47-1AB2D1DB2877}">
      <dgm:prSet/>
      <dgm:spPr/>
      <dgm:t>
        <a:bodyPr/>
        <a:lstStyle/>
        <a:p>
          <a:endParaRPr lang="en-US"/>
        </a:p>
      </dgm:t>
    </dgm:pt>
    <dgm:pt modelId="{B0E137DD-A0F6-458A-95FA-FE35DC6F573B}" type="sibTrans" cxnId="{D96F667F-BB46-497D-BC47-1AB2D1DB2877}">
      <dgm:prSet/>
      <dgm:spPr/>
      <dgm:t>
        <a:bodyPr/>
        <a:lstStyle/>
        <a:p>
          <a:endParaRPr lang="en-US"/>
        </a:p>
      </dgm:t>
    </dgm:pt>
    <dgm:pt modelId="{3B8C894F-7710-4059-8784-8FEC71B66E1E}">
      <dgm:prSet phldrT="[Text]"/>
      <dgm:spPr/>
      <dgm:t>
        <a:bodyPr/>
        <a:lstStyle/>
        <a:p>
          <a:r>
            <a:rPr lang="en-US" b="0" dirty="0"/>
            <a:t>Can be more vulnerable</a:t>
          </a:r>
        </a:p>
      </dgm:t>
    </dgm:pt>
    <dgm:pt modelId="{F6D03075-F508-4031-ABD3-0FD101F69DD2}" type="parTrans" cxnId="{72190119-7141-4937-B0B7-B83C7D5EB6FE}">
      <dgm:prSet/>
      <dgm:spPr/>
      <dgm:t>
        <a:bodyPr/>
        <a:lstStyle/>
        <a:p>
          <a:endParaRPr lang="en-US"/>
        </a:p>
      </dgm:t>
    </dgm:pt>
    <dgm:pt modelId="{48060D24-EE74-4943-B236-4891D82AD71B}" type="sibTrans" cxnId="{72190119-7141-4937-B0B7-B83C7D5EB6FE}">
      <dgm:prSet/>
      <dgm:spPr/>
      <dgm:t>
        <a:bodyPr/>
        <a:lstStyle/>
        <a:p>
          <a:endParaRPr lang="en-US"/>
        </a:p>
      </dgm:t>
    </dgm:pt>
    <dgm:pt modelId="{27F91D00-D7E0-44E3-842B-E833BFE8FCCD}" type="pres">
      <dgm:prSet presAssocID="{3858595C-ADFB-45D5-ACC3-28C3B90AEC76}" presName="Name0" presStyleCnt="0">
        <dgm:presLayoutVars>
          <dgm:dir/>
          <dgm:animLvl val="lvl"/>
          <dgm:resizeHandles val="exact"/>
        </dgm:presLayoutVars>
      </dgm:prSet>
      <dgm:spPr/>
    </dgm:pt>
    <dgm:pt modelId="{B65D2C4D-FAEC-4A60-BAE6-DB761CE7F4B2}" type="pres">
      <dgm:prSet presAssocID="{E191597B-A605-4E4F-A9F4-EA15B8FBB727}" presName="composite" presStyleCnt="0"/>
      <dgm:spPr/>
    </dgm:pt>
    <dgm:pt modelId="{4750A4F4-BF65-4F7E-A61F-01CDF74E3253}" type="pres">
      <dgm:prSet presAssocID="{E191597B-A605-4E4F-A9F4-EA15B8FBB727}" presName="parTx" presStyleLbl="alignNode1" presStyleIdx="0" presStyleCnt="2">
        <dgm:presLayoutVars>
          <dgm:chMax val="0"/>
          <dgm:chPref val="0"/>
          <dgm:bulletEnabled val="1"/>
        </dgm:presLayoutVars>
      </dgm:prSet>
      <dgm:spPr/>
    </dgm:pt>
    <dgm:pt modelId="{BAD9361A-A7A1-4788-9FBB-E2E33647A7CF}" type="pres">
      <dgm:prSet presAssocID="{E191597B-A605-4E4F-A9F4-EA15B8FBB727}" presName="desTx" presStyleLbl="alignAccFollowNode1" presStyleIdx="0" presStyleCnt="2">
        <dgm:presLayoutVars>
          <dgm:bulletEnabled val="1"/>
        </dgm:presLayoutVars>
      </dgm:prSet>
      <dgm:spPr/>
    </dgm:pt>
    <dgm:pt modelId="{DA6196EB-B745-42D6-9166-A82099458A00}" type="pres">
      <dgm:prSet presAssocID="{163F77E6-747C-4970-8FB1-CB98E4305EEB}" presName="space" presStyleCnt="0"/>
      <dgm:spPr/>
    </dgm:pt>
    <dgm:pt modelId="{F20E03F3-D570-4246-9792-26A5A476D385}" type="pres">
      <dgm:prSet presAssocID="{FBBFFECC-FD49-4B4A-A23B-3F64A6491760}" presName="composite" presStyleCnt="0"/>
      <dgm:spPr/>
    </dgm:pt>
    <dgm:pt modelId="{DFDD241C-F848-4BDD-9691-A76860B4B0B9}" type="pres">
      <dgm:prSet presAssocID="{FBBFFECC-FD49-4B4A-A23B-3F64A6491760}" presName="parTx" presStyleLbl="alignNode1" presStyleIdx="1" presStyleCnt="2">
        <dgm:presLayoutVars>
          <dgm:chMax val="0"/>
          <dgm:chPref val="0"/>
          <dgm:bulletEnabled val="1"/>
        </dgm:presLayoutVars>
      </dgm:prSet>
      <dgm:spPr/>
    </dgm:pt>
    <dgm:pt modelId="{A4683996-01CD-44A2-ABB6-99F0F15B022C}" type="pres">
      <dgm:prSet presAssocID="{FBBFFECC-FD49-4B4A-A23B-3F64A6491760}" presName="desTx" presStyleLbl="alignAccFollowNode1" presStyleIdx="1" presStyleCnt="2">
        <dgm:presLayoutVars>
          <dgm:bulletEnabled val="1"/>
        </dgm:presLayoutVars>
      </dgm:prSet>
      <dgm:spPr/>
    </dgm:pt>
  </dgm:ptLst>
  <dgm:cxnLst>
    <dgm:cxn modelId="{1F0C5B01-0325-4ED8-9CB1-5CD0A93E5C1D}" type="presOf" srcId="{D455DDC9-F553-427E-94B0-58CB3FFD1294}" destId="{BAD9361A-A7A1-4788-9FBB-E2E33647A7CF}" srcOrd="0" destOrd="3" presId="urn:microsoft.com/office/officeart/2005/8/layout/hList1"/>
    <dgm:cxn modelId="{29C93C05-87B1-47EF-A970-39A1B451BA5B}" type="presOf" srcId="{9755B4D1-1248-4CDC-8422-B947A1D44C1B}" destId="{A4683996-01CD-44A2-ABB6-99F0F15B022C}" srcOrd="0" destOrd="2" presId="urn:microsoft.com/office/officeart/2005/8/layout/hList1"/>
    <dgm:cxn modelId="{72190119-7141-4937-B0B7-B83C7D5EB6FE}" srcId="{FBBFFECC-FD49-4B4A-A23B-3F64A6491760}" destId="{3B8C894F-7710-4059-8784-8FEC71B66E1E}" srcOrd="6" destOrd="0" parTransId="{F6D03075-F508-4031-ABD3-0FD101F69DD2}" sibTransId="{48060D24-EE74-4943-B236-4891D82AD71B}"/>
    <dgm:cxn modelId="{7F805E1A-319C-4FCA-AA6F-54ADBCDA1D46}" srcId="{E191597B-A605-4E4F-A9F4-EA15B8FBB727}" destId="{70DF95EC-D44F-4A55-8F01-D2E6747C77AD}" srcOrd="2" destOrd="0" parTransId="{3256C7E4-F3C0-4F67-98D1-7BA1EE2ACED2}" sibTransId="{8EF8E435-A56D-44B7-970A-94126DC3B83D}"/>
    <dgm:cxn modelId="{05077F1C-0716-4329-B3E4-DCD5426B762C}" type="presOf" srcId="{1226A6C5-C893-4CA7-8496-CE001F96E7B2}" destId="{A4683996-01CD-44A2-ABB6-99F0F15B022C}" srcOrd="0" destOrd="1" presId="urn:microsoft.com/office/officeart/2005/8/layout/hList1"/>
    <dgm:cxn modelId="{AE681528-D68C-4E90-BB3C-69A5A5A0CF12}" type="presOf" srcId="{50B22ADE-87F5-4C64-B61E-6C1D3FC5601A}" destId="{A4683996-01CD-44A2-ABB6-99F0F15B022C}" srcOrd="0" destOrd="0" presId="urn:microsoft.com/office/officeart/2005/8/layout/hList1"/>
    <dgm:cxn modelId="{986DD72C-43EE-421C-9ABF-B28E7449B055}" srcId="{E191597B-A605-4E4F-A9F4-EA15B8FBB727}" destId="{507EF085-7499-473E-824E-28BAA34D55E3}" srcOrd="1" destOrd="0" parTransId="{250AF463-FF81-4B92-81AA-A53F5B127DF0}" sibTransId="{87FFEEE0-FCB3-4EC3-9207-72948F42F6E3}"/>
    <dgm:cxn modelId="{AE4BAD34-9853-431E-BA31-C2F79AA424EA}" srcId="{FBBFFECC-FD49-4B4A-A23B-3F64A6491760}" destId="{6359B97C-75C1-40C8-8754-534299D611A4}" srcOrd="3" destOrd="0" parTransId="{987A1CFB-0DF8-47EA-8D63-945BCBCF9C90}" sibTransId="{A5A6CCAE-7557-4C8A-9AF2-96360D1F4EA4}"/>
    <dgm:cxn modelId="{149A843A-8C99-4E1A-B0BC-F7B8E10A2123}" srcId="{3858595C-ADFB-45D5-ACC3-28C3B90AEC76}" destId="{FBBFFECC-FD49-4B4A-A23B-3F64A6491760}" srcOrd="1" destOrd="0" parTransId="{2F8294CE-9BBC-407B-9527-9CA43F563547}" sibTransId="{5582C8DA-F2A0-4B1D-AB40-257BBDAD97B6}"/>
    <dgm:cxn modelId="{D6A41C44-CEDA-45AD-AAC1-D4E291F09D7C}" srcId="{FBBFFECC-FD49-4B4A-A23B-3F64A6491760}" destId="{1226A6C5-C893-4CA7-8496-CE001F96E7B2}" srcOrd="1" destOrd="0" parTransId="{7F1967D2-B246-4ACA-8E65-B8D48ACC36F1}" sibTransId="{CD775E42-DC05-436D-B84C-6D65C183F47A}"/>
    <dgm:cxn modelId="{185EF968-98E5-4799-B04E-89216C82CE56}" type="presOf" srcId="{FBBFFECC-FD49-4B4A-A23B-3F64A6491760}" destId="{DFDD241C-F848-4BDD-9691-A76860B4B0B9}" srcOrd="0" destOrd="0" presId="urn:microsoft.com/office/officeart/2005/8/layout/hList1"/>
    <dgm:cxn modelId="{7E81FA49-1DD0-42EA-A92E-5E6FF7653E4E}" type="presOf" srcId="{70DF95EC-D44F-4A55-8F01-D2E6747C77AD}" destId="{BAD9361A-A7A1-4788-9FBB-E2E33647A7CF}" srcOrd="0" destOrd="2" presId="urn:microsoft.com/office/officeart/2005/8/layout/hList1"/>
    <dgm:cxn modelId="{3EFC0B70-076D-4791-9FB0-DD8370ABD9C3}" type="presOf" srcId="{F519ECCB-CBA2-4500-8A5C-A290D731562C}" destId="{A4683996-01CD-44A2-ABB6-99F0F15B022C}" srcOrd="0" destOrd="4" presId="urn:microsoft.com/office/officeart/2005/8/layout/hList1"/>
    <dgm:cxn modelId="{F8174275-1DF6-4D5D-9203-9010AAFD6231}" type="presOf" srcId="{6359B97C-75C1-40C8-8754-534299D611A4}" destId="{A4683996-01CD-44A2-ABB6-99F0F15B022C}" srcOrd="0" destOrd="3" presId="urn:microsoft.com/office/officeart/2005/8/layout/hList1"/>
    <dgm:cxn modelId="{07405979-2E96-4810-969C-7D8A34D33BAC}" srcId="{FBBFFECC-FD49-4B4A-A23B-3F64A6491760}" destId="{F519ECCB-CBA2-4500-8A5C-A290D731562C}" srcOrd="4" destOrd="0" parTransId="{B4E8A525-95CD-4EF1-A4DD-3E2886610559}" sibTransId="{087BCBCE-035D-4A6B-8623-6C40B9632878}"/>
    <dgm:cxn modelId="{D2C52B7C-EBB6-4D67-8DD1-12B25646E7EA}" type="presOf" srcId="{3858595C-ADFB-45D5-ACC3-28C3B90AEC76}" destId="{27F91D00-D7E0-44E3-842B-E833BFE8FCCD}" srcOrd="0" destOrd="0" presId="urn:microsoft.com/office/officeart/2005/8/layout/hList1"/>
    <dgm:cxn modelId="{3EC4D87C-CF83-4AA2-AACB-E0F2FA85FDA9}" srcId="{FBBFFECC-FD49-4B4A-A23B-3F64A6491760}" destId="{50B22ADE-87F5-4C64-B61E-6C1D3FC5601A}" srcOrd="0" destOrd="0" parTransId="{131E550C-4034-4B9D-B048-E206FC9F28D6}" sibTransId="{128CBE16-2018-44D7-9CF6-2D623B6B0017}"/>
    <dgm:cxn modelId="{D96F667F-BB46-497D-BC47-1AB2D1DB2877}" srcId="{FBBFFECC-FD49-4B4A-A23B-3F64A6491760}" destId="{A08671B7-39B6-412D-85C9-9526D27090B5}" srcOrd="5" destOrd="0" parTransId="{2DAE9CE9-3B68-4D2D-A45A-3FC9694E7195}" sibTransId="{B0E137DD-A0F6-458A-95FA-FE35DC6F573B}"/>
    <dgm:cxn modelId="{909A958F-8740-4B20-9EB5-A95F3C550E83}" type="presOf" srcId="{3B8C894F-7710-4059-8784-8FEC71B66E1E}" destId="{A4683996-01CD-44A2-ABB6-99F0F15B022C}" srcOrd="0" destOrd="6" presId="urn:microsoft.com/office/officeart/2005/8/layout/hList1"/>
    <dgm:cxn modelId="{5B849B9A-1DF6-4E66-9505-EB067F5B2940}" type="presOf" srcId="{95786ABE-AA34-464F-9955-2FAC6C59EC3D}" destId="{BAD9361A-A7A1-4788-9FBB-E2E33647A7CF}" srcOrd="0" destOrd="0" presId="urn:microsoft.com/office/officeart/2005/8/layout/hList1"/>
    <dgm:cxn modelId="{A9D455A2-4FB3-4559-814A-C9CCE777080B}" srcId="{E191597B-A605-4E4F-A9F4-EA15B8FBB727}" destId="{D455DDC9-F553-427E-94B0-58CB3FFD1294}" srcOrd="3" destOrd="0" parTransId="{705A9847-0F13-40B1-9F8E-282FA4463B22}" sibTransId="{3F5D8C3F-C70D-4C83-B85A-D9A93BAFB49B}"/>
    <dgm:cxn modelId="{D4B249A8-2653-406A-AEB8-A7C881230B42}" srcId="{E191597B-A605-4E4F-A9F4-EA15B8FBB727}" destId="{95786ABE-AA34-464F-9955-2FAC6C59EC3D}" srcOrd="0" destOrd="0" parTransId="{CA59DC77-4E3E-4E7A-9E60-2AE86DCBC7EC}" sibTransId="{1CC4DAD2-17F9-4987-8F88-9463FA31A16A}"/>
    <dgm:cxn modelId="{6F693BB8-A60C-44C1-B761-754014ECCDCD}" srcId="{3858595C-ADFB-45D5-ACC3-28C3B90AEC76}" destId="{E191597B-A605-4E4F-A9F4-EA15B8FBB727}" srcOrd="0" destOrd="0" parTransId="{EB053E6C-7C40-47B0-BA10-85E15514B106}" sibTransId="{163F77E6-747C-4970-8FB1-CB98E4305EEB}"/>
    <dgm:cxn modelId="{B36F15CD-80D8-44AB-9A28-3A9F5DE4E7FC}" type="presOf" srcId="{E191597B-A605-4E4F-A9F4-EA15B8FBB727}" destId="{4750A4F4-BF65-4F7E-A61F-01CDF74E3253}" srcOrd="0" destOrd="0" presId="urn:microsoft.com/office/officeart/2005/8/layout/hList1"/>
    <dgm:cxn modelId="{02DDFAE6-0770-4E31-81CD-769ECFF71580}" srcId="{FBBFFECC-FD49-4B4A-A23B-3F64A6491760}" destId="{9755B4D1-1248-4CDC-8422-B947A1D44C1B}" srcOrd="2" destOrd="0" parTransId="{0539F777-B16F-4B85-AAAC-51FC61547897}" sibTransId="{FE2B489F-328B-4D79-91D6-39DE239ACABB}"/>
    <dgm:cxn modelId="{DB8754EE-49D0-40E5-91C0-F56B32C223B6}" type="presOf" srcId="{507EF085-7499-473E-824E-28BAA34D55E3}" destId="{BAD9361A-A7A1-4788-9FBB-E2E33647A7CF}" srcOrd="0" destOrd="1" presId="urn:microsoft.com/office/officeart/2005/8/layout/hList1"/>
    <dgm:cxn modelId="{23436BF3-9A56-44CB-A132-0C621860348F}" type="presOf" srcId="{A08671B7-39B6-412D-85C9-9526D27090B5}" destId="{A4683996-01CD-44A2-ABB6-99F0F15B022C}" srcOrd="0" destOrd="5" presId="urn:microsoft.com/office/officeart/2005/8/layout/hList1"/>
    <dgm:cxn modelId="{8E6CAB23-61CD-40E9-8E7F-49963B39A637}" type="presParOf" srcId="{27F91D00-D7E0-44E3-842B-E833BFE8FCCD}" destId="{B65D2C4D-FAEC-4A60-BAE6-DB761CE7F4B2}" srcOrd="0" destOrd="0" presId="urn:microsoft.com/office/officeart/2005/8/layout/hList1"/>
    <dgm:cxn modelId="{E68FF368-C8F3-4DA5-A326-11236581AB9B}" type="presParOf" srcId="{B65D2C4D-FAEC-4A60-BAE6-DB761CE7F4B2}" destId="{4750A4F4-BF65-4F7E-A61F-01CDF74E3253}" srcOrd="0" destOrd="0" presId="urn:microsoft.com/office/officeart/2005/8/layout/hList1"/>
    <dgm:cxn modelId="{5D017262-83ED-45CA-B090-BEB02A59A6ED}" type="presParOf" srcId="{B65D2C4D-FAEC-4A60-BAE6-DB761CE7F4B2}" destId="{BAD9361A-A7A1-4788-9FBB-E2E33647A7CF}" srcOrd="1" destOrd="0" presId="urn:microsoft.com/office/officeart/2005/8/layout/hList1"/>
    <dgm:cxn modelId="{BDEFCB8B-0D43-47A1-AB6A-A9CAED1EB7B6}" type="presParOf" srcId="{27F91D00-D7E0-44E3-842B-E833BFE8FCCD}" destId="{DA6196EB-B745-42D6-9166-A82099458A00}" srcOrd="1" destOrd="0" presId="urn:microsoft.com/office/officeart/2005/8/layout/hList1"/>
    <dgm:cxn modelId="{5547C086-0C68-4D63-9F9D-B00012A68429}" type="presParOf" srcId="{27F91D00-D7E0-44E3-842B-E833BFE8FCCD}" destId="{F20E03F3-D570-4246-9792-26A5A476D385}" srcOrd="2" destOrd="0" presId="urn:microsoft.com/office/officeart/2005/8/layout/hList1"/>
    <dgm:cxn modelId="{DC31207B-3D22-4579-9A59-CB98F31C3ACA}" type="presParOf" srcId="{F20E03F3-D570-4246-9792-26A5A476D385}" destId="{DFDD241C-F848-4BDD-9691-A76860B4B0B9}" srcOrd="0" destOrd="0" presId="urn:microsoft.com/office/officeart/2005/8/layout/hList1"/>
    <dgm:cxn modelId="{EA638F73-EB45-4DAE-929F-C072F9006F02}" type="presParOf" srcId="{F20E03F3-D570-4246-9792-26A5A476D385}" destId="{A4683996-01CD-44A2-ABB6-99F0F15B022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BC8BFF-1EFC-40D6-ADF4-F20F9540EC35}" type="doc">
      <dgm:prSet loTypeId="urn:microsoft.com/office/officeart/2005/8/layout/default#31" loCatId="list" qsTypeId="urn:microsoft.com/office/officeart/2005/8/quickstyle/3d1" qsCatId="3D" csTypeId="urn:microsoft.com/office/officeart/2005/8/colors/accent1_2" csCatId="accent1" phldr="1"/>
      <dgm:spPr/>
      <dgm:t>
        <a:bodyPr/>
        <a:lstStyle/>
        <a:p>
          <a:endParaRPr lang="en-US"/>
        </a:p>
      </dgm:t>
    </dgm:pt>
    <dgm:pt modelId="{BAEAA931-3E51-4D4F-96C9-1164D5FBD2DC}">
      <dgm:prSet phldrT="[Text]"/>
      <dgm:spPr/>
      <dgm:t>
        <a:bodyPr/>
        <a:lstStyle/>
        <a:p>
          <a:r>
            <a:rPr lang="en-US" dirty="0"/>
            <a:t>Alphabetic/Numeric check</a:t>
          </a:r>
        </a:p>
      </dgm:t>
    </dgm:pt>
    <dgm:pt modelId="{C03C9BB5-9B53-4FE1-A049-9ADD836CBE22}" type="parTrans" cxnId="{E36263DC-3D62-41CA-A883-1B8C05A5E877}">
      <dgm:prSet/>
      <dgm:spPr/>
      <dgm:t>
        <a:bodyPr/>
        <a:lstStyle/>
        <a:p>
          <a:endParaRPr lang="en-US"/>
        </a:p>
      </dgm:t>
    </dgm:pt>
    <dgm:pt modelId="{5B13D233-DBDE-4E73-A027-080E25A2D9FB}" type="sibTrans" cxnId="{E36263DC-3D62-41CA-A883-1B8C05A5E877}">
      <dgm:prSet/>
      <dgm:spPr/>
      <dgm:t>
        <a:bodyPr/>
        <a:lstStyle/>
        <a:p>
          <a:endParaRPr lang="en-US"/>
        </a:p>
      </dgm:t>
    </dgm:pt>
    <dgm:pt modelId="{1D6BB0ED-AE59-44A2-AF73-8042822206C7}">
      <dgm:prSet phldrT="[Text]"/>
      <dgm:spPr/>
      <dgm:t>
        <a:bodyPr/>
        <a:lstStyle/>
        <a:p>
          <a:r>
            <a:rPr lang="en-US" dirty="0"/>
            <a:t>Range check</a:t>
          </a:r>
        </a:p>
      </dgm:t>
    </dgm:pt>
    <dgm:pt modelId="{D5E8411B-9300-41AD-924E-22BC5CF014BD}" type="parTrans" cxnId="{E87A1436-6473-40EE-BCF7-05DA9C5C1C51}">
      <dgm:prSet/>
      <dgm:spPr/>
      <dgm:t>
        <a:bodyPr/>
        <a:lstStyle/>
        <a:p>
          <a:endParaRPr lang="en-US"/>
        </a:p>
      </dgm:t>
    </dgm:pt>
    <dgm:pt modelId="{CA7523E5-79D7-4F38-A4AC-6AF9C797406C}" type="sibTrans" cxnId="{E87A1436-6473-40EE-BCF7-05DA9C5C1C51}">
      <dgm:prSet/>
      <dgm:spPr/>
      <dgm:t>
        <a:bodyPr/>
        <a:lstStyle/>
        <a:p>
          <a:endParaRPr lang="en-US"/>
        </a:p>
      </dgm:t>
    </dgm:pt>
    <dgm:pt modelId="{44C1B67D-1ABE-4F00-A324-1091A9A03ACA}">
      <dgm:prSet phldrT="[Text]"/>
      <dgm:spPr/>
      <dgm:t>
        <a:bodyPr/>
        <a:lstStyle/>
        <a:p>
          <a:r>
            <a:rPr lang="en-US" dirty="0"/>
            <a:t>Consistency check (logically correct relationship)</a:t>
          </a:r>
        </a:p>
      </dgm:t>
    </dgm:pt>
    <dgm:pt modelId="{B80AB311-1726-47AF-838F-B54D155076E4}" type="parTrans" cxnId="{8347726D-3305-42FD-B3F6-91FF05A0BD8D}">
      <dgm:prSet/>
      <dgm:spPr/>
      <dgm:t>
        <a:bodyPr/>
        <a:lstStyle/>
        <a:p>
          <a:endParaRPr lang="en-US"/>
        </a:p>
      </dgm:t>
    </dgm:pt>
    <dgm:pt modelId="{2F9EAAF2-CA7D-4268-A9A1-DD69EA2186BA}" type="sibTrans" cxnId="{8347726D-3305-42FD-B3F6-91FF05A0BD8D}">
      <dgm:prSet/>
      <dgm:spPr/>
      <dgm:t>
        <a:bodyPr/>
        <a:lstStyle/>
        <a:p>
          <a:endParaRPr lang="en-US"/>
        </a:p>
      </dgm:t>
    </dgm:pt>
    <dgm:pt modelId="{338D96A3-3D58-49A7-BAE7-E8E74E38C3B2}">
      <dgm:prSet phldrT="[Text]"/>
      <dgm:spPr/>
      <dgm:t>
        <a:bodyPr/>
        <a:lstStyle/>
        <a:p>
          <a:r>
            <a:rPr lang="en-US" dirty="0"/>
            <a:t>Completeness check</a:t>
          </a:r>
        </a:p>
        <a:p>
          <a:r>
            <a:rPr lang="en-US" dirty="0"/>
            <a:t>(no blank fields left)</a:t>
          </a:r>
        </a:p>
      </dgm:t>
    </dgm:pt>
    <dgm:pt modelId="{3E92A6C8-AECC-482A-8F9C-1B05D3A64707}" type="parTrans" cxnId="{93C1D032-F3DC-4F78-B0FA-0062C6A7F29B}">
      <dgm:prSet/>
      <dgm:spPr/>
      <dgm:t>
        <a:bodyPr/>
        <a:lstStyle/>
        <a:p>
          <a:endParaRPr lang="en-US"/>
        </a:p>
      </dgm:t>
    </dgm:pt>
    <dgm:pt modelId="{6050ABE7-429A-481E-BB25-40CCF01B4F7C}" type="sibTrans" cxnId="{93C1D032-F3DC-4F78-B0FA-0062C6A7F29B}">
      <dgm:prSet/>
      <dgm:spPr/>
      <dgm:t>
        <a:bodyPr/>
        <a:lstStyle/>
        <a:p>
          <a:endParaRPr lang="en-US"/>
        </a:p>
      </dgm:t>
    </dgm:pt>
    <dgm:pt modelId="{BC3FD48E-184C-4959-9F79-F03A80A64F53}">
      <dgm:prSet phldrT="[Text]"/>
      <dgm:spPr/>
      <dgm:t>
        <a:bodyPr/>
        <a:lstStyle/>
        <a:p>
          <a:r>
            <a:rPr lang="en-US" dirty="0"/>
            <a:t>Check digit (extra digits appended to primary keys)</a:t>
          </a:r>
        </a:p>
      </dgm:t>
    </dgm:pt>
    <dgm:pt modelId="{B74C1CB9-541B-406A-94C8-1D6CA440C5F5}" type="parTrans" cxnId="{BD8B1DED-7C3E-439D-AE55-C16222DD0E53}">
      <dgm:prSet/>
      <dgm:spPr/>
      <dgm:t>
        <a:bodyPr/>
        <a:lstStyle/>
        <a:p>
          <a:endParaRPr lang="en-US"/>
        </a:p>
      </dgm:t>
    </dgm:pt>
    <dgm:pt modelId="{CBC3D3D2-EF0C-473F-8CB3-2D5322D28674}" type="sibTrans" cxnId="{BD8B1DED-7C3E-439D-AE55-C16222DD0E53}">
      <dgm:prSet/>
      <dgm:spPr/>
      <dgm:t>
        <a:bodyPr/>
        <a:lstStyle/>
        <a:p>
          <a:endParaRPr lang="en-US"/>
        </a:p>
      </dgm:t>
    </dgm:pt>
    <dgm:pt modelId="{50AAC77E-1A86-4A80-9096-C1D157506C2C}">
      <dgm:prSet phldrT="[Text]"/>
      <dgm:spPr/>
      <dgm:t>
        <a:bodyPr/>
        <a:lstStyle/>
        <a:p>
          <a:r>
            <a:rPr lang="en-US" dirty="0"/>
            <a:t>Other checks (</a:t>
          </a:r>
          <a:r>
            <a:rPr lang="en-US" dirty="0" err="1"/>
            <a:t>eg</a:t>
          </a:r>
          <a:r>
            <a:rPr lang="en-US" dirty="0"/>
            <a:t> attachment actually exists)</a:t>
          </a:r>
        </a:p>
      </dgm:t>
    </dgm:pt>
    <dgm:pt modelId="{3254CC45-076A-483A-B3F6-2ED74487BFA8}" type="parTrans" cxnId="{47FE0B4B-9420-4A1F-89AB-BE1990E4E7CB}">
      <dgm:prSet/>
      <dgm:spPr/>
      <dgm:t>
        <a:bodyPr/>
        <a:lstStyle/>
        <a:p>
          <a:endParaRPr lang="en-US"/>
        </a:p>
      </dgm:t>
    </dgm:pt>
    <dgm:pt modelId="{9A23975D-3F66-4265-A66E-9CF1A7B8A1C4}" type="sibTrans" cxnId="{47FE0B4B-9420-4A1F-89AB-BE1990E4E7CB}">
      <dgm:prSet/>
      <dgm:spPr/>
      <dgm:t>
        <a:bodyPr/>
        <a:lstStyle/>
        <a:p>
          <a:endParaRPr lang="en-US"/>
        </a:p>
      </dgm:t>
    </dgm:pt>
    <dgm:pt modelId="{0B91A69E-787A-4092-A6DE-5328552C3336}" type="pres">
      <dgm:prSet presAssocID="{D7BC8BFF-1EFC-40D6-ADF4-F20F9540EC35}" presName="diagram" presStyleCnt="0">
        <dgm:presLayoutVars>
          <dgm:dir/>
          <dgm:resizeHandles val="exact"/>
        </dgm:presLayoutVars>
      </dgm:prSet>
      <dgm:spPr/>
    </dgm:pt>
    <dgm:pt modelId="{849E78AF-BE9A-4EE6-81D1-EE303486E5F7}" type="pres">
      <dgm:prSet presAssocID="{BAEAA931-3E51-4D4F-96C9-1164D5FBD2DC}" presName="node" presStyleLbl="node1" presStyleIdx="0" presStyleCnt="6">
        <dgm:presLayoutVars>
          <dgm:bulletEnabled val="1"/>
        </dgm:presLayoutVars>
      </dgm:prSet>
      <dgm:spPr>
        <a:prstGeom prst="homePlate">
          <a:avLst/>
        </a:prstGeom>
      </dgm:spPr>
    </dgm:pt>
    <dgm:pt modelId="{C1DB1980-F6FC-4E8C-941E-C2962B68DFB6}" type="pres">
      <dgm:prSet presAssocID="{5B13D233-DBDE-4E73-A027-080E25A2D9FB}" presName="sibTrans" presStyleCnt="0"/>
      <dgm:spPr/>
    </dgm:pt>
    <dgm:pt modelId="{FA8E9EE9-FCDF-476D-B781-8413663E35E1}" type="pres">
      <dgm:prSet presAssocID="{1D6BB0ED-AE59-44A2-AF73-8042822206C7}" presName="node" presStyleLbl="node1" presStyleIdx="1" presStyleCnt="6">
        <dgm:presLayoutVars>
          <dgm:bulletEnabled val="1"/>
        </dgm:presLayoutVars>
      </dgm:prSet>
      <dgm:spPr>
        <a:prstGeom prst="homePlate">
          <a:avLst/>
        </a:prstGeom>
      </dgm:spPr>
    </dgm:pt>
    <dgm:pt modelId="{09813B37-F215-4999-B5E0-1DF179D904A6}" type="pres">
      <dgm:prSet presAssocID="{CA7523E5-79D7-4F38-A4AC-6AF9C797406C}" presName="sibTrans" presStyleCnt="0"/>
      <dgm:spPr/>
    </dgm:pt>
    <dgm:pt modelId="{D5CE4462-B4F2-44B2-AA08-866E38CFF3C1}" type="pres">
      <dgm:prSet presAssocID="{44C1B67D-1ABE-4F00-A324-1091A9A03ACA}" presName="node" presStyleLbl="node1" presStyleIdx="2" presStyleCnt="6">
        <dgm:presLayoutVars>
          <dgm:bulletEnabled val="1"/>
        </dgm:presLayoutVars>
      </dgm:prSet>
      <dgm:spPr>
        <a:prstGeom prst="homePlate">
          <a:avLst/>
        </a:prstGeom>
      </dgm:spPr>
    </dgm:pt>
    <dgm:pt modelId="{667DF440-1978-422A-B970-B4FD66448655}" type="pres">
      <dgm:prSet presAssocID="{2F9EAAF2-CA7D-4268-A9A1-DD69EA2186BA}" presName="sibTrans" presStyleCnt="0"/>
      <dgm:spPr/>
    </dgm:pt>
    <dgm:pt modelId="{37CA5B44-A140-481B-A0A4-B373B2937BD5}" type="pres">
      <dgm:prSet presAssocID="{338D96A3-3D58-49A7-BAE7-E8E74E38C3B2}" presName="node" presStyleLbl="node1" presStyleIdx="3" presStyleCnt="6">
        <dgm:presLayoutVars>
          <dgm:bulletEnabled val="1"/>
        </dgm:presLayoutVars>
      </dgm:prSet>
      <dgm:spPr>
        <a:prstGeom prst="homePlate">
          <a:avLst/>
        </a:prstGeom>
      </dgm:spPr>
    </dgm:pt>
    <dgm:pt modelId="{0B33E7B2-AC03-459A-BEF9-E716C2313A39}" type="pres">
      <dgm:prSet presAssocID="{6050ABE7-429A-481E-BB25-40CCF01B4F7C}" presName="sibTrans" presStyleCnt="0"/>
      <dgm:spPr/>
    </dgm:pt>
    <dgm:pt modelId="{63F1BDEC-7271-408E-B37C-AE63CE8D97F0}" type="pres">
      <dgm:prSet presAssocID="{BC3FD48E-184C-4959-9F79-F03A80A64F53}" presName="node" presStyleLbl="node1" presStyleIdx="4" presStyleCnt="6">
        <dgm:presLayoutVars>
          <dgm:bulletEnabled val="1"/>
        </dgm:presLayoutVars>
      </dgm:prSet>
      <dgm:spPr>
        <a:prstGeom prst="homePlate">
          <a:avLst/>
        </a:prstGeom>
      </dgm:spPr>
    </dgm:pt>
    <dgm:pt modelId="{AB7298D6-F170-45E5-8DFD-B10F0B63776D}" type="pres">
      <dgm:prSet presAssocID="{CBC3D3D2-EF0C-473F-8CB3-2D5322D28674}" presName="sibTrans" presStyleCnt="0"/>
      <dgm:spPr/>
    </dgm:pt>
    <dgm:pt modelId="{4943C4FF-7148-4760-963C-6722DD126C98}" type="pres">
      <dgm:prSet presAssocID="{50AAC77E-1A86-4A80-9096-C1D157506C2C}" presName="node" presStyleLbl="node1" presStyleIdx="5" presStyleCnt="6">
        <dgm:presLayoutVars>
          <dgm:bulletEnabled val="1"/>
        </dgm:presLayoutVars>
      </dgm:prSet>
      <dgm:spPr>
        <a:prstGeom prst="homePlate">
          <a:avLst/>
        </a:prstGeom>
      </dgm:spPr>
    </dgm:pt>
  </dgm:ptLst>
  <dgm:cxnLst>
    <dgm:cxn modelId="{FAE6CF17-0D01-405E-B767-596B9E159EEA}" type="presOf" srcId="{1D6BB0ED-AE59-44A2-AF73-8042822206C7}" destId="{FA8E9EE9-FCDF-476D-B781-8413663E35E1}" srcOrd="0" destOrd="0" presId="urn:microsoft.com/office/officeart/2005/8/layout/default#31"/>
    <dgm:cxn modelId="{0D721528-9079-4C93-B7B8-99B03C393E06}" type="presOf" srcId="{338D96A3-3D58-49A7-BAE7-E8E74E38C3B2}" destId="{37CA5B44-A140-481B-A0A4-B373B2937BD5}" srcOrd="0" destOrd="0" presId="urn:microsoft.com/office/officeart/2005/8/layout/default#31"/>
    <dgm:cxn modelId="{93C1D032-F3DC-4F78-B0FA-0062C6A7F29B}" srcId="{D7BC8BFF-1EFC-40D6-ADF4-F20F9540EC35}" destId="{338D96A3-3D58-49A7-BAE7-E8E74E38C3B2}" srcOrd="3" destOrd="0" parTransId="{3E92A6C8-AECC-482A-8F9C-1B05D3A64707}" sibTransId="{6050ABE7-429A-481E-BB25-40CCF01B4F7C}"/>
    <dgm:cxn modelId="{E87A1436-6473-40EE-BCF7-05DA9C5C1C51}" srcId="{D7BC8BFF-1EFC-40D6-ADF4-F20F9540EC35}" destId="{1D6BB0ED-AE59-44A2-AF73-8042822206C7}" srcOrd="1" destOrd="0" parTransId="{D5E8411B-9300-41AD-924E-22BC5CF014BD}" sibTransId="{CA7523E5-79D7-4F38-A4AC-6AF9C797406C}"/>
    <dgm:cxn modelId="{A8E5A53D-E656-4439-B304-7BB894DABCF8}" type="presOf" srcId="{50AAC77E-1A86-4A80-9096-C1D157506C2C}" destId="{4943C4FF-7148-4760-963C-6722DD126C98}" srcOrd="0" destOrd="0" presId="urn:microsoft.com/office/officeart/2005/8/layout/default#31"/>
    <dgm:cxn modelId="{47FE0B4B-9420-4A1F-89AB-BE1990E4E7CB}" srcId="{D7BC8BFF-1EFC-40D6-ADF4-F20F9540EC35}" destId="{50AAC77E-1A86-4A80-9096-C1D157506C2C}" srcOrd="5" destOrd="0" parTransId="{3254CC45-076A-483A-B3F6-2ED74487BFA8}" sibTransId="{9A23975D-3F66-4265-A66E-9CF1A7B8A1C4}"/>
    <dgm:cxn modelId="{8347726D-3305-42FD-B3F6-91FF05A0BD8D}" srcId="{D7BC8BFF-1EFC-40D6-ADF4-F20F9540EC35}" destId="{44C1B67D-1ABE-4F00-A324-1091A9A03ACA}" srcOrd="2" destOrd="0" parTransId="{B80AB311-1726-47AF-838F-B54D155076E4}" sibTransId="{2F9EAAF2-CA7D-4268-A9A1-DD69EA2186BA}"/>
    <dgm:cxn modelId="{AEA04586-F6DE-4840-A736-8DF4BD8D6ECE}" type="presOf" srcId="{D7BC8BFF-1EFC-40D6-ADF4-F20F9540EC35}" destId="{0B91A69E-787A-4092-A6DE-5328552C3336}" srcOrd="0" destOrd="0" presId="urn:microsoft.com/office/officeart/2005/8/layout/default#31"/>
    <dgm:cxn modelId="{3DEF0D9D-E62A-4038-BAA5-888CAFF2B9CA}" type="presOf" srcId="{BC3FD48E-184C-4959-9F79-F03A80A64F53}" destId="{63F1BDEC-7271-408E-B37C-AE63CE8D97F0}" srcOrd="0" destOrd="0" presId="urn:microsoft.com/office/officeart/2005/8/layout/default#31"/>
    <dgm:cxn modelId="{FC2E24A3-16DD-425C-9E9F-6C89CC22BA0A}" type="presOf" srcId="{BAEAA931-3E51-4D4F-96C9-1164D5FBD2DC}" destId="{849E78AF-BE9A-4EE6-81D1-EE303486E5F7}" srcOrd="0" destOrd="0" presId="urn:microsoft.com/office/officeart/2005/8/layout/default#31"/>
    <dgm:cxn modelId="{27FB8BD7-5441-420B-A39A-DA2260E418D6}" type="presOf" srcId="{44C1B67D-1ABE-4F00-A324-1091A9A03ACA}" destId="{D5CE4462-B4F2-44B2-AA08-866E38CFF3C1}" srcOrd="0" destOrd="0" presId="urn:microsoft.com/office/officeart/2005/8/layout/default#31"/>
    <dgm:cxn modelId="{E36263DC-3D62-41CA-A883-1B8C05A5E877}" srcId="{D7BC8BFF-1EFC-40D6-ADF4-F20F9540EC35}" destId="{BAEAA931-3E51-4D4F-96C9-1164D5FBD2DC}" srcOrd="0" destOrd="0" parTransId="{C03C9BB5-9B53-4FE1-A049-9ADD836CBE22}" sibTransId="{5B13D233-DBDE-4E73-A027-080E25A2D9FB}"/>
    <dgm:cxn modelId="{BD8B1DED-7C3E-439D-AE55-C16222DD0E53}" srcId="{D7BC8BFF-1EFC-40D6-ADF4-F20F9540EC35}" destId="{BC3FD48E-184C-4959-9F79-F03A80A64F53}" srcOrd="4" destOrd="0" parTransId="{B74C1CB9-541B-406A-94C8-1D6CA440C5F5}" sibTransId="{CBC3D3D2-EF0C-473F-8CB3-2D5322D28674}"/>
    <dgm:cxn modelId="{15ABDCE8-59F4-4771-9F3F-B8F5216E91D4}" type="presParOf" srcId="{0B91A69E-787A-4092-A6DE-5328552C3336}" destId="{849E78AF-BE9A-4EE6-81D1-EE303486E5F7}" srcOrd="0" destOrd="0" presId="urn:microsoft.com/office/officeart/2005/8/layout/default#31"/>
    <dgm:cxn modelId="{F304D4A7-E8DC-4144-8883-774B6F015D8B}" type="presParOf" srcId="{0B91A69E-787A-4092-A6DE-5328552C3336}" destId="{C1DB1980-F6FC-4E8C-941E-C2962B68DFB6}" srcOrd="1" destOrd="0" presId="urn:microsoft.com/office/officeart/2005/8/layout/default#31"/>
    <dgm:cxn modelId="{60EC562B-146F-4282-8685-BD2306FB8A62}" type="presParOf" srcId="{0B91A69E-787A-4092-A6DE-5328552C3336}" destId="{FA8E9EE9-FCDF-476D-B781-8413663E35E1}" srcOrd="2" destOrd="0" presId="urn:microsoft.com/office/officeart/2005/8/layout/default#31"/>
    <dgm:cxn modelId="{C87390E6-3408-4D08-AB45-4509942D7852}" type="presParOf" srcId="{0B91A69E-787A-4092-A6DE-5328552C3336}" destId="{09813B37-F215-4999-B5E0-1DF179D904A6}" srcOrd="3" destOrd="0" presId="urn:microsoft.com/office/officeart/2005/8/layout/default#31"/>
    <dgm:cxn modelId="{0996ECC1-D47C-4F60-8FD4-2EDFAB9BC71F}" type="presParOf" srcId="{0B91A69E-787A-4092-A6DE-5328552C3336}" destId="{D5CE4462-B4F2-44B2-AA08-866E38CFF3C1}" srcOrd="4" destOrd="0" presId="urn:microsoft.com/office/officeart/2005/8/layout/default#31"/>
    <dgm:cxn modelId="{DF79998C-7DAE-468A-9C77-A9A1C6EE0000}" type="presParOf" srcId="{0B91A69E-787A-4092-A6DE-5328552C3336}" destId="{667DF440-1978-422A-B970-B4FD66448655}" srcOrd="5" destOrd="0" presId="urn:microsoft.com/office/officeart/2005/8/layout/default#31"/>
    <dgm:cxn modelId="{6B0CF048-63EF-43E1-8DEB-39358E71B432}" type="presParOf" srcId="{0B91A69E-787A-4092-A6DE-5328552C3336}" destId="{37CA5B44-A140-481B-A0A4-B373B2937BD5}" srcOrd="6" destOrd="0" presId="urn:microsoft.com/office/officeart/2005/8/layout/default#31"/>
    <dgm:cxn modelId="{75011014-98B0-464C-88EF-510DF6EE2304}" type="presParOf" srcId="{0B91A69E-787A-4092-A6DE-5328552C3336}" destId="{0B33E7B2-AC03-459A-BEF9-E716C2313A39}" srcOrd="7" destOrd="0" presId="urn:microsoft.com/office/officeart/2005/8/layout/default#31"/>
    <dgm:cxn modelId="{19FE0460-AE09-42E7-B033-5A5D49131CA8}" type="presParOf" srcId="{0B91A69E-787A-4092-A6DE-5328552C3336}" destId="{63F1BDEC-7271-408E-B37C-AE63CE8D97F0}" srcOrd="8" destOrd="0" presId="urn:microsoft.com/office/officeart/2005/8/layout/default#31"/>
    <dgm:cxn modelId="{795CB517-4BDA-4E9C-A778-CEE56DCBF91D}" type="presParOf" srcId="{0B91A69E-787A-4092-A6DE-5328552C3336}" destId="{AB7298D6-F170-45E5-8DFD-B10F0B63776D}" srcOrd="9" destOrd="0" presId="urn:microsoft.com/office/officeart/2005/8/layout/default#31"/>
    <dgm:cxn modelId="{40CC65D1-5CD4-4A5C-8521-4A407D0B47C7}" type="presParOf" srcId="{0B91A69E-787A-4092-A6DE-5328552C3336}" destId="{4943C4FF-7148-4760-963C-6722DD126C98}" srcOrd="10" destOrd="0" presId="urn:microsoft.com/office/officeart/2005/8/layout/defaul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B13DF5-A9A5-411B-A7E2-DD0F61BD4860}" type="doc">
      <dgm:prSet loTypeId="urn:microsoft.com/office/officeart/2005/8/layout/default#28" loCatId="list" qsTypeId="urn:microsoft.com/office/officeart/2005/8/quickstyle/simple4" qsCatId="simple" csTypeId="urn:microsoft.com/office/officeart/2005/8/colors/accent1_2" csCatId="accent1" phldr="1"/>
      <dgm:spPr/>
      <dgm:t>
        <a:bodyPr/>
        <a:lstStyle/>
        <a:p>
          <a:endParaRPr lang="en-US"/>
        </a:p>
      </dgm:t>
    </dgm:pt>
    <dgm:pt modelId="{41DBB944-46FC-4E22-8611-1AB7F2B6C6A5}">
      <dgm:prSet phldrT="[Text]"/>
      <dgm:spPr/>
      <dgm:t>
        <a:bodyPr/>
        <a:lstStyle/>
        <a:p>
          <a:r>
            <a:rPr lang="en-US" dirty="0"/>
            <a:t>Accurate</a:t>
          </a:r>
        </a:p>
      </dgm:t>
    </dgm:pt>
    <dgm:pt modelId="{FC2F884A-CF26-4958-BDFD-8AED9410ED24}" type="parTrans" cxnId="{9C4BBCE3-9138-400C-A487-4CE782CA517C}">
      <dgm:prSet/>
      <dgm:spPr/>
      <dgm:t>
        <a:bodyPr/>
        <a:lstStyle/>
        <a:p>
          <a:endParaRPr lang="en-US"/>
        </a:p>
      </dgm:t>
    </dgm:pt>
    <dgm:pt modelId="{2C64D462-D646-4BA8-A0CE-E5663979176C}" type="sibTrans" cxnId="{9C4BBCE3-9138-400C-A487-4CE782CA517C}">
      <dgm:prSet/>
      <dgm:spPr/>
      <dgm:t>
        <a:bodyPr/>
        <a:lstStyle/>
        <a:p>
          <a:endParaRPr lang="en-US"/>
        </a:p>
      </dgm:t>
    </dgm:pt>
    <dgm:pt modelId="{7AC4EAC9-2D61-401F-B2C7-11BED3C94AAC}">
      <dgm:prSet phldrT="[Text]"/>
      <dgm:spPr/>
      <dgm:t>
        <a:bodyPr/>
        <a:lstStyle/>
        <a:p>
          <a:r>
            <a:rPr lang="en-US" dirty="0"/>
            <a:t>Verifiable</a:t>
          </a:r>
        </a:p>
      </dgm:t>
    </dgm:pt>
    <dgm:pt modelId="{056DE34C-5FBC-4C80-AFDF-4BE6113E1E8D}" type="parTrans" cxnId="{D0ECE02C-CC70-45A4-87B0-1ECC1A7E9CAD}">
      <dgm:prSet/>
      <dgm:spPr/>
      <dgm:t>
        <a:bodyPr/>
        <a:lstStyle/>
        <a:p>
          <a:endParaRPr lang="en-US"/>
        </a:p>
      </dgm:t>
    </dgm:pt>
    <dgm:pt modelId="{94F78EE3-CA17-424B-9C03-67C0FC301F1C}" type="sibTrans" cxnId="{D0ECE02C-CC70-45A4-87B0-1ECC1A7E9CAD}">
      <dgm:prSet/>
      <dgm:spPr/>
      <dgm:t>
        <a:bodyPr/>
        <a:lstStyle/>
        <a:p>
          <a:endParaRPr lang="en-US"/>
        </a:p>
      </dgm:t>
    </dgm:pt>
    <dgm:pt modelId="{64516BC7-A9A6-47E1-8B6B-994901CCF96F}">
      <dgm:prSet phldrT="[Text]"/>
      <dgm:spPr/>
      <dgm:t>
        <a:bodyPr/>
        <a:lstStyle/>
        <a:p>
          <a:r>
            <a:rPr lang="en-US" dirty="0"/>
            <a:t>Timely</a:t>
          </a:r>
        </a:p>
      </dgm:t>
    </dgm:pt>
    <dgm:pt modelId="{1F204792-A01D-409D-A041-8E0A2952C788}" type="parTrans" cxnId="{06175F31-EB95-43E5-89AA-9C58DDB7F9F2}">
      <dgm:prSet/>
      <dgm:spPr/>
      <dgm:t>
        <a:bodyPr/>
        <a:lstStyle/>
        <a:p>
          <a:endParaRPr lang="en-US"/>
        </a:p>
      </dgm:t>
    </dgm:pt>
    <dgm:pt modelId="{B2EB357E-8EBF-4FDB-985C-B7D10DCB7055}" type="sibTrans" cxnId="{06175F31-EB95-43E5-89AA-9C58DDB7F9F2}">
      <dgm:prSet/>
      <dgm:spPr/>
      <dgm:t>
        <a:bodyPr/>
        <a:lstStyle/>
        <a:p>
          <a:endParaRPr lang="en-US"/>
        </a:p>
      </dgm:t>
    </dgm:pt>
    <dgm:pt modelId="{244AB3D5-CD15-4028-A959-C653CC0042D6}">
      <dgm:prSet phldrT="[Text]"/>
      <dgm:spPr/>
      <dgm:t>
        <a:bodyPr/>
        <a:lstStyle/>
        <a:p>
          <a:r>
            <a:rPr lang="en-US" dirty="0"/>
            <a:t>Organized</a:t>
          </a:r>
        </a:p>
      </dgm:t>
    </dgm:pt>
    <dgm:pt modelId="{883C23A2-B8BE-4375-8ED3-B91D822E6785}" type="parTrans" cxnId="{281AA4CC-55AE-4F83-BCB7-7BC2138A56E4}">
      <dgm:prSet/>
      <dgm:spPr/>
      <dgm:t>
        <a:bodyPr/>
        <a:lstStyle/>
        <a:p>
          <a:endParaRPr lang="en-US"/>
        </a:p>
      </dgm:t>
    </dgm:pt>
    <dgm:pt modelId="{F3643901-DE0C-4870-9274-356794EFCB16}" type="sibTrans" cxnId="{281AA4CC-55AE-4F83-BCB7-7BC2138A56E4}">
      <dgm:prSet/>
      <dgm:spPr/>
      <dgm:t>
        <a:bodyPr/>
        <a:lstStyle/>
        <a:p>
          <a:endParaRPr lang="en-US"/>
        </a:p>
      </dgm:t>
    </dgm:pt>
    <dgm:pt modelId="{DD79D247-41F8-4446-90B5-D081A1B1825E}">
      <dgm:prSet phldrT="[Text]"/>
      <dgm:spPr/>
      <dgm:t>
        <a:bodyPr/>
        <a:lstStyle/>
        <a:p>
          <a:r>
            <a:rPr lang="en-US" dirty="0"/>
            <a:t>Accessible</a:t>
          </a:r>
        </a:p>
      </dgm:t>
    </dgm:pt>
    <dgm:pt modelId="{508A0FEB-B89A-4C4D-9448-E762B5C7817E}" type="parTrans" cxnId="{18BC0C13-C158-470A-AC92-B25C1BBFA959}">
      <dgm:prSet/>
      <dgm:spPr/>
      <dgm:t>
        <a:bodyPr/>
        <a:lstStyle/>
        <a:p>
          <a:endParaRPr lang="en-US"/>
        </a:p>
      </dgm:t>
    </dgm:pt>
    <dgm:pt modelId="{2A865AB8-E083-426A-8D26-A94FFA91797F}" type="sibTrans" cxnId="{18BC0C13-C158-470A-AC92-B25C1BBFA959}">
      <dgm:prSet/>
      <dgm:spPr/>
      <dgm:t>
        <a:bodyPr/>
        <a:lstStyle/>
        <a:p>
          <a:endParaRPr lang="en-US"/>
        </a:p>
      </dgm:t>
    </dgm:pt>
    <dgm:pt modelId="{F49B6862-B927-4B4D-B7EC-C96243A11BD8}">
      <dgm:prSet phldrT="[Text]"/>
      <dgm:spPr/>
      <dgm:t>
        <a:bodyPr/>
        <a:lstStyle/>
        <a:p>
          <a:r>
            <a:rPr lang="en-US" dirty="0"/>
            <a:t>Useful</a:t>
          </a:r>
        </a:p>
      </dgm:t>
    </dgm:pt>
    <dgm:pt modelId="{C3A6DB81-891F-4B23-9340-359A11E31B93}" type="parTrans" cxnId="{CABFF18E-E6CF-4421-8A54-908AC26FE20D}">
      <dgm:prSet/>
      <dgm:spPr/>
      <dgm:t>
        <a:bodyPr/>
        <a:lstStyle/>
        <a:p>
          <a:endParaRPr lang="en-US"/>
        </a:p>
      </dgm:t>
    </dgm:pt>
    <dgm:pt modelId="{62CE093D-B101-4378-8570-C5ED5CD45ACD}" type="sibTrans" cxnId="{CABFF18E-E6CF-4421-8A54-908AC26FE20D}">
      <dgm:prSet/>
      <dgm:spPr/>
      <dgm:t>
        <a:bodyPr/>
        <a:lstStyle/>
        <a:p>
          <a:endParaRPr lang="en-US"/>
        </a:p>
      </dgm:t>
    </dgm:pt>
    <dgm:pt modelId="{75CD7450-F6D8-453B-BD1A-CA1A0278BB22}">
      <dgm:prSet phldrT="[Text]"/>
      <dgm:spPr/>
      <dgm:t>
        <a:bodyPr/>
        <a:lstStyle/>
        <a:p>
          <a:r>
            <a:rPr lang="en-US" dirty="0"/>
            <a:t>Cost-effective</a:t>
          </a:r>
        </a:p>
      </dgm:t>
    </dgm:pt>
    <dgm:pt modelId="{C3E0EF0E-FE1B-48DA-81EF-932EC3D024D2}" type="parTrans" cxnId="{0FADD29E-03AB-4EB2-9A16-B45C2F9F9ABA}">
      <dgm:prSet/>
      <dgm:spPr/>
      <dgm:t>
        <a:bodyPr/>
        <a:lstStyle/>
        <a:p>
          <a:endParaRPr lang="en-US"/>
        </a:p>
      </dgm:t>
    </dgm:pt>
    <dgm:pt modelId="{91535247-6007-4BF3-AF84-352E12866450}" type="sibTrans" cxnId="{0FADD29E-03AB-4EB2-9A16-B45C2F9F9ABA}">
      <dgm:prSet/>
      <dgm:spPr/>
      <dgm:t>
        <a:bodyPr/>
        <a:lstStyle/>
        <a:p>
          <a:endParaRPr lang="en-US"/>
        </a:p>
      </dgm:t>
    </dgm:pt>
    <dgm:pt modelId="{7E078DD9-722F-42F3-925C-91F16B9D70F4}" type="pres">
      <dgm:prSet presAssocID="{49B13DF5-A9A5-411B-A7E2-DD0F61BD4860}" presName="diagram" presStyleCnt="0">
        <dgm:presLayoutVars>
          <dgm:dir/>
          <dgm:resizeHandles val="exact"/>
        </dgm:presLayoutVars>
      </dgm:prSet>
      <dgm:spPr/>
    </dgm:pt>
    <dgm:pt modelId="{65551F02-8B01-42AE-965C-82E2A36E95B9}" type="pres">
      <dgm:prSet presAssocID="{41DBB944-46FC-4E22-8611-1AB7F2B6C6A5}" presName="node" presStyleLbl="node1" presStyleIdx="0" presStyleCnt="7">
        <dgm:presLayoutVars>
          <dgm:bulletEnabled val="1"/>
        </dgm:presLayoutVars>
      </dgm:prSet>
      <dgm:spPr>
        <a:prstGeom prst="bevel">
          <a:avLst/>
        </a:prstGeom>
      </dgm:spPr>
    </dgm:pt>
    <dgm:pt modelId="{EC88A241-A939-4512-8360-58B9738C451C}" type="pres">
      <dgm:prSet presAssocID="{2C64D462-D646-4BA8-A0CE-E5663979176C}" presName="sibTrans" presStyleCnt="0"/>
      <dgm:spPr/>
    </dgm:pt>
    <dgm:pt modelId="{CA90CFBA-CD16-4919-9919-3F724BC335BF}" type="pres">
      <dgm:prSet presAssocID="{7AC4EAC9-2D61-401F-B2C7-11BED3C94AAC}" presName="node" presStyleLbl="node1" presStyleIdx="1" presStyleCnt="7">
        <dgm:presLayoutVars>
          <dgm:bulletEnabled val="1"/>
        </dgm:presLayoutVars>
      </dgm:prSet>
      <dgm:spPr>
        <a:prstGeom prst="bevel">
          <a:avLst/>
        </a:prstGeom>
      </dgm:spPr>
    </dgm:pt>
    <dgm:pt modelId="{E3CE6920-FF52-477D-BB59-9597D7220F24}" type="pres">
      <dgm:prSet presAssocID="{94F78EE3-CA17-424B-9C03-67C0FC301F1C}" presName="sibTrans" presStyleCnt="0"/>
      <dgm:spPr/>
    </dgm:pt>
    <dgm:pt modelId="{D5F860A0-5C76-49C7-BA48-46860B400A1D}" type="pres">
      <dgm:prSet presAssocID="{64516BC7-A9A6-47E1-8B6B-994901CCF96F}" presName="node" presStyleLbl="node1" presStyleIdx="2" presStyleCnt="7">
        <dgm:presLayoutVars>
          <dgm:bulletEnabled val="1"/>
        </dgm:presLayoutVars>
      </dgm:prSet>
      <dgm:spPr>
        <a:prstGeom prst="bevel">
          <a:avLst/>
        </a:prstGeom>
      </dgm:spPr>
    </dgm:pt>
    <dgm:pt modelId="{F93FB549-9AC4-4AC0-BB22-FA8FCB307FAC}" type="pres">
      <dgm:prSet presAssocID="{B2EB357E-8EBF-4FDB-985C-B7D10DCB7055}" presName="sibTrans" presStyleCnt="0"/>
      <dgm:spPr/>
    </dgm:pt>
    <dgm:pt modelId="{961ADFDE-C3DB-4EC4-B1E4-A7A832458261}" type="pres">
      <dgm:prSet presAssocID="{244AB3D5-CD15-4028-A959-C653CC0042D6}" presName="node" presStyleLbl="node1" presStyleIdx="3" presStyleCnt="7">
        <dgm:presLayoutVars>
          <dgm:bulletEnabled val="1"/>
        </dgm:presLayoutVars>
      </dgm:prSet>
      <dgm:spPr>
        <a:prstGeom prst="bevel">
          <a:avLst/>
        </a:prstGeom>
      </dgm:spPr>
    </dgm:pt>
    <dgm:pt modelId="{F6EE8DA6-78B6-457C-974F-D6E7642D5B5D}" type="pres">
      <dgm:prSet presAssocID="{F3643901-DE0C-4870-9274-356794EFCB16}" presName="sibTrans" presStyleCnt="0"/>
      <dgm:spPr/>
    </dgm:pt>
    <dgm:pt modelId="{5D37BA37-C8C7-495F-BA35-513E44C7512D}" type="pres">
      <dgm:prSet presAssocID="{DD79D247-41F8-4446-90B5-D081A1B1825E}" presName="node" presStyleLbl="node1" presStyleIdx="4" presStyleCnt="7">
        <dgm:presLayoutVars>
          <dgm:bulletEnabled val="1"/>
        </dgm:presLayoutVars>
      </dgm:prSet>
      <dgm:spPr>
        <a:prstGeom prst="bevel">
          <a:avLst/>
        </a:prstGeom>
      </dgm:spPr>
    </dgm:pt>
    <dgm:pt modelId="{00D48AED-C2B9-497E-BDAA-7DB6FC07D351}" type="pres">
      <dgm:prSet presAssocID="{2A865AB8-E083-426A-8D26-A94FFA91797F}" presName="sibTrans" presStyleCnt="0"/>
      <dgm:spPr/>
    </dgm:pt>
    <dgm:pt modelId="{44DDFB95-6009-4CEF-A87B-71616F6DB940}" type="pres">
      <dgm:prSet presAssocID="{F49B6862-B927-4B4D-B7EC-C96243A11BD8}" presName="node" presStyleLbl="node1" presStyleIdx="5" presStyleCnt="7">
        <dgm:presLayoutVars>
          <dgm:bulletEnabled val="1"/>
        </dgm:presLayoutVars>
      </dgm:prSet>
      <dgm:spPr>
        <a:prstGeom prst="bevel">
          <a:avLst/>
        </a:prstGeom>
      </dgm:spPr>
    </dgm:pt>
    <dgm:pt modelId="{328E4351-2DAC-4AA2-AD3F-EBBFAE8E39DA}" type="pres">
      <dgm:prSet presAssocID="{62CE093D-B101-4378-8570-C5ED5CD45ACD}" presName="sibTrans" presStyleCnt="0"/>
      <dgm:spPr/>
    </dgm:pt>
    <dgm:pt modelId="{53073906-5002-4501-8CD4-B1205AD63347}" type="pres">
      <dgm:prSet presAssocID="{75CD7450-F6D8-453B-BD1A-CA1A0278BB22}" presName="node" presStyleLbl="node1" presStyleIdx="6" presStyleCnt="7">
        <dgm:presLayoutVars>
          <dgm:bulletEnabled val="1"/>
        </dgm:presLayoutVars>
      </dgm:prSet>
      <dgm:spPr>
        <a:prstGeom prst="bevel">
          <a:avLst/>
        </a:prstGeom>
      </dgm:spPr>
    </dgm:pt>
  </dgm:ptLst>
  <dgm:cxnLst>
    <dgm:cxn modelId="{18BC0C13-C158-470A-AC92-B25C1BBFA959}" srcId="{49B13DF5-A9A5-411B-A7E2-DD0F61BD4860}" destId="{DD79D247-41F8-4446-90B5-D081A1B1825E}" srcOrd="4" destOrd="0" parTransId="{508A0FEB-B89A-4C4D-9448-E762B5C7817E}" sibTransId="{2A865AB8-E083-426A-8D26-A94FFA91797F}"/>
    <dgm:cxn modelId="{D0ECE02C-CC70-45A4-87B0-1ECC1A7E9CAD}" srcId="{49B13DF5-A9A5-411B-A7E2-DD0F61BD4860}" destId="{7AC4EAC9-2D61-401F-B2C7-11BED3C94AAC}" srcOrd="1" destOrd="0" parTransId="{056DE34C-5FBC-4C80-AFDF-4BE6113E1E8D}" sibTransId="{94F78EE3-CA17-424B-9C03-67C0FC301F1C}"/>
    <dgm:cxn modelId="{C7CE2431-095A-4315-BDB6-6AA5160796FC}" type="presOf" srcId="{244AB3D5-CD15-4028-A959-C653CC0042D6}" destId="{961ADFDE-C3DB-4EC4-B1E4-A7A832458261}" srcOrd="0" destOrd="0" presId="urn:microsoft.com/office/officeart/2005/8/layout/default#28"/>
    <dgm:cxn modelId="{06175F31-EB95-43E5-89AA-9C58DDB7F9F2}" srcId="{49B13DF5-A9A5-411B-A7E2-DD0F61BD4860}" destId="{64516BC7-A9A6-47E1-8B6B-994901CCF96F}" srcOrd="2" destOrd="0" parTransId="{1F204792-A01D-409D-A041-8E0A2952C788}" sibTransId="{B2EB357E-8EBF-4FDB-985C-B7D10DCB7055}"/>
    <dgm:cxn modelId="{48798A32-E49C-4672-ADB1-BC1FD26AB207}" type="presOf" srcId="{7AC4EAC9-2D61-401F-B2C7-11BED3C94AAC}" destId="{CA90CFBA-CD16-4919-9919-3F724BC335BF}" srcOrd="0" destOrd="0" presId="urn:microsoft.com/office/officeart/2005/8/layout/default#28"/>
    <dgm:cxn modelId="{096B4438-AAE2-4FE8-9042-8694A653502E}" type="presOf" srcId="{F49B6862-B927-4B4D-B7EC-C96243A11BD8}" destId="{44DDFB95-6009-4CEF-A87B-71616F6DB940}" srcOrd="0" destOrd="0" presId="urn:microsoft.com/office/officeart/2005/8/layout/default#28"/>
    <dgm:cxn modelId="{9F49647B-0B6B-4E10-B59D-D141C753BF64}" type="presOf" srcId="{64516BC7-A9A6-47E1-8B6B-994901CCF96F}" destId="{D5F860A0-5C76-49C7-BA48-46860B400A1D}" srcOrd="0" destOrd="0" presId="urn:microsoft.com/office/officeart/2005/8/layout/default#28"/>
    <dgm:cxn modelId="{94F0057F-4B73-4E12-941F-7DC657930AFC}" type="presOf" srcId="{41DBB944-46FC-4E22-8611-1AB7F2B6C6A5}" destId="{65551F02-8B01-42AE-965C-82E2A36E95B9}" srcOrd="0" destOrd="0" presId="urn:microsoft.com/office/officeart/2005/8/layout/default#28"/>
    <dgm:cxn modelId="{33EE2789-E529-4A09-BA24-21E6F3BDFDEA}" type="presOf" srcId="{75CD7450-F6D8-453B-BD1A-CA1A0278BB22}" destId="{53073906-5002-4501-8CD4-B1205AD63347}" srcOrd="0" destOrd="0" presId="urn:microsoft.com/office/officeart/2005/8/layout/default#28"/>
    <dgm:cxn modelId="{CABFF18E-E6CF-4421-8A54-908AC26FE20D}" srcId="{49B13DF5-A9A5-411B-A7E2-DD0F61BD4860}" destId="{F49B6862-B927-4B4D-B7EC-C96243A11BD8}" srcOrd="5" destOrd="0" parTransId="{C3A6DB81-891F-4B23-9340-359A11E31B93}" sibTransId="{62CE093D-B101-4378-8570-C5ED5CD45ACD}"/>
    <dgm:cxn modelId="{0FADD29E-03AB-4EB2-9A16-B45C2F9F9ABA}" srcId="{49B13DF5-A9A5-411B-A7E2-DD0F61BD4860}" destId="{75CD7450-F6D8-453B-BD1A-CA1A0278BB22}" srcOrd="6" destOrd="0" parTransId="{C3E0EF0E-FE1B-48DA-81EF-932EC3D024D2}" sibTransId="{91535247-6007-4BF3-AF84-352E12866450}"/>
    <dgm:cxn modelId="{C56B7FB5-A080-4059-961D-BDFC4146A3D4}" type="presOf" srcId="{49B13DF5-A9A5-411B-A7E2-DD0F61BD4860}" destId="{7E078DD9-722F-42F3-925C-91F16B9D70F4}" srcOrd="0" destOrd="0" presId="urn:microsoft.com/office/officeart/2005/8/layout/default#28"/>
    <dgm:cxn modelId="{93BC25C7-5C38-433B-B308-5D0A9BA8EC23}" type="presOf" srcId="{DD79D247-41F8-4446-90B5-D081A1B1825E}" destId="{5D37BA37-C8C7-495F-BA35-513E44C7512D}" srcOrd="0" destOrd="0" presId="urn:microsoft.com/office/officeart/2005/8/layout/default#28"/>
    <dgm:cxn modelId="{281AA4CC-55AE-4F83-BCB7-7BC2138A56E4}" srcId="{49B13DF5-A9A5-411B-A7E2-DD0F61BD4860}" destId="{244AB3D5-CD15-4028-A959-C653CC0042D6}" srcOrd="3" destOrd="0" parTransId="{883C23A2-B8BE-4375-8ED3-B91D822E6785}" sibTransId="{F3643901-DE0C-4870-9274-356794EFCB16}"/>
    <dgm:cxn modelId="{9C4BBCE3-9138-400C-A487-4CE782CA517C}" srcId="{49B13DF5-A9A5-411B-A7E2-DD0F61BD4860}" destId="{41DBB944-46FC-4E22-8611-1AB7F2B6C6A5}" srcOrd="0" destOrd="0" parTransId="{FC2F884A-CF26-4958-BDFD-8AED9410ED24}" sibTransId="{2C64D462-D646-4BA8-A0CE-E5663979176C}"/>
    <dgm:cxn modelId="{92F0FF81-6162-4FA2-B124-874FB1A92E3E}" type="presParOf" srcId="{7E078DD9-722F-42F3-925C-91F16B9D70F4}" destId="{65551F02-8B01-42AE-965C-82E2A36E95B9}" srcOrd="0" destOrd="0" presId="urn:microsoft.com/office/officeart/2005/8/layout/default#28"/>
    <dgm:cxn modelId="{8BDB2B3E-DE67-49A0-B73C-93E96465DF96}" type="presParOf" srcId="{7E078DD9-722F-42F3-925C-91F16B9D70F4}" destId="{EC88A241-A939-4512-8360-58B9738C451C}" srcOrd="1" destOrd="0" presId="urn:microsoft.com/office/officeart/2005/8/layout/default#28"/>
    <dgm:cxn modelId="{FC1CE6AE-24C2-4EDC-A118-29F885ECCF03}" type="presParOf" srcId="{7E078DD9-722F-42F3-925C-91F16B9D70F4}" destId="{CA90CFBA-CD16-4919-9919-3F724BC335BF}" srcOrd="2" destOrd="0" presId="urn:microsoft.com/office/officeart/2005/8/layout/default#28"/>
    <dgm:cxn modelId="{C8EC35C5-32A6-4B25-AAF6-393CF8B638D1}" type="presParOf" srcId="{7E078DD9-722F-42F3-925C-91F16B9D70F4}" destId="{E3CE6920-FF52-477D-BB59-9597D7220F24}" srcOrd="3" destOrd="0" presId="urn:microsoft.com/office/officeart/2005/8/layout/default#28"/>
    <dgm:cxn modelId="{7EE47868-DDEF-4527-BDFC-7B5288CDACAE}" type="presParOf" srcId="{7E078DD9-722F-42F3-925C-91F16B9D70F4}" destId="{D5F860A0-5C76-49C7-BA48-46860B400A1D}" srcOrd="4" destOrd="0" presId="urn:microsoft.com/office/officeart/2005/8/layout/default#28"/>
    <dgm:cxn modelId="{4518E0BF-51E2-43A4-BB3A-929F2394519C}" type="presParOf" srcId="{7E078DD9-722F-42F3-925C-91F16B9D70F4}" destId="{F93FB549-9AC4-4AC0-BB22-FA8FCB307FAC}" srcOrd="5" destOrd="0" presId="urn:microsoft.com/office/officeart/2005/8/layout/default#28"/>
    <dgm:cxn modelId="{E50ABF59-2B6C-40F9-AC16-9B30F5087D55}" type="presParOf" srcId="{7E078DD9-722F-42F3-925C-91F16B9D70F4}" destId="{961ADFDE-C3DB-4EC4-B1E4-A7A832458261}" srcOrd="6" destOrd="0" presId="urn:microsoft.com/office/officeart/2005/8/layout/default#28"/>
    <dgm:cxn modelId="{03593197-0803-4562-BC9A-4A6F97E57F1D}" type="presParOf" srcId="{7E078DD9-722F-42F3-925C-91F16B9D70F4}" destId="{F6EE8DA6-78B6-457C-974F-D6E7642D5B5D}" srcOrd="7" destOrd="0" presId="urn:microsoft.com/office/officeart/2005/8/layout/default#28"/>
    <dgm:cxn modelId="{A8ED7812-6FC7-4CE7-9F1A-52838767CF6D}" type="presParOf" srcId="{7E078DD9-722F-42F3-925C-91F16B9D70F4}" destId="{5D37BA37-C8C7-495F-BA35-513E44C7512D}" srcOrd="8" destOrd="0" presId="urn:microsoft.com/office/officeart/2005/8/layout/default#28"/>
    <dgm:cxn modelId="{C2086010-A52A-4C93-9117-87711FF695D6}" type="presParOf" srcId="{7E078DD9-722F-42F3-925C-91F16B9D70F4}" destId="{00D48AED-C2B9-497E-BDAA-7DB6FC07D351}" srcOrd="9" destOrd="0" presId="urn:microsoft.com/office/officeart/2005/8/layout/default#28"/>
    <dgm:cxn modelId="{C26E78F2-AFEC-467B-85F8-C506FECD6CF4}" type="presParOf" srcId="{7E078DD9-722F-42F3-925C-91F16B9D70F4}" destId="{44DDFB95-6009-4CEF-A87B-71616F6DB940}" srcOrd="10" destOrd="0" presId="urn:microsoft.com/office/officeart/2005/8/layout/default#28"/>
    <dgm:cxn modelId="{A1BA7D1F-BEC7-4332-9444-B48E88CB4233}" type="presParOf" srcId="{7E078DD9-722F-42F3-925C-91F16B9D70F4}" destId="{328E4351-2DAC-4AA2-AD3F-EBBFAE8E39DA}" srcOrd="11" destOrd="0" presId="urn:microsoft.com/office/officeart/2005/8/layout/default#28"/>
    <dgm:cxn modelId="{44169E9C-E717-4954-80E2-4CCB5E7D577D}" type="presParOf" srcId="{7E078DD9-722F-42F3-925C-91F16B9D70F4}" destId="{53073906-5002-4501-8CD4-B1205AD63347}" srcOrd="12" destOrd="0" presId="urn:microsoft.com/office/officeart/2005/8/layout/defaul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60BFF3-BA22-462B-A197-6A2613B24256}"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4B63BE9F-BF51-450E-9098-A74063A00BBD}">
      <dgm:prSet phldrT="[Text]"/>
      <dgm:spPr/>
      <dgm:t>
        <a:bodyPr/>
        <a:lstStyle/>
        <a:p>
          <a:r>
            <a:rPr lang="en-US" dirty="0"/>
            <a:t>Database analysts and administrators are responsible for managing and coordinating all database activities</a:t>
          </a:r>
        </a:p>
      </dgm:t>
    </dgm:pt>
    <dgm:pt modelId="{DA61A4A2-ACA9-4999-BA81-D397C617E8DB}" type="parTrans" cxnId="{AC7A1B0F-7CB8-4E41-88E4-38AC819CC485}">
      <dgm:prSet/>
      <dgm:spPr/>
      <dgm:t>
        <a:bodyPr/>
        <a:lstStyle/>
        <a:p>
          <a:endParaRPr lang="en-US"/>
        </a:p>
      </dgm:t>
    </dgm:pt>
    <dgm:pt modelId="{E106235A-63C4-4DEB-8460-0D76B091E81B}" type="sibTrans" cxnId="{AC7A1B0F-7CB8-4E41-88E4-38AC819CC485}">
      <dgm:prSet/>
      <dgm:spPr/>
      <dgm:t>
        <a:bodyPr/>
        <a:lstStyle/>
        <a:p>
          <a:endParaRPr lang="en-US"/>
        </a:p>
      </dgm:t>
    </dgm:pt>
    <dgm:pt modelId="{75D700ED-269A-4EF7-8ABD-5C521C664024}">
      <dgm:prSet phldrT="[Text]"/>
      <dgm:spPr/>
      <dgm:t>
        <a:bodyPr/>
        <a:lstStyle/>
        <a:p>
          <a:r>
            <a:rPr lang="en-US" b="1" dirty="0"/>
            <a:t>Database Analyst</a:t>
          </a:r>
          <a:r>
            <a:rPr lang="en-US" b="0" dirty="0"/>
            <a:t> (</a:t>
          </a:r>
          <a:r>
            <a:rPr lang="en-US" b="1" dirty="0"/>
            <a:t>DA</a:t>
          </a:r>
          <a:r>
            <a:rPr lang="en-US" b="0" dirty="0"/>
            <a:t>)</a:t>
          </a:r>
        </a:p>
        <a:p>
          <a:r>
            <a:rPr lang="en-US" b="0" dirty="0"/>
            <a:t>Decides on proper field placement, defines data relationship, and identifies users’ access privileges</a:t>
          </a:r>
        </a:p>
      </dgm:t>
    </dgm:pt>
    <dgm:pt modelId="{B5E1DFAA-E8C0-4BD3-9459-E6803F55D5D1}" type="parTrans" cxnId="{36FF0695-ED68-4FA3-9836-BE1C6A2D36B0}">
      <dgm:prSet/>
      <dgm:spPr/>
      <dgm:t>
        <a:bodyPr/>
        <a:lstStyle/>
        <a:p>
          <a:endParaRPr lang="en-US"/>
        </a:p>
      </dgm:t>
    </dgm:pt>
    <dgm:pt modelId="{57A8CDBB-F155-44D7-A837-9B1CCAB4C53A}" type="sibTrans" cxnId="{36FF0695-ED68-4FA3-9836-BE1C6A2D36B0}">
      <dgm:prSet/>
      <dgm:spPr/>
      <dgm:t>
        <a:bodyPr/>
        <a:lstStyle/>
        <a:p>
          <a:endParaRPr lang="en-US"/>
        </a:p>
      </dgm:t>
    </dgm:pt>
    <dgm:pt modelId="{547D3455-3F90-484C-86FE-69AB2477DF53}">
      <dgm:prSet phldrT="[Text]"/>
      <dgm:spPr/>
      <dgm:t>
        <a:bodyPr/>
        <a:lstStyle/>
        <a:p>
          <a:r>
            <a:rPr lang="en-US" b="1" dirty="0"/>
            <a:t>Database Administrator</a:t>
          </a:r>
          <a:r>
            <a:rPr lang="en-US" b="0" dirty="0"/>
            <a:t> (</a:t>
          </a:r>
          <a:r>
            <a:rPr lang="en-US" b="1" dirty="0"/>
            <a:t>DBA</a:t>
          </a:r>
          <a:r>
            <a:rPr lang="en-US" b="0" dirty="0"/>
            <a:t>)</a:t>
          </a:r>
        </a:p>
        <a:p>
          <a:r>
            <a:rPr lang="en-US" b="0" dirty="0"/>
            <a:t>Creates and maintains the data dictionary, manages security, monitors performance, and checks backup and recovery procedures</a:t>
          </a:r>
        </a:p>
      </dgm:t>
    </dgm:pt>
    <dgm:pt modelId="{04335F24-EC98-4DAE-8BE4-B7BAC9E30727}" type="parTrans" cxnId="{9003AC07-E3A1-442D-A830-B9AD64FADDD1}">
      <dgm:prSet/>
      <dgm:spPr/>
      <dgm:t>
        <a:bodyPr/>
        <a:lstStyle/>
        <a:p>
          <a:endParaRPr lang="en-US"/>
        </a:p>
      </dgm:t>
    </dgm:pt>
    <dgm:pt modelId="{13F73B2A-6F64-4C2E-B7E5-9C836DA957D1}" type="sibTrans" cxnId="{9003AC07-E3A1-442D-A830-B9AD64FADDD1}">
      <dgm:prSet/>
      <dgm:spPr/>
      <dgm:t>
        <a:bodyPr/>
        <a:lstStyle/>
        <a:p>
          <a:endParaRPr lang="en-US"/>
        </a:p>
      </dgm:t>
    </dgm:pt>
    <dgm:pt modelId="{AC0A5223-09DE-4A25-9583-848178E3F8FD}">
      <dgm:prSet phldrT="[Text]"/>
      <dgm:spPr/>
      <dgm:t>
        <a:bodyPr/>
        <a:lstStyle/>
        <a:p>
          <a:endParaRPr lang="en-US" dirty="0"/>
        </a:p>
      </dgm:t>
    </dgm:pt>
    <dgm:pt modelId="{F00B61DB-5001-4E0F-A017-2DD849C8B0CF}" type="parTrans" cxnId="{E6793F88-AA88-473C-B1D7-C72E181E72DF}">
      <dgm:prSet/>
      <dgm:spPr/>
      <dgm:t>
        <a:bodyPr/>
        <a:lstStyle/>
        <a:p>
          <a:endParaRPr lang="en-US"/>
        </a:p>
      </dgm:t>
    </dgm:pt>
    <dgm:pt modelId="{5683A7BC-183B-4E8C-B36C-4BFD9AC9B0AE}" type="sibTrans" cxnId="{E6793F88-AA88-473C-B1D7-C72E181E72DF}">
      <dgm:prSet/>
      <dgm:spPr/>
      <dgm:t>
        <a:bodyPr/>
        <a:lstStyle/>
        <a:p>
          <a:endParaRPr lang="en-US"/>
        </a:p>
      </dgm:t>
    </dgm:pt>
    <dgm:pt modelId="{76F8DC03-F6C5-4B66-882D-891597B97D73}" type="pres">
      <dgm:prSet presAssocID="{DB60BFF3-BA22-462B-A197-6A2613B24256}" presName="composite" presStyleCnt="0">
        <dgm:presLayoutVars>
          <dgm:chMax val="1"/>
          <dgm:dir/>
          <dgm:resizeHandles val="exact"/>
        </dgm:presLayoutVars>
      </dgm:prSet>
      <dgm:spPr/>
    </dgm:pt>
    <dgm:pt modelId="{677A5D4E-A0E1-45DF-8041-FA76485E9D58}" type="pres">
      <dgm:prSet presAssocID="{4B63BE9F-BF51-450E-9098-A74063A00BBD}" presName="roof" presStyleLbl="dkBgShp" presStyleIdx="0" presStyleCnt="2"/>
      <dgm:spPr/>
    </dgm:pt>
    <dgm:pt modelId="{F855868B-F8AB-4C13-9927-C3D5BE37497C}" type="pres">
      <dgm:prSet presAssocID="{4B63BE9F-BF51-450E-9098-A74063A00BBD}" presName="pillars" presStyleCnt="0"/>
      <dgm:spPr/>
    </dgm:pt>
    <dgm:pt modelId="{230EEC3F-5D68-42BB-813C-C4AE6748EC97}" type="pres">
      <dgm:prSet presAssocID="{4B63BE9F-BF51-450E-9098-A74063A00BBD}" presName="pillar1" presStyleLbl="node1" presStyleIdx="0" presStyleCnt="2">
        <dgm:presLayoutVars>
          <dgm:bulletEnabled val="1"/>
        </dgm:presLayoutVars>
      </dgm:prSet>
      <dgm:spPr/>
    </dgm:pt>
    <dgm:pt modelId="{5CCA7E87-B942-464B-B82B-46AE6CEB4110}" type="pres">
      <dgm:prSet presAssocID="{547D3455-3F90-484C-86FE-69AB2477DF53}" presName="pillarX" presStyleLbl="node1" presStyleIdx="1" presStyleCnt="2">
        <dgm:presLayoutVars>
          <dgm:bulletEnabled val="1"/>
        </dgm:presLayoutVars>
      </dgm:prSet>
      <dgm:spPr/>
    </dgm:pt>
    <dgm:pt modelId="{BE0A0655-2C45-4A48-A13A-C92B1E9F1650}" type="pres">
      <dgm:prSet presAssocID="{4B63BE9F-BF51-450E-9098-A74063A00BBD}" presName="base" presStyleLbl="dkBgShp" presStyleIdx="1" presStyleCnt="2"/>
      <dgm:spPr/>
    </dgm:pt>
  </dgm:ptLst>
  <dgm:cxnLst>
    <dgm:cxn modelId="{9003AC07-E3A1-442D-A830-B9AD64FADDD1}" srcId="{4B63BE9F-BF51-450E-9098-A74063A00BBD}" destId="{547D3455-3F90-484C-86FE-69AB2477DF53}" srcOrd="1" destOrd="0" parTransId="{04335F24-EC98-4DAE-8BE4-B7BAC9E30727}" sibTransId="{13F73B2A-6F64-4C2E-B7E5-9C836DA957D1}"/>
    <dgm:cxn modelId="{AC7A1B0F-7CB8-4E41-88E4-38AC819CC485}" srcId="{DB60BFF3-BA22-462B-A197-6A2613B24256}" destId="{4B63BE9F-BF51-450E-9098-A74063A00BBD}" srcOrd="0" destOrd="0" parTransId="{DA61A4A2-ACA9-4999-BA81-D397C617E8DB}" sibTransId="{E106235A-63C4-4DEB-8460-0D76B091E81B}"/>
    <dgm:cxn modelId="{79CEB75A-C874-43AB-9DCB-1348C334FB43}" type="presOf" srcId="{DB60BFF3-BA22-462B-A197-6A2613B24256}" destId="{76F8DC03-F6C5-4B66-882D-891597B97D73}" srcOrd="0" destOrd="0" presId="urn:microsoft.com/office/officeart/2005/8/layout/hList3"/>
    <dgm:cxn modelId="{E6793F88-AA88-473C-B1D7-C72E181E72DF}" srcId="{DB60BFF3-BA22-462B-A197-6A2613B24256}" destId="{AC0A5223-09DE-4A25-9583-848178E3F8FD}" srcOrd="1" destOrd="0" parTransId="{F00B61DB-5001-4E0F-A017-2DD849C8B0CF}" sibTransId="{5683A7BC-183B-4E8C-B36C-4BFD9AC9B0AE}"/>
    <dgm:cxn modelId="{36FF0695-ED68-4FA3-9836-BE1C6A2D36B0}" srcId="{4B63BE9F-BF51-450E-9098-A74063A00BBD}" destId="{75D700ED-269A-4EF7-8ABD-5C521C664024}" srcOrd="0" destOrd="0" parTransId="{B5E1DFAA-E8C0-4BD3-9459-E6803F55D5D1}" sibTransId="{57A8CDBB-F155-44D7-A837-9B1CCAB4C53A}"/>
    <dgm:cxn modelId="{B29C739B-678B-41B1-A20B-9D9AED90CE93}" type="presOf" srcId="{547D3455-3F90-484C-86FE-69AB2477DF53}" destId="{5CCA7E87-B942-464B-B82B-46AE6CEB4110}" srcOrd="0" destOrd="0" presId="urn:microsoft.com/office/officeart/2005/8/layout/hList3"/>
    <dgm:cxn modelId="{047E0AC7-6B34-4DA6-95F0-8DE395D6B120}" type="presOf" srcId="{4B63BE9F-BF51-450E-9098-A74063A00BBD}" destId="{677A5D4E-A0E1-45DF-8041-FA76485E9D58}" srcOrd="0" destOrd="0" presId="urn:microsoft.com/office/officeart/2005/8/layout/hList3"/>
    <dgm:cxn modelId="{768506CE-FA41-49A7-86F6-74C2CBC45849}" type="presOf" srcId="{75D700ED-269A-4EF7-8ABD-5C521C664024}" destId="{230EEC3F-5D68-42BB-813C-C4AE6748EC97}" srcOrd="0" destOrd="0" presId="urn:microsoft.com/office/officeart/2005/8/layout/hList3"/>
    <dgm:cxn modelId="{EC860F86-8E2A-4CAB-96D2-26386226B22F}" type="presParOf" srcId="{76F8DC03-F6C5-4B66-882D-891597B97D73}" destId="{677A5D4E-A0E1-45DF-8041-FA76485E9D58}" srcOrd="0" destOrd="0" presId="urn:microsoft.com/office/officeart/2005/8/layout/hList3"/>
    <dgm:cxn modelId="{4B33CDEC-49A7-4397-9A52-7EA52680CF77}" type="presParOf" srcId="{76F8DC03-F6C5-4B66-882D-891597B97D73}" destId="{F855868B-F8AB-4C13-9927-C3D5BE37497C}" srcOrd="1" destOrd="0" presId="urn:microsoft.com/office/officeart/2005/8/layout/hList3"/>
    <dgm:cxn modelId="{6254C356-6667-46EB-AD61-371158D83B60}" type="presParOf" srcId="{F855868B-F8AB-4C13-9927-C3D5BE37497C}" destId="{230EEC3F-5D68-42BB-813C-C4AE6748EC97}" srcOrd="0" destOrd="0" presId="urn:microsoft.com/office/officeart/2005/8/layout/hList3"/>
    <dgm:cxn modelId="{3364DE9C-1BC6-4E03-91EE-0BB7D9FF6889}" type="presParOf" srcId="{F855868B-F8AB-4C13-9927-C3D5BE37497C}" destId="{5CCA7E87-B942-464B-B82B-46AE6CEB4110}" srcOrd="1" destOrd="0" presId="urn:microsoft.com/office/officeart/2005/8/layout/hList3"/>
    <dgm:cxn modelId="{B226C233-DCA0-45AC-8152-38C2ED4DCB96}" type="presParOf" srcId="{76F8DC03-F6C5-4B66-882D-891597B97D73}" destId="{BE0A0655-2C45-4A48-A13A-C92B1E9F165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25319-2084-4297-AA3B-14155F65EAE8}">
      <dsp:nvSpPr>
        <dsp:cNvPr id="0" name=""/>
        <dsp:cNvSpPr/>
      </dsp:nvSpPr>
      <dsp:spPr>
        <a:xfrm>
          <a:off x="2071" y="73996"/>
          <a:ext cx="2019895"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Database</a:t>
          </a:r>
        </a:p>
      </dsp:txBody>
      <dsp:txXfrm>
        <a:off x="2071" y="73996"/>
        <a:ext cx="2019895" cy="576000"/>
      </dsp:txXfrm>
    </dsp:sp>
    <dsp:sp modelId="{A856E8CD-784B-495B-9FF6-4227D4F1057B}">
      <dsp:nvSpPr>
        <dsp:cNvPr id="0" name=""/>
        <dsp:cNvSpPr/>
      </dsp:nvSpPr>
      <dsp:spPr>
        <a:xfrm>
          <a:off x="2071" y="649996"/>
          <a:ext cx="2019895" cy="276215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Collection of data organized in a manner that allows access, retrieval, and use of that data</a:t>
          </a:r>
        </a:p>
      </dsp:txBody>
      <dsp:txXfrm>
        <a:off x="2071" y="649996"/>
        <a:ext cx="2019895" cy="2762156"/>
      </dsp:txXfrm>
    </dsp:sp>
    <dsp:sp modelId="{8D23DD30-06F4-49D8-BE7A-89E509A201E1}">
      <dsp:nvSpPr>
        <dsp:cNvPr id="0" name=""/>
        <dsp:cNvSpPr/>
      </dsp:nvSpPr>
      <dsp:spPr>
        <a:xfrm>
          <a:off x="2304752" y="73996"/>
          <a:ext cx="2019895"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kern="1200" dirty="0"/>
            <a:t>Data</a:t>
          </a:r>
        </a:p>
      </dsp:txBody>
      <dsp:txXfrm>
        <a:off x="2304752" y="73996"/>
        <a:ext cx="2019895" cy="576000"/>
      </dsp:txXfrm>
    </dsp:sp>
    <dsp:sp modelId="{56C2D5F5-8DE7-4301-9980-4373374E89FF}">
      <dsp:nvSpPr>
        <dsp:cNvPr id="0" name=""/>
        <dsp:cNvSpPr/>
      </dsp:nvSpPr>
      <dsp:spPr>
        <a:xfrm>
          <a:off x="2304752" y="649996"/>
          <a:ext cx="2019895" cy="276215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Collection of unprocessed items</a:t>
          </a:r>
        </a:p>
        <a:p>
          <a:pPr marL="457200" lvl="2" indent="-228600" algn="l" defTabSz="889000">
            <a:lnSpc>
              <a:spcPct val="90000"/>
            </a:lnSpc>
            <a:spcBef>
              <a:spcPct val="0"/>
            </a:spcBef>
            <a:spcAft>
              <a:spcPct val="15000"/>
            </a:spcAft>
            <a:buChar char="•"/>
          </a:pPr>
          <a:r>
            <a:rPr lang="en-US" sz="2000" b="0" kern="1200" dirty="0"/>
            <a:t>Text</a:t>
          </a:r>
        </a:p>
        <a:p>
          <a:pPr marL="457200" lvl="2" indent="-228600" algn="l" defTabSz="889000">
            <a:lnSpc>
              <a:spcPct val="90000"/>
            </a:lnSpc>
            <a:spcBef>
              <a:spcPct val="0"/>
            </a:spcBef>
            <a:spcAft>
              <a:spcPct val="15000"/>
            </a:spcAft>
            <a:buChar char="•"/>
          </a:pPr>
          <a:r>
            <a:rPr lang="en-US" sz="2000" b="0" kern="1200" dirty="0"/>
            <a:t>Numbers</a:t>
          </a:r>
        </a:p>
        <a:p>
          <a:pPr marL="457200" lvl="2" indent="-228600" algn="l" defTabSz="889000">
            <a:lnSpc>
              <a:spcPct val="90000"/>
            </a:lnSpc>
            <a:spcBef>
              <a:spcPct val="0"/>
            </a:spcBef>
            <a:spcAft>
              <a:spcPct val="15000"/>
            </a:spcAft>
            <a:buChar char="•"/>
          </a:pPr>
          <a:r>
            <a:rPr lang="en-US" sz="2000" b="0" kern="1200" dirty="0"/>
            <a:t>Images</a:t>
          </a:r>
        </a:p>
        <a:p>
          <a:pPr marL="457200" lvl="2" indent="-228600" algn="l" defTabSz="889000">
            <a:lnSpc>
              <a:spcPct val="90000"/>
            </a:lnSpc>
            <a:spcBef>
              <a:spcPct val="0"/>
            </a:spcBef>
            <a:spcAft>
              <a:spcPct val="15000"/>
            </a:spcAft>
            <a:buChar char="•"/>
          </a:pPr>
          <a:r>
            <a:rPr lang="en-US" sz="2000" b="0" kern="1200" dirty="0"/>
            <a:t>Audio</a:t>
          </a:r>
        </a:p>
        <a:p>
          <a:pPr marL="457200" lvl="2" indent="-228600" algn="l" defTabSz="889000">
            <a:lnSpc>
              <a:spcPct val="90000"/>
            </a:lnSpc>
            <a:spcBef>
              <a:spcPct val="0"/>
            </a:spcBef>
            <a:spcAft>
              <a:spcPct val="15000"/>
            </a:spcAft>
            <a:buChar char="•"/>
          </a:pPr>
          <a:r>
            <a:rPr lang="en-US" sz="2000" b="0" kern="1200" dirty="0"/>
            <a:t>Video</a:t>
          </a:r>
        </a:p>
      </dsp:txBody>
      <dsp:txXfrm>
        <a:off x="2304752" y="649996"/>
        <a:ext cx="2019895" cy="2762156"/>
      </dsp:txXfrm>
    </dsp:sp>
    <dsp:sp modelId="{C541D0B7-676E-4B7A-95C0-4464EB703FA8}">
      <dsp:nvSpPr>
        <dsp:cNvPr id="0" name=""/>
        <dsp:cNvSpPr/>
      </dsp:nvSpPr>
      <dsp:spPr>
        <a:xfrm>
          <a:off x="4607433" y="73996"/>
          <a:ext cx="2019895"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kern="1200" dirty="0"/>
            <a:t>Information</a:t>
          </a:r>
        </a:p>
      </dsp:txBody>
      <dsp:txXfrm>
        <a:off x="4607433" y="73996"/>
        <a:ext cx="2019895" cy="576000"/>
      </dsp:txXfrm>
    </dsp:sp>
    <dsp:sp modelId="{BBD16442-AB9F-489F-A53E-46D8D6078AA7}">
      <dsp:nvSpPr>
        <dsp:cNvPr id="0" name=""/>
        <dsp:cNvSpPr/>
      </dsp:nvSpPr>
      <dsp:spPr>
        <a:xfrm>
          <a:off x="4607433" y="649996"/>
          <a:ext cx="2019895" cy="276215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Processed data</a:t>
          </a:r>
        </a:p>
        <a:p>
          <a:pPr marL="457200" lvl="2" indent="-228600" algn="l" defTabSz="889000">
            <a:lnSpc>
              <a:spcPct val="90000"/>
            </a:lnSpc>
            <a:spcBef>
              <a:spcPct val="0"/>
            </a:spcBef>
            <a:spcAft>
              <a:spcPct val="15000"/>
            </a:spcAft>
            <a:buChar char="•"/>
          </a:pPr>
          <a:r>
            <a:rPr lang="en-US" sz="2000" b="0" kern="1200" dirty="0"/>
            <a:t>Documents</a:t>
          </a:r>
        </a:p>
        <a:p>
          <a:pPr marL="457200" lvl="2" indent="-228600" algn="l" defTabSz="889000">
            <a:lnSpc>
              <a:spcPct val="90000"/>
            </a:lnSpc>
            <a:spcBef>
              <a:spcPct val="0"/>
            </a:spcBef>
            <a:spcAft>
              <a:spcPct val="15000"/>
            </a:spcAft>
            <a:buChar char="•"/>
          </a:pPr>
          <a:r>
            <a:rPr lang="en-US" sz="2000" b="0" kern="1200" dirty="0"/>
            <a:t>Audio</a:t>
          </a:r>
        </a:p>
        <a:p>
          <a:pPr marL="457200" lvl="2" indent="-228600" algn="l" defTabSz="889000">
            <a:lnSpc>
              <a:spcPct val="90000"/>
            </a:lnSpc>
            <a:spcBef>
              <a:spcPct val="0"/>
            </a:spcBef>
            <a:spcAft>
              <a:spcPct val="15000"/>
            </a:spcAft>
            <a:buChar char="•"/>
          </a:pPr>
          <a:r>
            <a:rPr lang="en-US" sz="2000" b="0" kern="1200" dirty="0"/>
            <a:t>Images</a:t>
          </a:r>
        </a:p>
        <a:p>
          <a:pPr marL="457200" lvl="2" indent="-228600" algn="l" defTabSz="889000">
            <a:lnSpc>
              <a:spcPct val="90000"/>
            </a:lnSpc>
            <a:spcBef>
              <a:spcPct val="0"/>
            </a:spcBef>
            <a:spcAft>
              <a:spcPct val="15000"/>
            </a:spcAft>
            <a:buChar char="•"/>
          </a:pPr>
          <a:r>
            <a:rPr lang="en-US" sz="2000" b="0" kern="1200" dirty="0"/>
            <a:t>Video</a:t>
          </a:r>
        </a:p>
      </dsp:txBody>
      <dsp:txXfrm>
        <a:off x="4607433" y="649996"/>
        <a:ext cx="2019895" cy="2762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BDE26-0B04-4878-8B05-1EE98204407D}">
      <dsp:nvSpPr>
        <dsp:cNvPr id="0" name=""/>
        <dsp:cNvSpPr/>
      </dsp:nvSpPr>
      <dsp:spPr>
        <a:xfrm>
          <a:off x="659959" y="3"/>
          <a:ext cx="2092895" cy="1259115"/>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a computerized database</a:t>
          </a:r>
        </a:p>
      </dsp:txBody>
      <dsp:txXfrm>
        <a:off x="659959" y="419708"/>
        <a:ext cx="2092895" cy="629558"/>
      </dsp:txXfrm>
    </dsp:sp>
    <dsp:sp modelId="{B00F0836-9325-4B73-8CA9-0EC7CAFD15C2}">
      <dsp:nvSpPr>
        <dsp:cNvPr id="0" name=""/>
        <dsp:cNvSpPr/>
      </dsp:nvSpPr>
      <dsp:spPr>
        <a:xfrm>
          <a:off x="2962144" y="1692"/>
          <a:ext cx="2092895" cy="1255737"/>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modify, and delete data</a:t>
          </a:r>
        </a:p>
      </dsp:txBody>
      <dsp:txXfrm>
        <a:off x="2962144" y="420271"/>
        <a:ext cx="2092895" cy="627869"/>
      </dsp:txXfrm>
    </dsp:sp>
    <dsp:sp modelId="{98313A7C-3871-4990-A2D0-C66E483A151A}">
      <dsp:nvSpPr>
        <dsp:cNvPr id="0" name=""/>
        <dsp:cNvSpPr/>
      </dsp:nvSpPr>
      <dsp:spPr>
        <a:xfrm>
          <a:off x="659959" y="1468408"/>
          <a:ext cx="2092895" cy="1255737"/>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Sort and retrieve data</a:t>
          </a:r>
        </a:p>
      </dsp:txBody>
      <dsp:txXfrm>
        <a:off x="659959" y="1886987"/>
        <a:ext cx="2092895" cy="627869"/>
      </dsp:txXfrm>
    </dsp:sp>
    <dsp:sp modelId="{88A45114-F9A7-438D-BB6B-BC98CCE2A4B5}">
      <dsp:nvSpPr>
        <dsp:cNvPr id="0" name=""/>
        <dsp:cNvSpPr/>
      </dsp:nvSpPr>
      <dsp:spPr>
        <a:xfrm>
          <a:off x="2962144" y="1468408"/>
          <a:ext cx="2092895" cy="1255737"/>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forms and reports from the data</a:t>
          </a:r>
        </a:p>
      </dsp:txBody>
      <dsp:txXfrm>
        <a:off x="2962144" y="1886987"/>
        <a:ext cx="2092895" cy="627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0A4F4-BF65-4F7E-A61F-01CDF74E3253}">
      <dsp:nvSpPr>
        <dsp:cNvPr id="0" name=""/>
        <dsp:cNvSpPr/>
      </dsp:nvSpPr>
      <dsp:spPr>
        <a:xfrm>
          <a:off x="32" y="124853"/>
          <a:ext cx="3097820" cy="547200"/>
        </a:xfrm>
        <a:prstGeom prst="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w="9525" cap="flat" cmpd="sng" algn="ctr">
          <a:solidFill>
            <a:schemeClr val="accent4">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File processing system</a:t>
          </a:r>
        </a:p>
      </dsp:txBody>
      <dsp:txXfrm>
        <a:off x="32" y="124853"/>
        <a:ext cx="3097820" cy="547200"/>
      </dsp:txXfrm>
    </dsp:sp>
    <dsp:sp modelId="{BAD9361A-A7A1-4788-9FBB-E2E33647A7CF}">
      <dsp:nvSpPr>
        <dsp:cNvPr id="0" name=""/>
        <dsp:cNvSpPr/>
      </dsp:nvSpPr>
      <dsp:spPr>
        <a:xfrm>
          <a:off x="32" y="672053"/>
          <a:ext cx="3097820" cy="2689242"/>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a:t>Each department has its own set of files</a:t>
          </a:r>
        </a:p>
        <a:p>
          <a:pPr marL="171450" lvl="1" indent="-171450" algn="l" defTabSz="844550">
            <a:lnSpc>
              <a:spcPct val="90000"/>
            </a:lnSpc>
            <a:spcBef>
              <a:spcPct val="0"/>
            </a:spcBef>
            <a:spcAft>
              <a:spcPct val="15000"/>
            </a:spcAft>
            <a:buChar char="•"/>
          </a:pPr>
          <a:r>
            <a:rPr lang="en-US" sz="1900" b="0" kern="1200" dirty="0"/>
            <a:t>Used for many years</a:t>
          </a:r>
        </a:p>
        <a:p>
          <a:pPr marL="171450" lvl="1" indent="-171450" algn="l" defTabSz="844550">
            <a:lnSpc>
              <a:spcPct val="90000"/>
            </a:lnSpc>
            <a:spcBef>
              <a:spcPct val="0"/>
            </a:spcBef>
            <a:spcAft>
              <a:spcPct val="15000"/>
            </a:spcAft>
            <a:buChar char="•"/>
          </a:pPr>
          <a:r>
            <a:rPr lang="en-US" sz="1900" b="0" kern="1200" dirty="0"/>
            <a:t>Have data redundancy</a:t>
          </a:r>
        </a:p>
        <a:p>
          <a:pPr marL="171450" lvl="1" indent="-171450" algn="l" defTabSz="844550">
            <a:lnSpc>
              <a:spcPct val="90000"/>
            </a:lnSpc>
            <a:spcBef>
              <a:spcPct val="0"/>
            </a:spcBef>
            <a:spcAft>
              <a:spcPct val="15000"/>
            </a:spcAft>
            <a:buChar char="•"/>
          </a:pPr>
          <a:r>
            <a:rPr lang="en-US" sz="1900" b="0" kern="1200" dirty="0"/>
            <a:t>Isolate data</a:t>
          </a:r>
        </a:p>
      </dsp:txBody>
      <dsp:txXfrm>
        <a:off x="32" y="672053"/>
        <a:ext cx="3097820" cy="2689242"/>
      </dsp:txXfrm>
    </dsp:sp>
    <dsp:sp modelId="{DFDD241C-F848-4BDD-9691-A76860B4B0B9}">
      <dsp:nvSpPr>
        <dsp:cNvPr id="0" name=""/>
        <dsp:cNvSpPr/>
      </dsp:nvSpPr>
      <dsp:spPr>
        <a:xfrm>
          <a:off x="3531547" y="124853"/>
          <a:ext cx="3097820" cy="547200"/>
        </a:xfrm>
        <a:prstGeom prst="rect">
          <a:avLst/>
        </a:prstGeom>
        <a:gradFill rotWithShape="0">
          <a:gsLst>
            <a:gs pos="0">
              <a:schemeClr val="accent4">
                <a:shade val="80000"/>
                <a:hueOff val="-176558"/>
                <a:satOff val="-4365"/>
                <a:lumOff val="24988"/>
                <a:alphaOff val="0"/>
                <a:shade val="51000"/>
                <a:satMod val="130000"/>
              </a:schemeClr>
            </a:gs>
            <a:gs pos="80000">
              <a:schemeClr val="accent4">
                <a:shade val="80000"/>
                <a:hueOff val="-176558"/>
                <a:satOff val="-4365"/>
                <a:lumOff val="24988"/>
                <a:alphaOff val="0"/>
                <a:shade val="93000"/>
                <a:satMod val="130000"/>
              </a:schemeClr>
            </a:gs>
            <a:gs pos="100000">
              <a:schemeClr val="accent4">
                <a:shade val="80000"/>
                <a:hueOff val="-176558"/>
                <a:satOff val="-4365"/>
                <a:lumOff val="24988"/>
                <a:alphaOff val="0"/>
                <a:shade val="94000"/>
                <a:satMod val="135000"/>
              </a:schemeClr>
            </a:gs>
          </a:gsLst>
          <a:lin ang="16200000" scaled="0"/>
        </a:gradFill>
        <a:ln w="9525" cap="flat" cmpd="sng" algn="ctr">
          <a:solidFill>
            <a:schemeClr val="accent4">
              <a:shade val="80000"/>
              <a:hueOff val="-176558"/>
              <a:satOff val="-4365"/>
              <a:lumOff val="2498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Database approach</a:t>
          </a:r>
        </a:p>
      </dsp:txBody>
      <dsp:txXfrm>
        <a:off x="3531547" y="124853"/>
        <a:ext cx="3097820" cy="547200"/>
      </dsp:txXfrm>
    </dsp:sp>
    <dsp:sp modelId="{A4683996-01CD-44A2-ABB6-99F0F15B022C}">
      <dsp:nvSpPr>
        <dsp:cNvPr id="0" name=""/>
        <dsp:cNvSpPr/>
      </dsp:nvSpPr>
      <dsp:spPr>
        <a:xfrm>
          <a:off x="3531547" y="672053"/>
          <a:ext cx="3097820" cy="2689242"/>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a:t>Programs and users share data</a:t>
          </a:r>
        </a:p>
        <a:p>
          <a:pPr marL="171450" lvl="1" indent="-171450" algn="l" defTabSz="844550">
            <a:lnSpc>
              <a:spcPct val="90000"/>
            </a:lnSpc>
            <a:spcBef>
              <a:spcPct val="0"/>
            </a:spcBef>
            <a:spcAft>
              <a:spcPct val="15000"/>
            </a:spcAft>
            <a:buChar char="•"/>
          </a:pPr>
          <a:r>
            <a:rPr lang="en-US" sz="1900" b="0" kern="1200" dirty="0"/>
            <a:t>Reduce data redundancy</a:t>
          </a:r>
        </a:p>
        <a:p>
          <a:pPr marL="171450" lvl="1" indent="-171450" algn="l" defTabSz="844550">
            <a:lnSpc>
              <a:spcPct val="90000"/>
            </a:lnSpc>
            <a:spcBef>
              <a:spcPct val="0"/>
            </a:spcBef>
            <a:spcAft>
              <a:spcPct val="15000"/>
            </a:spcAft>
            <a:buChar char="•"/>
          </a:pPr>
          <a:r>
            <a:rPr lang="en-US" sz="1900" b="0" kern="1200" dirty="0"/>
            <a:t>Improve data integrity</a:t>
          </a:r>
        </a:p>
        <a:p>
          <a:pPr marL="171450" lvl="1" indent="-171450" algn="l" defTabSz="844550">
            <a:lnSpc>
              <a:spcPct val="90000"/>
            </a:lnSpc>
            <a:spcBef>
              <a:spcPct val="0"/>
            </a:spcBef>
            <a:spcAft>
              <a:spcPct val="15000"/>
            </a:spcAft>
            <a:buChar char="•"/>
          </a:pPr>
          <a:r>
            <a:rPr lang="en-US" sz="1900" b="0" kern="1200" dirty="0"/>
            <a:t>Share data</a:t>
          </a:r>
        </a:p>
        <a:p>
          <a:pPr marL="171450" lvl="1" indent="-171450" algn="l" defTabSz="844550">
            <a:lnSpc>
              <a:spcPct val="90000"/>
            </a:lnSpc>
            <a:spcBef>
              <a:spcPct val="0"/>
            </a:spcBef>
            <a:spcAft>
              <a:spcPct val="15000"/>
            </a:spcAft>
            <a:buChar char="•"/>
          </a:pPr>
          <a:r>
            <a:rPr lang="en-US" sz="1900" b="0" kern="1200" dirty="0"/>
            <a:t>Allows easier access</a:t>
          </a:r>
        </a:p>
        <a:p>
          <a:pPr marL="171450" lvl="1" indent="-171450" algn="l" defTabSz="844550">
            <a:lnSpc>
              <a:spcPct val="90000"/>
            </a:lnSpc>
            <a:spcBef>
              <a:spcPct val="0"/>
            </a:spcBef>
            <a:spcAft>
              <a:spcPct val="15000"/>
            </a:spcAft>
            <a:buChar char="•"/>
          </a:pPr>
          <a:r>
            <a:rPr lang="en-US" sz="1900" b="0" kern="1200" dirty="0"/>
            <a:t>Reduces development time</a:t>
          </a:r>
        </a:p>
        <a:p>
          <a:pPr marL="171450" lvl="1" indent="-171450" algn="l" defTabSz="844550">
            <a:lnSpc>
              <a:spcPct val="90000"/>
            </a:lnSpc>
            <a:spcBef>
              <a:spcPct val="0"/>
            </a:spcBef>
            <a:spcAft>
              <a:spcPct val="15000"/>
            </a:spcAft>
            <a:buChar char="•"/>
          </a:pPr>
          <a:r>
            <a:rPr lang="en-US" sz="1900" b="0" kern="1200" dirty="0"/>
            <a:t>Can be more vulnerable</a:t>
          </a:r>
        </a:p>
      </dsp:txBody>
      <dsp:txXfrm>
        <a:off x="3531547" y="672053"/>
        <a:ext cx="3097820" cy="2689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E78AF-BE9A-4EE6-81D1-EE303486E5F7}">
      <dsp:nvSpPr>
        <dsp:cNvPr id="0" name=""/>
        <dsp:cNvSpPr/>
      </dsp:nvSpPr>
      <dsp:spPr>
        <a:xfrm>
          <a:off x="201275" y="1400"/>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Alphabetic/Numeric check</a:t>
          </a:r>
        </a:p>
      </dsp:txBody>
      <dsp:txXfrm>
        <a:off x="201275" y="1400"/>
        <a:ext cx="1380758" cy="974653"/>
      </dsp:txXfrm>
    </dsp:sp>
    <dsp:sp modelId="{FA8E9EE9-FCDF-476D-B781-8413663E35E1}">
      <dsp:nvSpPr>
        <dsp:cNvPr id="0" name=""/>
        <dsp:cNvSpPr/>
      </dsp:nvSpPr>
      <dsp:spPr>
        <a:xfrm>
          <a:off x="1988139" y="1400"/>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Range check</a:t>
          </a:r>
        </a:p>
      </dsp:txBody>
      <dsp:txXfrm>
        <a:off x="1988139" y="1400"/>
        <a:ext cx="1380758" cy="974653"/>
      </dsp:txXfrm>
    </dsp:sp>
    <dsp:sp modelId="{D5CE4462-B4F2-44B2-AA08-866E38CFF3C1}">
      <dsp:nvSpPr>
        <dsp:cNvPr id="0" name=""/>
        <dsp:cNvSpPr/>
      </dsp:nvSpPr>
      <dsp:spPr>
        <a:xfrm>
          <a:off x="3775003" y="1400"/>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Consistency check (logically correct relationship)</a:t>
          </a:r>
        </a:p>
      </dsp:txBody>
      <dsp:txXfrm>
        <a:off x="3775003" y="1400"/>
        <a:ext cx="1380758" cy="974653"/>
      </dsp:txXfrm>
    </dsp:sp>
    <dsp:sp modelId="{37CA5B44-A140-481B-A0A4-B373B2937BD5}">
      <dsp:nvSpPr>
        <dsp:cNvPr id="0" name=""/>
        <dsp:cNvSpPr/>
      </dsp:nvSpPr>
      <dsp:spPr>
        <a:xfrm>
          <a:off x="201275" y="1138496"/>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Completeness check</a:t>
          </a:r>
        </a:p>
        <a:p>
          <a:pPr marL="0" lvl="0" indent="0" algn="ctr" defTabSz="533400">
            <a:lnSpc>
              <a:spcPct val="90000"/>
            </a:lnSpc>
            <a:spcBef>
              <a:spcPct val="0"/>
            </a:spcBef>
            <a:spcAft>
              <a:spcPct val="35000"/>
            </a:spcAft>
            <a:buNone/>
          </a:pPr>
          <a:r>
            <a:rPr lang="en-US" sz="1200" kern="1200" dirty="0"/>
            <a:t>(no blank fields left)</a:t>
          </a:r>
        </a:p>
      </dsp:txBody>
      <dsp:txXfrm>
        <a:off x="201275" y="1138496"/>
        <a:ext cx="1380758" cy="974653"/>
      </dsp:txXfrm>
    </dsp:sp>
    <dsp:sp modelId="{63F1BDEC-7271-408E-B37C-AE63CE8D97F0}">
      <dsp:nvSpPr>
        <dsp:cNvPr id="0" name=""/>
        <dsp:cNvSpPr/>
      </dsp:nvSpPr>
      <dsp:spPr>
        <a:xfrm>
          <a:off x="1988139" y="1138496"/>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Check digit (extra digits appended to primary keys)</a:t>
          </a:r>
        </a:p>
      </dsp:txBody>
      <dsp:txXfrm>
        <a:off x="1988139" y="1138496"/>
        <a:ext cx="1380758" cy="974653"/>
      </dsp:txXfrm>
    </dsp:sp>
    <dsp:sp modelId="{4943C4FF-7148-4760-963C-6722DD126C98}">
      <dsp:nvSpPr>
        <dsp:cNvPr id="0" name=""/>
        <dsp:cNvSpPr/>
      </dsp:nvSpPr>
      <dsp:spPr>
        <a:xfrm>
          <a:off x="3775003" y="1138496"/>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Other checks (</a:t>
          </a:r>
          <a:r>
            <a:rPr lang="en-US" sz="1200" kern="1200" dirty="0" err="1"/>
            <a:t>eg</a:t>
          </a:r>
          <a:r>
            <a:rPr lang="en-US" sz="1200" kern="1200" dirty="0"/>
            <a:t> attachment actually exists)</a:t>
          </a:r>
        </a:p>
      </dsp:txBody>
      <dsp:txXfrm>
        <a:off x="3775003" y="1138496"/>
        <a:ext cx="1380758" cy="974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51F02-8B01-42AE-965C-82E2A36E95B9}">
      <dsp:nvSpPr>
        <dsp:cNvPr id="0" name=""/>
        <dsp:cNvSpPr/>
      </dsp:nvSpPr>
      <dsp:spPr>
        <a:xfrm>
          <a:off x="1858"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Accurate</a:t>
          </a:r>
        </a:p>
      </dsp:txBody>
      <dsp:txXfrm>
        <a:off x="112438" y="523818"/>
        <a:ext cx="1253243" cy="663481"/>
      </dsp:txXfrm>
    </dsp:sp>
    <dsp:sp modelId="{CA90CFBA-CD16-4919-9919-3F724BC335BF}">
      <dsp:nvSpPr>
        <dsp:cNvPr id="0" name=""/>
        <dsp:cNvSpPr/>
      </dsp:nvSpPr>
      <dsp:spPr>
        <a:xfrm>
          <a:off x="1623701"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Verifiable</a:t>
          </a:r>
        </a:p>
      </dsp:txBody>
      <dsp:txXfrm>
        <a:off x="1734281" y="523818"/>
        <a:ext cx="1253243" cy="663481"/>
      </dsp:txXfrm>
    </dsp:sp>
    <dsp:sp modelId="{D5F860A0-5C76-49C7-BA48-46860B400A1D}">
      <dsp:nvSpPr>
        <dsp:cNvPr id="0" name=""/>
        <dsp:cNvSpPr/>
      </dsp:nvSpPr>
      <dsp:spPr>
        <a:xfrm>
          <a:off x="3245545"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Timely</a:t>
          </a:r>
        </a:p>
      </dsp:txBody>
      <dsp:txXfrm>
        <a:off x="3356125" y="523818"/>
        <a:ext cx="1253243" cy="663481"/>
      </dsp:txXfrm>
    </dsp:sp>
    <dsp:sp modelId="{961ADFDE-C3DB-4EC4-B1E4-A7A832458261}">
      <dsp:nvSpPr>
        <dsp:cNvPr id="0" name=""/>
        <dsp:cNvSpPr/>
      </dsp:nvSpPr>
      <dsp:spPr>
        <a:xfrm>
          <a:off x="4867388"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Organized</a:t>
          </a:r>
        </a:p>
      </dsp:txBody>
      <dsp:txXfrm>
        <a:off x="4977968" y="523818"/>
        <a:ext cx="1253243" cy="663481"/>
      </dsp:txXfrm>
    </dsp:sp>
    <dsp:sp modelId="{5D37BA37-C8C7-495F-BA35-513E44C7512D}">
      <dsp:nvSpPr>
        <dsp:cNvPr id="0" name=""/>
        <dsp:cNvSpPr/>
      </dsp:nvSpPr>
      <dsp:spPr>
        <a:xfrm>
          <a:off x="812780" y="1445320"/>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Accessible</a:t>
          </a:r>
        </a:p>
      </dsp:txBody>
      <dsp:txXfrm>
        <a:off x="923360" y="1555900"/>
        <a:ext cx="1253243" cy="663481"/>
      </dsp:txXfrm>
    </dsp:sp>
    <dsp:sp modelId="{44DDFB95-6009-4CEF-A87B-71616F6DB940}">
      <dsp:nvSpPr>
        <dsp:cNvPr id="0" name=""/>
        <dsp:cNvSpPr/>
      </dsp:nvSpPr>
      <dsp:spPr>
        <a:xfrm>
          <a:off x="2434623" y="1445320"/>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Useful</a:t>
          </a:r>
        </a:p>
      </dsp:txBody>
      <dsp:txXfrm>
        <a:off x="2545203" y="1555900"/>
        <a:ext cx="1253243" cy="663481"/>
      </dsp:txXfrm>
    </dsp:sp>
    <dsp:sp modelId="{53073906-5002-4501-8CD4-B1205AD63347}">
      <dsp:nvSpPr>
        <dsp:cNvPr id="0" name=""/>
        <dsp:cNvSpPr/>
      </dsp:nvSpPr>
      <dsp:spPr>
        <a:xfrm>
          <a:off x="4056466" y="1445320"/>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Cost-effective</a:t>
          </a:r>
        </a:p>
      </dsp:txBody>
      <dsp:txXfrm>
        <a:off x="4167046" y="1555900"/>
        <a:ext cx="1253243" cy="6634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A5D4E-A0E1-45DF-8041-FA76485E9D58}">
      <dsp:nvSpPr>
        <dsp:cNvPr id="0" name=""/>
        <dsp:cNvSpPr/>
      </dsp:nvSpPr>
      <dsp:spPr>
        <a:xfrm>
          <a:off x="0" y="0"/>
          <a:ext cx="6572250" cy="857250"/>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Database analysts and administrators are responsible for managing and coordinating all database activities</a:t>
          </a:r>
        </a:p>
      </dsp:txBody>
      <dsp:txXfrm>
        <a:off x="0" y="0"/>
        <a:ext cx="6572250" cy="857250"/>
      </dsp:txXfrm>
    </dsp:sp>
    <dsp:sp modelId="{230EEC3F-5D68-42BB-813C-C4AE6748EC97}">
      <dsp:nvSpPr>
        <dsp:cNvPr id="0" name=""/>
        <dsp:cNvSpPr/>
      </dsp:nvSpPr>
      <dsp:spPr>
        <a:xfrm>
          <a:off x="0" y="857250"/>
          <a:ext cx="3286125" cy="18002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Database Analyst</a:t>
          </a:r>
          <a:r>
            <a:rPr lang="en-US" sz="1800" b="0" kern="1200" dirty="0"/>
            <a:t> (</a:t>
          </a:r>
          <a:r>
            <a:rPr lang="en-US" sz="1800" b="1" kern="1200" dirty="0"/>
            <a:t>DA</a:t>
          </a:r>
          <a:r>
            <a:rPr lang="en-US" sz="1800" b="0" kern="1200" dirty="0"/>
            <a:t>)</a:t>
          </a:r>
        </a:p>
        <a:p>
          <a:pPr marL="0" lvl="0" indent="0" algn="ctr" defTabSz="800100">
            <a:lnSpc>
              <a:spcPct val="90000"/>
            </a:lnSpc>
            <a:spcBef>
              <a:spcPct val="0"/>
            </a:spcBef>
            <a:spcAft>
              <a:spcPct val="35000"/>
            </a:spcAft>
            <a:buNone/>
          </a:pPr>
          <a:r>
            <a:rPr lang="en-US" sz="1800" b="0" kern="1200" dirty="0"/>
            <a:t>Decides on proper field placement, defines data relationship, and identifies users’ access privileges</a:t>
          </a:r>
        </a:p>
      </dsp:txBody>
      <dsp:txXfrm>
        <a:off x="0" y="857250"/>
        <a:ext cx="3286125" cy="1800225"/>
      </dsp:txXfrm>
    </dsp:sp>
    <dsp:sp modelId="{5CCA7E87-B942-464B-B82B-46AE6CEB4110}">
      <dsp:nvSpPr>
        <dsp:cNvPr id="0" name=""/>
        <dsp:cNvSpPr/>
      </dsp:nvSpPr>
      <dsp:spPr>
        <a:xfrm>
          <a:off x="3286125" y="857250"/>
          <a:ext cx="3286125" cy="18002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Database Administrator</a:t>
          </a:r>
          <a:r>
            <a:rPr lang="en-US" sz="1800" b="0" kern="1200" dirty="0"/>
            <a:t> (</a:t>
          </a:r>
          <a:r>
            <a:rPr lang="en-US" sz="1800" b="1" kern="1200" dirty="0"/>
            <a:t>DBA</a:t>
          </a:r>
          <a:r>
            <a:rPr lang="en-US" sz="1800" b="0" kern="1200" dirty="0"/>
            <a:t>)</a:t>
          </a:r>
        </a:p>
        <a:p>
          <a:pPr marL="0" lvl="0" indent="0" algn="ctr" defTabSz="800100">
            <a:lnSpc>
              <a:spcPct val="90000"/>
            </a:lnSpc>
            <a:spcBef>
              <a:spcPct val="0"/>
            </a:spcBef>
            <a:spcAft>
              <a:spcPct val="35000"/>
            </a:spcAft>
            <a:buNone/>
          </a:pPr>
          <a:r>
            <a:rPr lang="en-US" sz="1800" b="0" kern="1200" dirty="0"/>
            <a:t>Creates and maintains the data dictionary, manages security, monitors performance, and checks backup and recovery procedures</a:t>
          </a:r>
        </a:p>
      </dsp:txBody>
      <dsp:txXfrm>
        <a:off x="3286125" y="857250"/>
        <a:ext cx="3286125" cy="1800225"/>
      </dsp:txXfrm>
    </dsp:sp>
    <dsp:sp modelId="{BE0A0655-2C45-4A48-A13A-C92B1E9F1650}">
      <dsp:nvSpPr>
        <dsp:cNvPr id="0" name=""/>
        <dsp:cNvSpPr/>
      </dsp:nvSpPr>
      <dsp:spPr>
        <a:xfrm>
          <a:off x="0" y="2657475"/>
          <a:ext cx="6572250" cy="200025"/>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2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16</a:t>
            </a:fld>
            <a:endParaRPr lang="en-US"/>
          </a:p>
        </p:txBody>
      </p:sp>
    </p:spTree>
    <p:extLst>
      <p:ext uri="{BB962C8B-B14F-4D97-AF65-F5344CB8AC3E}">
        <p14:creationId xmlns:p14="http://schemas.microsoft.com/office/powerpoint/2010/main" val="160766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systems handle data at a massive scale. </a:t>
            </a:r>
            <a:r>
              <a:rPr lang="en-US" baseline="0" dirty="0"/>
              <a:t> </a:t>
            </a:r>
            <a:r>
              <a:rPr lang="en-US" dirty="0"/>
              <a:t>So if you think about the amount of data that is being produced today, database systems are handling terabytes of data, sometimes even terabytes of data every day. And one of the critical aspects is that the data that's handled by database management systems is much larger than can fit in the memory of a typical computing system. So memories are indeed growing very, very fast, but the amount of data in the world and data to be handled by database systems is growing much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the data that's handled by database management systems is typically persistent. And what it means is that the data in the database outlives the programs that execute on that data. So if you run a typical computer program the program will start the variables we created. There will be data that's operated on the program, the program will finish and the data will go away. It's sort of the other way with databases. The data is what sits there and then program will start up, it will operate on the data, the program will stop and the data will still be there. Very often actually multiple programs will be operating on the same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safety. So database systems, since they run critical applications such as telecommunications and banking systems, have to have guarantees that the data managed by the system will stay in a consistent state, it won't be lost or overwritten when there are failures, and there can be hardware failures. There can be software failures. Even simple power outages. You don't want your bank balance to change because the power went out at your bank branch. And of course there are the problem of malicious users that may try to corrupt data. So database systems have a number of built in mechanisms that ensure that the data remains consistent, regardless of what happens.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systems</a:t>
            </a:r>
            <a:r>
              <a:rPr lang="en-US" baseline="0" dirty="0"/>
              <a:t> </a:t>
            </a:r>
            <a:r>
              <a:rPr lang="en-US" dirty="0"/>
              <a:t>allow many different users or applications to access the data concurrently. So when you have multiple applications working on the same data, the system has to have some mechanisms, again, to ensure that the data stays consistent. That you don't have, for example, half of a data item overwritten by one person and the other half overwritten by another. So there's mechanisms in database systems called concurrency control. And the idea there is that we control the way multiple users access the database. Now we don't control it by only having one user have exclusive access to the database or the performance would slow down considerably. So the control actually occurs at the level of the data items in the database. So many users might be operating on the same database but be operating on different individual data items. It's a little bit similar to, say, file system concurrency or even variable concurrency in programs, except it's more centered around the data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dirty="0"/>
          </a:p>
        </p:txBody>
      </p:sp>
    </p:spTree>
    <p:extLst>
      <p:ext uri="{BB962C8B-B14F-4D97-AF65-F5344CB8AC3E}">
        <p14:creationId xmlns:p14="http://schemas.microsoft.com/office/powerpoint/2010/main" val="485973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adjective is convenience, and convenience is actually one of the critical features of database systems. They really are designed to make it easy to work with large amounts of data and to do very powerful and interesting processing on that data. So there's a couple levels at which that happens. There's a notion in databases called Physical Data Independence. It's kind of a mouthful, but what that's saying is that the way that data is actually stored and laid out on disk is independent of the way that programs think about the structure of the data. So you could have a program that operates on a database and underneath there could be a complete change in the way the data is stored, yet the program itself would not have to be changed. So the operations on the data are independent from the way the data is laid out. And somewhat related to that is the notion of high level query languages. So, the databases are usually queried by languages that are relatively compact to describe, really at a very high level what information you want from the database. Specifically, they obey a notion that's called declarative, and what declarative is saying is that in the query, you describe what you want out of the database but you don't need to describe the algorithm to get the data out, and that's a really nice feature. It allows you to write queries in a very simple way, and then the system itself will find the algorithm to get that data out efficiently.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three most important things in a database system is first performance, second performance and again performance. So database systems have to do really thousands of queries or updates per second. These are not simple queries necessarily. These may be very complex operations. So, constructing a database system, that can execute queries, complex queries, at that rate, over gigantic amounts of data, terabytes of data is no simple task, and that is one of the major features also, provided by a database management system.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but again not last in importance is reliability. Looking at</a:t>
            </a:r>
            <a:r>
              <a:rPr lang="en-US" baseline="0" dirty="0"/>
              <a:t> </a:t>
            </a:r>
            <a:r>
              <a:rPr lang="en-US" dirty="0"/>
              <a:t>your banking system or your telecommunications system, it's critically important that those are up all the time. So 99.99999 % up time is the type of guarantee that database management systems are making for their applications. So that gives us an idea of all the terrific things that a database system provides. I hope you're all ready convinced that if you have a application you want to build that involves data, it would be great to have all of these features provided for you in a database system.</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79994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four key concepts that we're going to cover for now. </a:t>
            </a:r>
          </a:p>
          <a:p>
            <a:r>
              <a:rPr lang="en-US" dirty="0"/>
              <a:t>The first one is the data model. The data model is a description of, in general, how the data is structured. One of the most common data models is the relational dot data model, we'll spend quite a bit of time on that. In the relational data model the data and the database is thought of as a set of records. Now another popular way to store data is for example, in XML documents, so, an XML document captures data, instead of a set of records, as a hierarchical structure, of labeled values. Another possible data model would be a graph data model or all data in the database is in the form of nodes and edges. So again, a data model is telling you the general form of data that's going to be stored in the database. </a:t>
            </a:r>
          </a:p>
          <a:p>
            <a:endParaRPr lang="en-US" dirty="0"/>
          </a:p>
          <a:p>
            <a:r>
              <a:rPr lang="en-US" dirty="0"/>
              <a:t>Next is the concept of schema versus data. One can think of this kind of like types and variables in a programming language. The schema sets up the structure of the database. Maybe I'm going to have information about students with IDs and GPAs, or about colleges, and it's just going to tell me the structure of the database where the data is the actual data stored within the schema. Again, in a program, you set up types and then you have variables of those types, we'll set up a schema, and then we will have a whole bunch of data that adheres to that schema. Typically the schema is set up at the beginning, and doesn't change very much where the data changes rapidly. </a:t>
            </a:r>
          </a:p>
          <a:p>
            <a:endParaRPr lang="en-US" dirty="0"/>
          </a:p>
          <a:p>
            <a:r>
              <a:rPr lang="en-US" dirty="0"/>
              <a:t>Now to set up the schema, one normally uses what's known as a data definition language. Sometimes people use higher level design tools that help them think about the design and then from there go to the data definition language. But it's used in general to set up a scheme or structure for a particular database. </a:t>
            </a:r>
          </a:p>
          <a:p>
            <a:endParaRPr lang="en-US" dirty="0"/>
          </a:p>
          <a:p>
            <a:r>
              <a:rPr lang="en-US" dirty="0"/>
              <a:t>Once the schema has been set up and data has been loaded, then it's possible to start querying and modifying the data and that's typically done with what's known as the data manipulation language, so for querying and modifying the database.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4012744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 people that are involved in a database system. </a:t>
            </a:r>
          </a:p>
          <a:p>
            <a:endParaRPr lang="en-US" dirty="0"/>
          </a:p>
          <a:p>
            <a:r>
              <a:rPr lang="en-US" dirty="0"/>
              <a:t>So the first person we'll mention is the person who implements the database system itself, the database implementer. That's the person who builds the system, that's not going to be the focus of this course. </a:t>
            </a:r>
          </a:p>
          <a:p>
            <a:endParaRPr lang="en-US" dirty="0"/>
          </a:p>
          <a:p>
            <a:r>
              <a:rPr lang="en-US" dirty="0"/>
              <a:t>The next one is the database designer. So the database designer is the person who establishes the schema for a database. So, let's suppose we have an application. We know there's going to be a lot of data involved in the application and we want to figure out how we are </a:t>
            </a:r>
            <a:r>
              <a:rPr lang="en-US" dirty="0" err="1"/>
              <a:t>gonna</a:t>
            </a:r>
            <a:r>
              <a:rPr lang="en-US" dirty="0"/>
              <a:t> structure that data before we build the application. That's the job of the database designer. It's a surprisingly difficult job when you have a very complex data involved in an application. </a:t>
            </a:r>
          </a:p>
          <a:p>
            <a:endParaRPr lang="en-US" dirty="0"/>
          </a:p>
          <a:p>
            <a:r>
              <a:rPr lang="en-US" dirty="0"/>
              <a:t>Once you've established the structure of the database then it's time to build the applications or programs that are going to run on the database, often interfacing between the eventual user and the data itself, and that's the job of the application developer, so those are the programs that operate on the database. You might, for example, have a sales database where some applications are actually inserting the sales as they happen, while others are analyzing the sales. So it's not necessary to have a one-to-one coupling between programs and databases. </a:t>
            </a:r>
          </a:p>
          <a:p>
            <a:endParaRPr lang="en-US" dirty="0"/>
          </a:p>
          <a:p>
            <a:r>
              <a:rPr lang="en-US" dirty="0"/>
              <a:t>And the last person is the database administrator. So the database administrator is the person who loads the data, sort of gets the whole thing running and keeps it running smoothly. So, this actually turns out to be a very important job for large database applications. For better or worse, database systems do tend to have a number of tuning parameters associated with them, and getting those tuning parameters right can make a significant difference in the all important performance of the database system. So database administrators are actually, highly valued, very important, highly paid as a matter of fact, and are, for large deployments, an important person in the entire process. </a:t>
            </a:r>
          </a:p>
          <a:p>
            <a:endParaRPr lang="en-US" dirty="0"/>
          </a:p>
          <a:p>
            <a:r>
              <a:rPr lang="en-US" dirty="0"/>
              <a:t>So those are the people that are involved, again, in this class we'll be focusing mostly on designing and developing applications, a little bit on administration, but in general thinking about databases and the use of database management systems from the perspective of the application builder and user.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dirty="0"/>
          </a:p>
        </p:txBody>
      </p:sp>
    </p:spTree>
    <p:extLst>
      <p:ext uri="{BB962C8B-B14F-4D97-AF65-F5344CB8AC3E}">
        <p14:creationId xmlns:p14="http://schemas.microsoft.com/office/powerpoint/2010/main" val="2407850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727732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33</a:t>
            </a:fld>
            <a:endParaRPr lang="en-US" dirty="0"/>
          </a:p>
        </p:txBody>
      </p:sp>
    </p:spTree>
    <p:extLst>
      <p:ext uri="{BB962C8B-B14F-4D97-AF65-F5344CB8AC3E}">
        <p14:creationId xmlns:p14="http://schemas.microsoft.com/office/powerpoint/2010/main" val="385969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is  collection of related data that represent some real-world entities . </a:t>
            </a:r>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319534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is produced by processing data.  Information is used to reveal the meaning of data.</a:t>
            </a:r>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411691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2492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89819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226609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13</a:t>
            </a:fld>
            <a:endParaRPr lang="en-US"/>
          </a:p>
        </p:txBody>
      </p:sp>
    </p:spTree>
    <p:extLst>
      <p:ext uri="{BB962C8B-B14F-4D97-AF65-F5344CB8AC3E}">
        <p14:creationId xmlns:p14="http://schemas.microsoft.com/office/powerpoint/2010/main" val="174865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2770599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11461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52001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39295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151642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795974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2022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5.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6.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idx="4294967295"/>
          </p:nvPr>
        </p:nvSpPr>
        <p:spPr>
          <a:xfrm>
            <a:off x="4419601" y="1620311"/>
            <a:ext cx="4724400" cy="1905000"/>
          </a:xfrm>
        </p:spPr>
        <p:txBody>
          <a:bodyPr anchor="t">
            <a:noAutofit/>
          </a:bodyPr>
          <a:lstStyle/>
          <a:p>
            <a:pPr algn="l"/>
            <a:r>
              <a:rPr lang="en-US" sz="5400" dirty="0">
                <a:solidFill>
                  <a:schemeClr val="tx1">
                    <a:lumMod val="75000"/>
                    <a:lumOff val="25000"/>
                  </a:schemeClr>
                </a:solidFill>
              </a:rPr>
              <a:t>Database  </a:t>
            </a:r>
            <a:br>
              <a:rPr lang="en-US" sz="5400" dirty="0">
                <a:solidFill>
                  <a:schemeClr val="tx1">
                    <a:lumMod val="75000"/>
                    <a:lumOff val="25000"/>
                  </a:schemeClr>
                </a:solidFill>
              </a:rPr>
            </a:br>
            <a:r>
              <a:rPr lang="en-US" sz="5400" dirty="0">
                <a:solidFill>
                  <a:schemeClr val="tx1">
                    <a:lumMod val="75000"/>
                    <a:lumOff val="25000"/>
                  </a:schemeClr>
                </a:solidFill>
              </a:rPr>
              <a:t>Systems</a:t>
            </a:r>
            <a:br>
              <a:rPr lang="en-US" sz="5400" dirty="0">
                <a:solidFill>
                  <a:schemeClr val="tx1">
                    <a:lumMod val="75000"/>
                    <a:lumOff val="25000"/>
                  </a:schemeClr>
                </a:solidFill>
              </a:rPr>
            </a:br>
            <a:r>
              <a:rPr lang="en-US" sz="900" dirty="0">
                <a:solidFill>
                  <a:schemeClr val="tx1">
                    <a:lumMod val="75000"/>
                    <a:lumOff val="25000"/>
                  </a:schemeClr>
                </a:solidFill>
              </a:rPr>
              <a:t>Originally prepared by Jennifer Widom</a:t>
            </a:r>
            <a:br>
              <a:rPr lang="en-US" sz="900" dirty="0">
                <a:solidFill>
                  <a:schemeClr val="tx1">
                    <a:lumMod val="75000"/>
                    <a:lumOff val="25000"/>
                  </a:schemeClr>
                </a:solidFill>
              </a:rPr>
            </a:br>
            <a:endParaRPr lang="en-US" sz="900" dirty="0">
              <a:solidFill>
                <a:schemeClr val="tx1">
                  <a:lumMod val="75000"/>
                  <a:lumOff val="25000"/>
                </a:schemeClr>
              </a:solidFill>
            </a:endParaRPr>
          </a:p>
        </p:txBody>
      </p:sp>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DE98-5AFB-458A-3E82-BACF8CC11CEB}"/>
              </a:ext>
            </a:extLst>
          </p:cNvPr>
          <p:cNvSpPr>
            <a:spLocks noGrp="1"/>
          </p:cNvSpPr>
          <p:nvPr>
            <p:ph type="title"/>
          </p:nvPr>
        </p:nvSpPr>
        <p:spPr/>
        <p:txBody>
          <a:bodyPr/>
          <a:lstStyle/>
          <a:p>
            <a:r>
              <a:rPr lang="en-US" dirty="0"/>
              <a:t>File processing system </a:t>
            </a:r>
          </a:p>
        </p:txBody>
      </p:sp>
      <p:pic>
        <p:nvPicPr>
          <p:cNvPr id="6" name="Content Placeholder 5">
            <a:extLst>
              <a:ext uri="{FF2B5EF4-FFF2-40B4-BE49-F238E27FC236}">
                <a16:creationId xmlns:a16="http://schemas.microsoft.com/office/drawing/2014/main" id="{B74F51D0-2F3D-CC01-B0D7-E031D8A02B12}"/>
              </a:ext>
            </a:extLst>
          </p:cNvPr>
          <p:cNvPicPr>
            <a:picLocks noGrp="1" noChangeAspect="1"/>
          </p:cNvPicPr>
          <p:nvPr>
            <p:ph idx="1"/>
          </p:nvPr>
        </p:nvPicPr>
        <p:blipFill>
          <a:blip r:embed="rId2"/>
          <a:stretch>
            <a:fillRect/>
          </a:stretch>
        </p:blipFill>
        <p:spPr>
          <a:xfrm>
            <a:off x="1371600" y="1063229"/>
            <a:ext cx="6629400" cy="3623071"/>
          </a:xfrm>
        </p:spPr>
      </p:pic>
      <p:sp>
        <p:nvSpPr>
          <p:cNvPr id="4" name="Text Placeholder 3">
            <a:extLst>
              <a:ext uri="{FF2B5EF4-FFF2-40B4-BE49-F238E27FC236}">
                <a16:creationId xmlns:a16="http://schemas.microsoft.com/office/drawing/2014/main" id="{47358DF4-2164-3B7A-65F5-F9CF2F37687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298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761999"/>
            <a:ext cx="7924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800"/>
              </a:spcAft>
              <a:buClr>
                <a:srgbClr val="990000"/>
              </a:buClr>
              <a:buNone/>
            </a:pPr>
            <a:r>
              <a:rPr lang="en-US" sz="2800" dirty="0">
                <a:solidFill>
                  <a:srgbClr val="990000"/>
                </a:solidFill>
              </a:rPr>
              <a:t>Database Management System (DBMS) provides….</a:t>
            </a:r>
          </a:p>
          <a:p>
            <a:pPr marL="674370" lvl="1" indent="-182880">
              <a:spcBef>
                <a:spcPts val="0"/>
              </a:spcBef>
              <a:buClr>
                <a:srgbClr val="990000"/>
              </a:buClr>
              <a:buNone/>
            </a:pPr>
            <a:r>
              <a:rPr lang="en-US" dirty="0">
                <a:solidFill>
                  <a:srgbClr val="0000FF"/>
                </a:solidFill>
              </a:rPr>
              <a:t>  … efficient, reliable, convenient, and safe </a:t>
            </a:r>
          </a:p>
          <a:p>
            <a:pPr marL="674370" lvl="1" indent="-182880">
              <a:spcBef>
                <a:spcPts val="0"/>
              </a:spcBef>
              <a:buClr>
                <a:srgbClr val="990000"/>
              </a:buClr>
              <a:buNone/>
            </a:pPr>
            <a:r>
              <a:rPr lang="en-US" dirty="0">
                <a:solidFill>
                  <a:srgbClr val="0000FF"/>
                </a:solidFill>
              </a:rPr>
              <a:t>  multi-user storage of and access to massive</a:t>
            </a:r>
          </a:p>
          <a:p>
            <a:pPr marL="674370" lvl="1" indent="-182880">
              <a:spcBef>
                <a:spcPts val="0"/>
              </a:spcBef>
              <a:buClr>
                <a:srgbClr val="990000"/>
              </a:buClr>
              <a:buNone/>
            </a:pPr>
            <a:r>
              <a:rPr lang="en-US" dirty="0">
                <a:solidFill>
                  <a:srgbClr val="0000FF"/>
                </a:solidFill>
              </a:rPr>
              <a:t>  amounts of  data.</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1B67-923F-B48C-8404-D0CCF565E71B}"/>
              </a:ext>
            </a:extLst>
          </p:cNvPr>
          <p:cNvSpPr>
            <a:spLocks noGrp="1"/>
          </p:cNvSpPr>
          <p:nvPr>
            <p:ph type="title"/>
          </p:nvPr>
        </p:nvSpPr>
        <p:spPr/>
        <p:txBody>
          <a:bodyPr>
            <a:normAutofit/>
          </a:bodyPr>
          <a:lstStyle/>
          <a:p>
            <a:r>
              <a:rPr lang="en-US" dirty="0"/>
              <a:t>DBMS</a:t>
            </a:r>
          </a:p>
        </p:txBody>
      </p:sp>
      <p:sp>
        <p:nvSpPr>
          <p:cNvPr id="3" name="Content Placeholder 2">
            <a:extLst>
              <a:ext uri="{FF2B5EF4-FFF2-40B4-BE49-F238E27FC236}">
                <a16:creationId xmlns:a16="http://schemas.microsoft.com/office/drawing/2014/main" id="{263C686C-65CE-D49C-096B-020F9A4A1205}"/>
              </a:ext>
            </a:extLst>
          </p:cNvPr>
          <p:cNvSpPr>
            <a:spLocks noGrp="1"/>
          </p:cNvSpPr>
          <p:nvPr>
            <p:ph idx="1"/>
          </p:nvPr>
        </p:nvSpPr>
        <p:spPr/>
        <p:txBody>
          <a:bodyPr>
            <a:normAutofit/>
          </a:bodyPr>
          <a:lstStyle/>
          <a:p>
            <a:r>
              <a:rPr lang="en-US" sz="2400" dirty="0"/>
              <a:t> It is a collection of programs that manages the database structure and controls access to the data stored in the database.</a:t>
            </a:r>
          </a:p>
          <a:p>
            <a:r>
              <a:rPr lang="en-US" sz="2400" dirty="0"/>
              <a:t> In a sense, a database resembles a very well-organized electronic filing cabinet in which powerful software, known as a database management system, helps manage the cabinet’s contents.</a:t>
            </a:r>
          </a:p>
        </p:txBody>
      </p:sp>
    </p:spTree>
    <p:extLst>
      <p:ext uri="{BB962C8B-B14F-4D97-AF65-F5344CB8AC3E}">
        <p14:creationId xmlns:p14="http://schemas.microsoft.com/office/powerpoint/2010/main" val="266183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t>
            </a:r>
          </a:p>
        </p:txBody>
      </p:sp>
      <p:sp>
        <p:nvSpPr>
          <p:cNvPr id="3" name="Content Placeholder 2"/>
          <p:cNvSpPr>
            <a:spLocks noGrp="1"/>
          </p:cNvSpPr>
          <p:nvPr>
            <p:ph idx="1"/>
          </p:nvPr>
        </p:nvSpPr>
        <p:spPr/>
        <p:txBody>
          <a:bodyPr>
            <a:normAutofit/>
          </a:bodyPr>
          <a:lstStyle/>
          <a:p>
            <a:r>
              <a:rPr lang="en-US" sz="2000" b="1" dirty="0">
                <a:solidFill>
                  <a:srgbClr val="005F86"/>
                </a:solidFill>
              </a:rPr>
              <a:t>Database software</a:t>
            </a:r>
            <a:r>
              <a:rPr lang="en-US" sz="2000" dirty="0"/>
              <a:t>,</a:t>
            </a:r>
            <a:r>
              <a:rPr lang="en-US" sz="2000" b="1" dirty="0"/>
              <a:t> </a:t>
            </a:r>
            <a:r>
              <a:rPr lang="en-US" sz="2000" dirty="0"/>
              <a:t>often called a </a:t>
            </a:r>
            <a:r>
              <a:rPr lang="en-US" sz="2000" b="1" dirty="0">
                <a:solidFill>
                  <a:srgbClr val="005F86"/>
                </a:solidFill>
              </a:rPr>
              <a:t>database</a:t>
            </a:r>
            <a:r>
              <a:rPr lang="en-US" sz="2000" b="1" dirty="0"/>
              <a:t> </a:t>
            </a:r>
            <a:r>
              <a:rPr lang="en-US" sz="2000" b="1" dirty="0">
                <a:solidFill>
                  <a:srgbClr val="005F86"/>
                </a:solidFill>
              </a:rPr>
              <a:t>management system</a:t>
            </a:r>
            <a:r>
              <a:rPr lang="en-US" sz="2000" dirty="0">
                <a:solidFill>
                  <a:srgbClr val="005F86"/>
                </a:solidFill>
              </a:rPr>
              <a:t> </a:t>
            </a:r>
            <a:r>
              <a:rPr lang="en-US" sz="2000" dirty="0"/>
              <a:t>(</a:t>
            </a:r>
            <a:r>
              <a:rPr lang="en-US" sz="2000" b="1" dirty="0">
                <a:solidFill>
                  <a:srgbClr val="005F86"/>
                </a:solidFill>
              </a:rPr>
              <a:t>DBMS</a:t>
            </a:r>
            <a:r>
              <a:rPr lang="en-US" sz="2000" dirty="0"/>
              <a:t>), allows users to:</a:t>
            </a:r>
            <a:endParaRPr lang="en-US" sz="2000" b="1" dirty="0"/>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13</a:t>
            </a:fld>
            <a:endParaRPr lang="en-US"/>
          </a:p>
        </p:txBody>
      </p:sp>
      <p:sp>
        <p:nvSpPr>
          <p:cNvPr id="6" name="Text Placeholder 5"/>
          <p:cNvSpPr>
            <a:spLocks noGrp="1"/>
          </p:cNvSpPr>
          <p:nvPr>
            <p:ph type="body" sz="quarter" idx="13"/>
          </p:nvPr>
        </p:nvSpPr>
        <p:spPr/>
        <p:txBody>
          <a:bodyPr/>
          <a:lstStyle/>
          <a:p>
            <a:r>
              <a:rPr lang="en-US" dirty="0"/>
              <a:t>Page 515</a:t>
            </a:r>
          </a:p>
        </p:txBody>
      </p:sp>
      <p:graphicFrame>
        <p:nvGraphicFramePr>
          <p:cNvPr id="7" name="Diagram 6"/>
          <p:cNvGraphicFramePr/>
          <p:nvPr/>
        </p:nvGraphicFramePr>
        <p:xfrm>
          <a:off x="1600200" y="1962150"/>
          <a:ext cx="5715000" cy="272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69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6F9A454-67A2-9AEB-2CFB-61050BDC509B}"/>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Components of DBMS Environment</a:t>
            </a:r>
          </a:p>
        </p:txBody>
      </p:sp>
      <p:pic>
        <p:nvPicPr>
          <p:cNvPr id="37891" name="Picture 6" descr="C01NF08">
            <a:extLst>
              <a:ext uri="{FF2B5EF4-FFF2-40B4-BE49-F238E27FC236}">
                <a16:creationId xmlns:a16="http://schemas.microsoft.com/office/drawing/2014/main" id="{219145C7-7624-258D-7F66-CADB7E047262}"/>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485900" y="2253854"/>
            <a:ext cx="6172200" cy="1221581"/>
          </a:xfrm>
          <a:noFill/>
        </p:spPr>
      </p:pic>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51C1-9EFB-FAC1-54BF-AE17D7756403}"/>
              </a:ext>
            </a:extLst>
          </p:cNvPr>
          <p:cNvSpPr>
            <a:spLocks noGrp="1"/>
          </p:cNvSpPr>
          <p:nvPr>
            <p:ph type="title"/>
          </p:nvPr>
        </p:nvSpPr>
        <p:spPr/>
        <p:txBody>
          <a:bodyPr/>
          <a:lstStyle/>
          <a:p>
            <a:r>
              <a:rPr lang="en-US" dirty="0"/>
              <a:t>DBMS</a:t>
            </a:r>
          </a:p>
        </p:txBody>
      </p:sp>
      <p:pic>
        <p:nvPicPr>
          <p:cNvPr id="6" name="Content Placeholder 5">
            <a:extLst>
              <a:ext uri="{FF2B5EF4-FFF2-40B4-BE49-F238E27FC236}">
                <a16:creationId xmlns:a16="http://schemas.microsoft.com/office/drawing/2014/main" id="{223556C9-46B3-DFA2-3F39-1C63C1D44296}"/>
              </a:ext>
            </a:extLst>
          </p:cNvPr>
          <p:cNvPicPr>
            <a:picLocks noGrp="1" noChangeAspect="1"/>
          </p:cNvPicPr>
          <p:nvPr>
            <p:ph idx="1"/>
          </p:nvPr>
        </p:nvPicPr>
        <p:blipFill>
          <a:blip r:embed="rId2"/>
          <a:stretch>
            <a:fillRect/>
          </a:stretch>
        </p:blipFill>
        <p:spPr>
          <a:xfrm>
            <a:off x="0" y="1"/>
            <a:ext cx="8839199" cy="4937520"/>
          </a:xfrm>
        </p:spPr>
      </p:pic>
      <p:sp>
        <p:nvSpPr>
          <p:cNvPr id="4" name="Text Placeholder 3">
            <a:extLst>
              <a:ext uri="{FF2B5EF4-FFF2-40B4-BE49-F238E27FC236}">
                <a16:creationId xmlns:a16="http://schemas.microsoft.com/office/drawing/2014/main" id="{859E472A-BC74-AC3B-D3C2-70D3478FFE5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491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Processing Versus Databases</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16</a:t>
            </a:fld>
            <a:endParaRPr lang="en-US"/>
          </a:p>
        </p:txBody>
      </p:sp>
      <p:sp>
        <p:nvSpPr>
          <p:cNvPr id="6" name="Text Placeholder 5"/>
          <p:cNvSpPr>
            <a:spLocks noGrp="1"/>
          </p:cNvSpPr>
          <p:nvPr>
            <p:ph type="body" sz="quarter" idx="13"/>
          </p:nvPr>
        </p:nvSpPr>
        <p:spPr/>
        <p:txBody>
          <a:bodyPr/>
          <a:lstStyle/>
          <a:p>
            <a:r>
              <a:rPr lang="en-US" dirty="0"/>
              <a:t>Pages 524 - 526</a:t>
            </a:r>
          </a:p>
        </p:txBody>
      </p:sp>
      <p:graphicFrame>
        <p:nvGraphicFramePr>
          <p:cNvPr id="9" name="Content Placeholder 8"/>
          <p:cNvGraphicFramePr>
            <a:graphicFrameLocks noGrp="1"/>
          </p:cNvGraphicFramePr>
          <p:nvPr>
            <p:ph idx="1"/>
          </p:nvPr>
        </p:nvGraphicFramePr>
        <p:xfrm>
          <a:off x="1257300" y="1200150"/>
          <a:ext cx="6629400" cy="3486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08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Data</a:t>
            </a:r>
          </a:p>
        </p:txBody>
      </p:sp>
      <p:sp>
        <p:nvSpPr>
          <p:cNvPr id="3" name="Content Placeholder 2"/>
          <p:cNvSpPr>
            <a:spLocks noGrp="1"/>
          </p:cNvSpPr>
          <p:nvPr>
            <p:ph idx="1"/>
          </p:nvPr>
        </p:nvSpPr>
        <p:spPr/>
        <p:txBody>
          <a:bodyPr/>
          <a:lstStyle/>
          <a:p>
            <a:r>
              <a:rPr lang="en-US" b="1" dirty="0">
                <a:solidFill>
                  <a:srgbClr val="005F86"/>
                </a:solidFill>
              </a:rPr>
              <a:t>Validation</a:t>
            </a:r>
            <a:r>
              <a:rPr lang="en-US" dirty="0"/>
              <a:t> compares data with a set of (validation checks/) rules or values to find out if the data is correct</a:t>
            </a:r>
            <a:endParaRPr lang="en-US" b="1" dirty="0"/>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17</a:t>
            </a:fld>
            <a:endParaRPr lang="en-US"/>
          </a:p>
        </p:txBody>
      </p:sp>
      <p:sp>
        <p:nvSpPr>
          <p:cNvPr id="6" name="Text Placeholder 5"/>
          <p:cNvSpPr>
            <a:spLocks noGrp="1"/>
          </p:cNvSpPr>
          <p:nvPr>
            <p:ph type="body" sz="quarter" idx="13"/>
          </p:nvPr>
        </p:nvSpPr>
        <p:spPr/>
        <p:txBody>
          <a:bodyPr/>
          <a:lstStyle/>
          <a:p>
            <a:r>
              <a:rPr lang="en-US" dirty="0"/>
              <a:t>Pages 522 - 524</a:t>
            </a:r>
          </a:p>
        </p:txBody>
      </p:sp>
      <p:graphicFrame>
        <p:nvGraphicFramePr>
          <p:cNvPr id="7" name="Diagram 6"/>
          <p:cNvGraphicFramePr/>
          <p:nvPr/>
        </p:nvGraphicFramePr>
        <p:xfrm>
          <a:off x="2114550" y="2343150"/>
          <a:ext cx="5600700" cy="211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Data, and Information</a:t>
            </a:r>
          </a:p>
        </p:txBody>
      </p:sp>
      <p:sp>
        <p:nvSpPr>
          <p:cNvPr id="3" name="Content Placeholder 2"/>
          <p:cNvSpPr>
            <a:spLocks noGrp="1"/>
          </p:cNvSpPr>
          <p:nvPr>
            <p:ph idx="1"/>
          </p:nvPr>
        </p:nvSpPr>
        <p:spPr/>
        <p:txBody>
          <a:bodyPr/>
          <a:lstStyle/>
          <a:p>
            <a:r>
              <a:rPr lang="en-US" dirty="0"/>
              <a:t>Valuable information should have the following characteristics:</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18</a:t>
            </a:fld>
            <a:endParaRPr lang="en-US"/>
          </a:p>
        </p:txBody>
      </p:sp>
      <p:sp>
        <p:nvSpPr>
          <p:cNvPr id="6" name="Text Placeholder 5"/>
          <p:cNvSpPr>
            <a:spLocks noGrp="1"/>
          </p:cNvSpPr>
          <p:nvPr>
            <p:ph type="body" sz="quarter" idx="13"/>
          </p:nvPr>
        </p:nvSpPr>
        <p:spPr/>
        <p:txBody>
          <a:bodyPr/>
          <a:lstStyle/>
          <a:p>
            <a:r>
              <a:rPr lang="en-US" dirty="0"/>
              <a:t>Pages 516 - 517</a:t>
            </a:r>
          </a:p>
        </p:txBody>
      </p:sp>
      <p:graphicFrame>
        <p:nvGraphicFramePr>
          <p:cNvPr id="7" name="Diagram 6"/>
          <p:cNvGraphicFramePr/>
          <p:nvPr/>
        </p:nvGraphicFramePr>
        <p:xfrm>
          <a:off x="1428750" y="1943100"/>
          <a:ext cx="634365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438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600"/>
              </a:spcAft>
              <a:buClr>
                <a:srgbClr val="990000"/>
              </a:buClr>
              <a:buFont typeface="Wingdings" pitchFamily="2" charset="2"/>
              <a:buChar char="§"/>
            </a:pPr>
            <a:r>
              <a:rPr lang="en-US" sz="2000" dirty="0">
                <a:solidFill>
                  <a:schemeClr val="accent6">
                    <a:lumMod val="50000"/>
                  </a:schemeClr>
                </a:solidFill>
              </a:rPr>
              <a:t> </a:t>
            </a:r>
            <a:r>
              <a:rPr lang="en-US" sz="2000" dirty="0">
                <a:solidFill>
                  <a:srgbClr val="990000"/>
                </a:solidFill>
              </a:rPr>
              <a:t>Massive</a:t>
            </a:r>
          </a:p>
          <a:p>
            <a:pPr marL="674370" lvl="1" indent="-182880">
              <a:spcBef>
                <a:spcPts val="0"/>
              </a:spcBef>
              <a:spcAft>
                <a:spcPts val="1600"/>
              </a:spcAft>
              <a:buClr>
                <a:srgbClr val="990000"/>
              </a:buClr>
              <a:buFont typeface="Wingdings" pitchFamily="2" charset="2"/>
              <a:buChar char="§"/>
            </a:pPr>
            <a:r>
              <a:rPr lang="en-US" sz="1600" dirty="0"/>
              <a:t>Database systems handle data at a massive scale (Terabytes of data)</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Persistent</a:t>
            </a:r>
          </a:p>
          <a:p>
            <a:pPr marL="674370" lvl="1" indent="-182880">
              <a:spcBef>
                <a:spcPts val="0"/>
              </a:spcBef>
              <a:spcAft>
                <a:spcPts val="1600"/>
              </a:spcAft>
              <a:buClr>
                <a:srgbClr val="990000"/>
              </a:buClr>
              <a:buFont typeface="Wingdings" pitchFamily="2" charset="2"/>
              <a:buChar char="§"/>
            </a:pPr>
            <a:r>
              <a:rPr lang="en-US" sz="1600" dirty="0"/>
              <a:t>Data in the database outlives the programs that execute on that data</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Safe</a:t>
            </a:r>
          </a:p>
          <a:p>
            <a:pPr marL="674370" lvl="1" indent="-182880">
              <a:spcBef>
                <a:spcPts val="0"/>
              </a:spcBef>
              <a:spcAft>
                <a:spcPts val="1600"/>
              </a:spcAft>
              <a:buClr>
                <a:srgbClr val="990000"/>
              </a:buClr>
              <a:buFont typeface="Wingdings" pitchFamily="2" charset="2"/>
              <a:buChar char="§"/>
            </a:pPr>
            <a:r>
              <a:rPr lang="en-US" sz="1600" dirty="0"/>
              <a:t>Data managed by the database systems will stay in a consistent state, it won't be lost or overwritten when there are software or hardware failures.</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Multi-user</a:t>
            </a:r>
          </a:p>
          <a:p>
            <a:pPr marL="674370" lvl="1" indent="-182880">
              <a:spcBef>
                <a:spcPts val="0"/>
              </a:spcBef>
              <a:spcAft>
                <a:spcPts val="1600"/>
              </a:spcAft>
              <a:buClr>
                <a:srgbClr val="990000"/>
              </a:buClr>
              <a:buFont typeface="Wingdings" pitchFamily="2" charset="2"/>
              <a:buChar char="§"/>
            </a:pPr>
            <a:r>
              <a:rPr lang="en-US" sz="1600" dirty="0"/>
              <a:t>Database systems allow many different users or applications to access the data concurrently</a:t>
            </a:r>
            <a:endParaRPr lang="en-US" sz="1600" dirty="0">
              <a:solidFill>
                <a:srgbClr val="990000"/>
              </a:solidFill>
            </a:endParaRPr>
          </a:p>
        </p:txBody>
      </p:sp>
    </p:spTree>
    <p:extLst>
      <p:ext uri="{BB962C8B-B14F-4D97-AF65-F5344CB8AC3E}">
        <p14:creationId xmlns:p14="http://schemas.microsoft.com/office/powerpoint/2010/main" val="129669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2D5C-4B02-4A18-5422-A1D101E0E611}"/>
              </a:ext>
            </a:extLst>
          </p:cNvPr>
          <p:cNvSpPr>
            <a:spLocks noGrp="1"/>
          </p:cNvSpPr>
          <p:nvPr>
            <p:ph type="title" idx="4294967295"/>
          </p:nvPr>
        </p:nvSpPr>
        <p:spPr>
          <a:xfrm>
            <a:off x="0" y="206375"/>
            <a:ext cx="8229600" cy="857250"/>
          </a:xfrm>
        </p:spPr>
        <p:txBody>
          <a:bodyPr>
            <a:normAutofit fontScale="90000"/>
          </a:bodyPr>
          <a:lstStyle/>
          <a:p>
            <a:br>
              <a:rPr lang="en-US" b="1" dirty="0"/>
            </a:br>
            <a:br>
              <a:rPr lang="en-US" b="1" dirty="0"/>
            </a:br>
            <a:br>
              <a:rPr lang="en-US" b="1" dirty="0"/>
            </a:br>
            <a:br>
              <a:rPr lang="en-US" b="1" dirty="0"/>
            </a:br>
            <a:br>
              <a:rPr lang="en-US" b="1" dirty="0"/>
            </a:br>
            <a:br>
              <a:rPr lang="en-US" sz="6000" b="1" dirty="0">
                <a:latin typeface="Cambria" panose="02040503050406030204" pitchFamily="18" charset="0"/>
                <a:ea typeface="Cambria" panose="02040503050406030204" pitchFamily="18" charset="0"/>
              </a:rPr>
            </a:br>
            <a:r>
              <a:rPr lang="en-US" sz="6000" b="1" dirty="0">
                <a:latin typeface="Cambria" panose="02040503050406030204" pitchFamily="18" charset="0"/>
                <a:ea typeface="Cambria" panose="02040503050406030204" pitchFamily="18" charset="0"/>
              </a:rPr>
              <a:t>Introduction to Database </a:t>
            </a:r>
          </a:p>
        </p:txBody>
      </p:sp>
    </p:spTree>
    <p:extLst>
      <p:ext uri="{BB962C8B-B14F-4D97-AF65-F5344CB8AC3E}">
        <p14:creationId xmlns:p14="http://schemas.microsoft.com/office/powerpoint/2010/main" val="3477386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438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600"/>
              </a:spcAft>
              <a:buClr>
                <a:srgbClr val="990000"/>
              </a:buClr>
              <a:buFont typeface="Wingdings" pitchFamily="2" charset="2"/>
              <a:buChar char="§"/>
            </a:pPr>
            <a:r>
              <a:rPr lang="en-US" sz="2000" dirty="0">
                <a:solidFill>
                  <a:srgbClr val="990000"/>
                </a:solidFill>
              </a:rPr>
              <a:t> </a:t>
            </a:r>
            <a:r>
              <a:rPr lang="en-US" sz="2000" b="1" dirty="0">
                <a:solidFill>
                  <a:srgbClr val="990000"/>
                </a:solidFill>
              </a:rPr>
              <a:t>Convenient</a:t>
            </a:r>
          </a:p>
          <a:p>
            <a:pPr marL="674370" lvl="1" indent="-182880">
              <a:spcBef>
                <a:spcPts val="0"/>
              </a:spcBef>
              <a:spcAft>
                <a:spcPts val="1600"/>
              </a:spcAft>
              <a:buClr>
                <a:srgbClr val="990000"/>
              </a:buClr>
              <a:buFont typeface="Wingdings" pitchFamily="2" charset="2"/>
              <a:buChar char="§"/>
            </a:pPr>
            <a:r>
              <a:rPr lang="en-US" sz="1800" dirty="0"/>
              <a:t>Physical Data Independence: The way that data is actually stored and laid out on disk is independent of the way that programs/users think about the structure of the data. .</a:t>
            </a:r>
          </a:p>
          <a:p>
            <a:pPr marL="674370" lvl="1" indent="-182880">
              <a:spcBef>
                <a:spcPts val="0"/>
              </a:spcBef>
              <a:spcAft>
                <a:spcPts val="1600"/>
              </a:spcAft>
              <a:buClr>
                <a:srgbClr val="990000"/>
              </a:buClr>
              <a:buFont typeface="Wingdings" pitchFamily="2" charset="2"/>
              <a:buChar char="§"/>
            </a:pPr>
            <a:r>
              <a:rPr lang="en-US" sz="1800" dirty="0"/>
              <a:t>Database systems allows you to write queries in a very simple way. The system itself will find the algorithm to get that data out efficiently.</a:t>
            </a:r>
            <a:endParaRPr lang="en-US" sz="18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b="1" dirty="0">
                <a:solidFill>
                  <a:srgbClr val="990000"/>
                </a:solidFill>
              </a:rPr>
              <a:t> Efficient</a:t>
            </a:r>
          </a:p>
          <a:p>
            <a:pPr marL="674370" lvl="1" indent="-182880">
              <a:spcBef>
                <a:spcPts val="0"/>
              </a:spcBef>
              <a:spcAft>
                <a:spcPts val="1600"/>
              </a:spcAft>
              <a:buClr>
                <a:srgbClr val="990000"/>
              </a:buClr>
              <a:buFont typeface="Wingdings" pitchFamily="2" charset="2"/>
              <a:buChar char="§"/>
            </a:pPr>
            <a:r>
              <a:rPr lang="en-US" sz="1800" dirty="0">
                <a:latin typeface="Cambria" panose="02040503050406030204" pitchFamily="18" charset="0"/>
                <a:ea typeface="Cambria" panose="02040503050406030204" pitchFamily="18" charset="0"/>
              </a:rPr>
              <a:t>Database systems can execute complex queries over  amounts of data very efficiently</a:t>
            </a:r>
            <a:r>
              <a:rPr lang="en-US" sz="1800" dirty="0">
                <a:solidFill>
                  <a:srgbClr val="990000"/>
                </a:solidFill>
                <a:latin typeface="Cambria" panose="02040503050406030204" pitchFamily="18" charset="0"/>
                <a:ea typeface="Cambria" panose="02040503050406030204" pitchFamily="18" charset="0"/>
              </a:rPr>
              <a:t> </a:t>
            </a:r>
          </a:p>
          <a:p>
            <a:pPr marL="274320" indent="-182880">
              <a:spcBef>
                <a:spcPts val="0"/>
              </a:spcBef>
              <a:spcAft>
                <a:spcPts val="1600"/>
              </a:spcAft>
              <a:buClr>
                <a:srgbClr val="990000"/>
              </a:buClr>
              <a:buFont typeface="Wingdings" pitchFamily="2" charset="2"/>
              <a:buChar char="§"/>
            </a:pPr>
            <a:r>
              <a:rPr lang="en-US" sz="2000" b="1" dirty="0">
                <a:solidFill>
                  <a:srgbClr val="990000"/>
                </a:solidFill>
              </a:rPr>
              <a:t>Reliable</a:t>
            </a:r>
          </a:p>
          <a:p>
            <a:pPr marL="674370" lvl="1" indent="-182880">
              <a:spcBef>
                <a:spcPts val="0"/>
              </a:spcBef>
              <a:spcAft>
                <a:spcPts val="1600"/>
              </a:spcAft>
              <a:buClr>
                <a:srgbClr val="990000"/>
              </a:buClr>
              <a:buFont typeface="Wingdings" pitchFamily="2" charset="2"/>
              <a:buChar char="§"/>
            </a:pPr>
            <a:r>
              <a:rPr lang="en-US" sz="1800" dirty="0">
                <a:latin typeface="Cambria" panose="02040503050406030204" pitchFamily="18" charset="0"/>
                <a:ea typeface="Cambria" panose="02040503050406030204" pitchFamily="18" charset="0"/>
              </a:rPr>
              <a:t>99.99999 % up time is the type of guarantee that database management systems are making for their applications.</a:t>
            </a:r>
            <a:endParaRPr lang="en-US" sz="1800" dirty="0">
              <a:solidFill>
                <a:srgbClr val="99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317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DE906231-7551-4BFA-8287-F3C45FDE93D9}" type="slidenum">
              <a:rPr lang="en-US" altLang="en-US"/>
              <a:pPr/>
              <a:t>21</a:t>
            </a:fld>
            <a:endParaRPr lang="en-US" altLang="en-US"/>
          </a:p>
        </p:txBody>
      </p:sp>
      <p:sp>
        <p:nvSpPr>
          <p:cNvPr id="51222" name="Rectangle 22"/>
          <p:cNvSpPr>
            <a:spLocks noChangeArrowheads="1"/>
          </p:cNvSpPr>
          <p:nvPr/>
        </p:nvSpPr>
        <p:spPr bwMode="auto">
          <a:xfrm>
            <a:off x="1600200" y="1828800"/>
            <a:ext cx="2171700" cy="222885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202" name="Rectangle 2"/>
          <p:cNvSpPr>
            <a:spLocks noGrp="1" noChangeArrowheads="1"/>
          </p:cNvSpPr>
          <p:nvPr>
            <p:ph type="title"/>
          </p:nvPr>
        </p:nvSpPr>
        <p:spPr>
          <a:xfrm>
            <a:off x="457200" y="514350"/>
            <a:ext cx="8229600" cy="857250"/>
          </a:xfrm>
        </p:spPr>
        <p:txBody>
          <a:bodyPr/>
          <a:lstStyle/>
          <a:p>
            <a:r>
              <a:rPr lang="en-US" altLang="en-US" dirty="0"/>
              <a:t>Enters a DBMS</a:t>
            </a:r>
          </a:p>
        </p:txBody>
      </p:sp>
      <p:pic>
        <p:nvPicPr>
          <p:cNvPr id="512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00250"/>
            <a:ext cx="858441"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6" name="AutoShape 6"/>
          <p:cNvSpPr>
            <a:spLocks noChangeArrowheads="1"/>
          </p:cNvSpPr>
          <p:nvPr/>
        </p:nvSpPr>
        <p:spPr bwMode="auto">
          <a:xfrm>
            <a:off x="1771650" y="207110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7" name="AutoShape 7"/>
          <p:cNvSpPr>
            <a:spLocks noChangeArrowheads="1"/>
          </p:cNvSpPr>
          <p:nvPr/>
        </p:nvSpPr>
        <p:spPr bwMode="auto">
          <a:xfrm>
            <a:off x="1771650" y="275690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8" name="AutoShape 8"/>
          <p:cNvSpPr>
            <a:spLocks noChangeArrowheads="1"/>
          </p:cNvSpPr>
          <p:nvPr/>
        </p:nvSpPr>
        <p:spPr bwMode="auto">
          <a:xfrm>
            <a:off x="1771650" y="349985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9" name="AutoShape 9"/>
          <p:cNvSpPr>
            <a:spLocks noChangeArrowheads="1"/>
          </p:cNvSpPr>
          <p:nvPr/>
        </p:nvSpPr>
        <p:spPr bwMode="auto">
          <a:xfrm>
            <a:off x="1537073" y="4514850"/>
            <a:ext cx="1176384" cy="421972"/>
          </a:xfrm>
          <a:prstGeom prst="wedgeEllipseCallout">
            <a:avLst>
              <a:gd name="adj1" fmla="val -171"/>
              <a:gd name="adj2" fmla="val -122819"/>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Data files</a:t>
            </a:r>
          </a:p>
        </p:txBody>
      </p:sp>
      <p:sp>
        <p:nvSpPr>
          <p:cNvPr id="51210" name="AutoShape 10"/>
          <p:cNvSpPr>
            <a:spLocks noChangeArrowheads="1"/>
          </p:cNvSpPr>
          <p:nvPr/>
        </p:nvSpPr>
        <p:spPr bwMode="auto">
          <a:xfrm>
            <a:off x="3382074" y="3905250"/>
            <a:ext cx="1854786" cy="1006242"/>
          </a:xfrm>
          <a:prstGeom prst="wedgeEllipseCallout">
            <a:avLst>
              <a:gd name="adj1" fmla="val -29926"/>
              <a:gd name="adj2" fmla="val -626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Database server</a:t>
            </a:r>
            <a:br>
              <a:rPr lang="en-US" altLang="en-US" sz="1350"/>
            </a:br>
            <a:r>
              <a:rPr lang="en-US" altLang="en-US" sz="1350"/>
              <a:t>(someone else’s</a:t>
            </a:r>
            <a:br>
              <a:rPr lang="en-US" altLang="en-US" sz="1350"/>
            </a:br>
            <a:r>
              <a:rPr lang="en-US" altLang="en-US" sz="1350"/>
              <a:t>C program)</a:t>
            </a:r>
          </a:p>
        </p:txBody>
      </p:sp>
      <p:sp>
        <p:nvSpPr>
          <p:cNvPr id="51219" name="AutoShape 19"/>
          <p:cNvSpPr>
            <a:spLocks noChangeArrowheads="1"/>
          </p:cNvSpPr>
          <p:nvPr/>
        </p:nvSpPr>
        <p:spPr bwMode="auto">
          <a:xfrm>
            <a:off x="6218171" y="4457700"/>
            <a:ext cx="1474920" cy="421972"/>
          </a:xfrm>
          <a:prstGeom prst="wedgeEllipseCallout">
            <a:avLst>
              <a:gd name="adj1" fmla="val -8954"/>
              <a:gd name="adj2" fmla="val -90255"/>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Applications</a:t>
            </a:r>
          </a:p>
        </p:txBody>
      </p:sp>
      <p:grpSp>
        <p:nvGrpSpPr>
          <p:cNvPr id="51223" name="Group 23"/>
          <p:cNvGrpSpPr>
            <a:grpSpLocks/>
          </p:cNvGrpSpPr>
          <p:nvPr/>
        </p:nvGrpSpPr>
        <p:grpSpPr bwMode="auto">
          <a:xfrm>
            <a:off x="3829050" y="1657350"/>
            <a:ext cx="3200400" cy="2571750"/>
            <a:chOff x="2256" y="1392"/>
            <a:chExt cx="2688" cy="2160"/>
          </a:xfrm>
        </p:grpSpPr>
        <p:pic>
          <p:nvPicPr>
            <p:cNvPr id="512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 y="1392"/>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3"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 y="2244"/>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4"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3108"/>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6" name="Line 16"/>
            <p:cNvSpPr>
              <a:spLocks noChangeShapeType="1"/>
            </p:cNvSpPr>
            <p:nvPr/>
          </p:nvSpPr>
          <p:spPr bwMode="auto">
            <a:xfrm flipV="1">
              <a:off x="2256" y="1728"/>
              <a:ext cx="17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17" name="Line 17"/>
            <p:cNvSpPr>
              <a:spLocks noChangeShapeType="1"/>
            </p:cNvSpPr>
            <p:nvPr/>
          </p:nvSpPr>
          <p:spPr bwMode="auto">
            <a:xfrm>
              <a:off x="2304" y="2448"/>
              <a:ext cx="172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18" name="Line 18"/>
            <p:cNvSpPr>
              <a:spLocks noChangeShapeType="1"/>
            </p:cNvSpPr>
            <p:nvPr/>
          </p:nvSpPr>
          <p:spPr bwMode="auto">
            <a:xfrm>
              <a:off x="2400" y="2880"/>
              <a:ext cx="182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20" name="Text Box 20"/>
            <p:cNvSpPr txBox="1">
              <a:spLocks noChangeArrowheads="1"/>
            </p:cNvSpPr>
            <p:nvPr/>
          </p:nvSpPr>
          <p:spPr bwMode="auto">
            <a:xfrm>
              <a:off x="2659" y="2061"/>
              <a:ext cx="947"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350" dirty="0"/>
                <a:t>connection</a:t>
              </a:r>
            </a:p>
            <a:p>
              <a:pPr>
                <a:buFontTx/>
                <a:buNone/>
              </a:pPr>
              <a:r>
                <a:rPr lang="en-US" altLang="en-US" sz="1350" dirty="0"/>
                <a:t>(ODBC, JDBC)</a:t>
              </a:r>
            </a:p>
          </p:txBody>
        </p:sp>
      </p:grpSp>
      <p:sp>
        <p:nvSpPr>
          <p:cNvPr id="51221" name="Text Box 21"/>
          <p:cNvSpPr txBox="1">
            <a:spLocks noChangeArrowheads="1"/>
          </p:cNvSpPr>
          <p:nvPr/>
        </p:nvSpPr>
        <p:spPr bwMode="auto">
          <a:xfrm>
            <a:off x="1485900" y="1371600"/>
            <a:ext cx="318869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2100"/>
              <a:t>“Two tier database system”</a:t>
            </a:r>
          </a:p>
        </p:txBody>
      </p:sp>
      <p:sp>
        <p:nvSpPr>
          <p:cNvPr id="2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Tree>
    <p:extLst>
      <p:ext uri="{BB962C8B-B14F-4D97-AF65-F5344CB8AC3E}">
        <p14:creationId xmlns:p14="http://schemas.microsoft.com/office/powerpoint/2010/main" val="361446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dissolve">
                                      <p:cBhvr>
                                        <p:cTn id="7" dur="500"/>
                                        <p:tgtEl>
                                          <p:spTgt spid="512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10"/>
                                        </p:tgtEl>
                                        <p:attrNameLst>
                                          <p:attrName>style.visibility</p:attrName>
                                        </p:attrNameLst>
                                      </p:cBhvr>
                                      <p:to>
                                        <p:strVal val="visible"/>
                                      </p:to>
                                    </p:set>
                                    <p:animEffect transition="in" filter="dissolve">
                                      <p:cBhvr>
                                        <p:cTn id="11" dur="500"/>
                                        <p:tgtEl>
                                          <p:spTgt spid="512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1223"/>
                                        </p:tgtEl>
                                        <p:attrNameLst>
                                          <p:attrName>style.visibility</p:attrName>
                                        </p:attrNameLst>
                                      </p:cBhvr>
                                      <p:to>
                                        <p:strVal val="visible"/>
                                      </p:to>
                                    </p:set>
                                    <p:animEffect transition="in" filter="dissolve">
                                      <p:cBhvr>
                                        <p:cTn id="16" dur="500"/>
                                        <p:tgtEl>
                                          <p:spTgt spid="5122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219"/>
                                        </p:tgtEl>
                                        <p:attrNameLst>
                                          <p:attrName>style.visibility</p:attrName>
                                        </p:attrNameLst>
                                      </p:cBhvr>
                                      <p:to>
                                        <p:strVal val="visible"/>
                                      </p:to>
                                    </p:set>
                                    <p:animEffect transition="in" filter="dissolve">
                                      <p:cBhvr>
                                        <p:cTn id="20"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autoUpdateAnimBg="0"/>
      <p:bldP spid="51210" grpId="0" animBg="1" autoUpdateAnimBg="0"/>
      <p:bldP spid="5121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77A8099-9FD9-023E-0E63-F90791B538DE}"/>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Components of DBMS Environment</a:t>
            </a:r>
          </a:p>
        </p:txBody>
      </p:sp>
      <p:grpSp>
        <p:nvGrpSpPr>
          <p:cNvPr id="38915" name="Group 17">
            <a:extLst>
              <a:ext uri="{FF2B5EF4-FFF2-40B4-BE49-F238E27FC236}">
                <a16:creationId xmlns:a16="http://schemas.microsoft.com/office/drawing/2014/main" id="{0BD66CAD-4C27-6882-17FE-4735A9F25828}"/>
              </a:ext>
            </a:extLst>
          </p:cNvPr>
          <p:cNvGrpSpPr>
            <a:grpSpLocks/>
          </p:cNvGrpSpPr>
          <p:nvPr/>
        </p:nvGrpSpPr>
        <p:grpSpPr bwMode="auto">
          <a:xfrm>
            <a:off x="1600200" y="1200150"/>
            <a:ext cx="6057900" cy="3244453"/>
            <a:chOff x="480" y="1344"/>
            <a:chExt cx="5088" cy="2725"/>
          </a:xfrm>
        </p:grpSpPr>
        <p:sp>
          <p:nvSpPr>
            <p:cNvPr id="38916" name="Rectangle 3">
              <a:extLst>
                <a:ext uri="{FF2B5EF4-FFF2-40B4-BE49-F238E27FC236}">
                  <a16:creationId xmlns:a16="http://schemas.microsoft.com/office/drawing/2014/main" id="{57BA6053-2A29-6D5A-77F4-1F1233AA5C84}"/>
                </a:ext>
              </a:extLst>
            </p:cNvPr>
            <p:cNvSpPr>
              <a:spLocks noChangeArrowheads="1"/>
            </p:cNvSpPr>
            <p:nvPr/>
          </p:nvSpPr>
          <p:spPr bwMode="auto">
            <a:xfrm>
              <a:off x="1968" y="1344"/>
              <a:ext cx="1056" cy="259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chemeClr val="bg1"/>
                  </a:solidFill>
                </a:rPr>
                <a:t>DBMS</a:t>
              </a:r>
            </a:p>
            <a:p>
              <a:r>
                <a:rPr lang="en-US" altLang="en-US" sz="1050">
                  <a:solidFill>
                    <a:schemeClr val="bg1"/>
                  </a:solidFill>
                </a:rPr>
                <a:t>===============</a:t>
              </a:r>
              <a:endParaRPr lang="en-US" altLang="en-US" sz="1800">
                <a:solidFill>
                  <a:schemeClr val="bg1"/>
                </a:solidFill>
              </a:endParaRPr>
            </a:p>
            <a:p>
              <a:r>
                <a:rPr lang="en-US" altLang="en-US" sz="1350" b="1">
                  <a:solidFill>
                    <a:schemeClr val="bg1"/>
                  </a:solidFill>
                </a:rPr>
                <a:t>Design tools</a:t>
              </a:r>
              <a:endParaRPr lang="en-US" altLang="en-US" sz="1350">
                <a:solidFill>
                  <a:schemeClr val="bg1"/>
                </a:solidFill>
              </a:endParaRPr>
            </a:p>
            <a:p>
              <a:r>
                <a:rPr lang="en-US" altLang="en-US" sz="1200">
                  <a:solidFill>
                    <a:schemeClr val="bg1"/>
                  </a:solidFill>
                </a:rPr>
                <a:t>Table Creation</a:t>
              </a:r>
            </a:p>
            <a:p>
              <a:r>
                <a:rPr lang="en-US" altLang="en-US" sz="1200">
                  <a:solidFill>
                    <a:schemeClr val="bg1"/>
                  </a:solidFill>
                </a:rPr>
                <a:t>Form Creation</a:t>
              </a:r>
            </a:p>
            <a:p>
              <a:r>
                <a:rPr lang="en-US" altLang="en-US" sz="1200">
                  <a:solidFill>
                    <a:schemeClr val="bg1"/>
                  </a:solidFill>
                </a:rPr>
                <a:t>Query Creation</a:t>
              </a:r>
            </a:p>
            <a:p>
              <a:r>
                <a:rPr lang="en-US" altLang="en-US" sz="1200">
                  <a:solidFill>
                    <a:schemeClr val="bg1"/>
                  </a:solidFill>
                </a:rPr>
                <a:t>Report Creation</a:t>
              </a:r>
            </a:p>
            <a:p>
              <a:r>
                <a:rPr lang="en-US" altLang="en-US" sz="1200">
                  <a:solidFill>
                    <a:schemeClr val="bg1"/>
                  </a:solidFill>
                </a:rPr>
                <a:t>Procedural </a:t>
              </a:r>
            </a:p>
            <a:p>
              <a:r>
                <a:rPr lang="en-US" altLang="en-US" sz="1200">
                  <a:solidFill>
                    <a:schemeClr val="bg1"/>
                  </a:solidFill>
                </a:rPr>
                <a:t>language </a:t>
              </a:r>
            </a:p>
            <a:p>
              <a:r>
                <a:rPr lang="en-US" altLang="en-US" sz="1200">
                  <a:solidFill>
                    <a:schemeClr val="bg1"/>
                  </a:solidFill>
                </a:rPr>
                <a:t>compiler (4GL)</a:t>
              </a:r>
            </a:p>
            <a:p>
              <a:r>
                <a:rPr lang="en-US" altLang="en-US" sz="1200">
                  <a:solidFill>
                    <a:schemeClr val="bg1"/>
                  </a:solidFill>
                </a:rPr>
                <a:t>=============</a:t>
              </a:r>
            </a:p>
            <a:p>
              <a:r>
                <a:rPr lang="en-US" altLang="en-US" sz="1200" b="1">
                  <a:solidFill>
                    <a:schemeClr val="bg1"/>
                  </a:solidFill>
                </a:rPr>
                <a:t>Run time</a:t>
              </a:r>
            </a:p>
            <a:p>
              <a:r>
                <a:rPr lang="en-US" altLang="en-US" sz="1050">
                  <a:solidFill>
                    <a:schemeClr val="bg1"/>
                  </a:solidFill>
                </a:rPr>
                <a:t>Form processor</a:t>
              </a:r>
            </a:p>
            <a:p>
              <a:r>
                <a:rPr lang="en-US" altLang="en-US" sz="1050">
                  <a:solidFill>
                    <a:schemeClr val="bg1"/>
                  </a:solidFill>
                </a:rPr>
                <a:t>Query processor</a:t>
              </a:r>
            </a:p>
            <a:p>
              <a:r>
                <a:rPr lang="en-US" altLang="en-US" sz="1050">
                  <a:solidFill>
                    <a:schemeClr val="bg1"/>
                  </a:solidFill>
                </a:rPr>
                <a:t>Report Writer</a:t>
              </a:r>
            </a:p>
            <a:p>
              <a:r>
                <a:rPr lang="en-US" altLang="en-US" sz="1050">
                  <a:solidFill>
                    <a:schemeClr val="bg1"/>
                  </a:solidFill>
                </a:rPr>
                <a:t>Language Run time</a:t>
              </a:r>
              <a:endParaRPr lang="en-US" altLang="en-US" sz="1800">
                <a:solidFill>
                  <a:schemeClr val="bg1"/>
                </a:solidFill>
              </a:endParaRPr>
            </a:p>
          </p:txBody>
        </p:sp>
        <p:sp>
          <p:nvSpPr>
            <p:cNvPr id="38917" name="Rectangle 4">
              <a:extLst>
                <a:ext uri="{FF2B5EF4-FFF2-40B4-BE49-F238E27FC236}">
                  <a16:creationId xmlns:a16="http://schemas.microsoft.com/office/drawing/2014/main" id="{466E5B7E-C164-478F-E666-0E2A4E0F08E9}"/>
                </a:ext>
              </a:extLst>
            </p:cNvPr>
            <p:cNvSpPr>
              <a:spLocks noChangeArrowheads="1"/>
            </p:cNvSpPr>
            <p:nvPr/>
          </p:nvSpPr>
          <p:spPr bwMode="auto">
            <a:xfrm>
              <a:off x="3648" y="3360"/>
              <a:ext cx="768" cy="52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50">
                  <a:solidFill>
                    <a:schemeClr val="bg1"/>
                  </a:solidFill>
                </a:rPr>
                <a:t>User</a:t>
              </a:r>
            </a:p>
            <a:p>
              <a:r>
                <a:rPr lang="en-US" altLang="en-US" sz="1350">
                  <a:solidFill>
                    <a:schemeClr val="bg1"/>
                  </a:solidFill>
                </a:rPr>
                <a:t>Interface</a:t>
              </a:r>
            </a:p>
            <a:p>
              <a:r>
                <a:rPr lang="en-US" altLang="en-US" sz="1350">
                  <a:solidFill>
                    <a:schemeClr val="bg1"/>
                  </a:solidFill>
                </a:rPr>
                <a:t>Applications</a:t>
              </a:r>
              <a:endParaRPr lang="en-US" altLang="en-US" sz="1800">
                <a:solidFill>
                  <a:schemeClr val="bg1"/>
                </a:solidFill>
              </a:endParaRPr>
            </a:p>
          </p:txBody>
        </p:sp>
        <p:sp>
          <p:nvSpPr>
            <p:cNvPr id="38918" name="Rectangle 5">
              <a:extLst>
                <a:ext uri="{FF2B5EF4-FFF2-40B4-BE49-F238E27FC236}">
                  <a16:creationId xmlns:a16="http://schemas.microsoft.com/office/drawing/2014/main" id="{D27A99B0-6F18-7491-4F66-590C5658C203}"/>
                </a:ext>
              </a:extLst>
            </p:cNvPr>
            <p:cNvSpPr>
              <a:spLocks noChangeArrowheads="1"/>
            </p:cNvSpPr>
            <p:nvPr/>
          </p:nvSpPr>
          <p:spPr bwMode="auto">
            <a:xfrm>
              <a:off x="3600" y="2352"/>
              <a:ext cx="768" cy="52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a:solidFill>
                    <a:schemeClr val="bg1"/>
                  </a:solidFill>
                </a:rPr>
                <a:t>Application</a:t>
              </a:r>
            </a:p>
            <a:p>
              <a:r>
                <a:rPr lang="en-US" altLang="en-US" sz="1500">
                  <a:solidFill>
                    <a:schemeClr val="bg1"/>
                  </a:solidFill>
                </a:rPr>
                <a:t>Programs</a:t>
              </a:r>
              <a:endParaRPr lang="en-US" altLang="en-US" sz="1800">
                <a:solidFill>
                  <a:schemeClr val="bg1"/>
                </a:solidFill>
              </a:endParaRPr>
            </a:p>
          </p:txBody>
        </p:sp>
        <p:sp>
          <p:nvSpPr>
            <p:cNvPr id="38919" name="AutoShape 6">
              <a:extLst>
                <a:ext uri="{FF2B5EF4-FFF2-40B4-BE49-F238E27FC236}">
                  <a16:creationId xmlns:a16="http://schemas.microsoft.com/office/drawing/2014/main" id="{F06EB68A-7FC9-A67D-2E54-B61047638A0E}"/>
                </a:ext>
              </a:extLst>
            </p:cNvPr>
            <p:cNvSpPr>
              <a:spLocks noChangeArrowheads="1"/>
            </p:cNvSpPr>
            <p:nvPr/>
          </p:nvSpPr>
          <p:spPr bwMode="auto">
            <a:xfrm>
              <a:off x="624" y="2352"/>
              <a:ext cx="576" cy="768"/>
            </a:xfrm>
            <a:prstGeom prst="flowChartMagneticDisk">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50" b="1">
                  <a:solidFill>
                    <a:schemeClr val="bg1"/>
                  </a:solidFill>
                </a:rPr>
                <a:t>Database</a:t>
              </a:r>
              <a:endParaRPr lang="en-US" altLang="en-US" sz="2100">
                <a:solidFill>
                  <a:schemeClr val="bg1"/>
                </a:solidFill>
              </a:endParaRPr>
            </a:p>
          </p:txBody>
        </p:sp>
        <p:sp>
          <p:nvSpPr>
            <p:cNvPr id="38920" name="Line 7">
              <a:extLst>
                <a:ext uri="{FF2B5EF4-FFF2-40B4-BE49-F238E27FC236}">
                  <a16:creationId xmlns:a16="http://schemas.microsoft.com/office/drawing/2014/main" id="{DB1D73EF-F1EF-0B77-E5FC-4402066DAABB}"/>
                </a:ext>
              </a:extLst>
            </p:cNvPr>
            <p:cNvSpPr>
              <a:spLocks noChangeShapeType="1"/>
            </p:cNvSpPr>
            <p:nvPr/>
          </p:nvSpPr>
          <p:spPr bwMode="auto">
            <a:xfrm>
              <a:off x="1200" y="2784"/>
              <a:ext cx="768"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1" name="Text Box 8">
              <a:extLst>
                <a:ext uri="{FF2B5EF4-FFF2-40B4-BE49-F238E27FC236}">
                  <a16:creationId xmlns:a16="http://schemas.microsoft.com/office/drawing/2014/main" id="{3AF0BDD3-2DD2-7B03-24B9-D725912EF5F6}"/>
                </a:ext>
              </a:extLst>
            </p:cNvPr>
            <p:cNvSpPr txBox="1">
              <a:spLocks noChangeArrowheads="1"/>
            </p:cNvSpPr>
            <p:nvPr/>
          </p:nvSpPr>
          <p:spPr bwMode="auto">
            <a:xfrm>
              <a:off x="480" y="3216"/>
              <a:ext cx="1283" cy="853"/>
            </a:xfrm>
            <a:prstGeom prst="rect">
              <a:avLst/>
            </a:prstGeom>
            <a:solidFill>
              <a:schemeClr val="hlink"/>
            </a:solidFill>
            <a:ln w="9525">
              <a:solidFill>
                <a:schemeClr val="tx1"/>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a:t>Database contains:</a:t>
              </a:r>
              <a:endParaRPr lang="en-US" altLang="en-US" sz="1200"/>
            </a:p>
            <a:p>
              <a:r>
                <a:rPr lang="en-US" altLang="en-US" sz="1200"/>
                <a:t>User’s Data</a:t>
              </a:r>
            </a:p>
            <a:p>
              <a:r>
                <a:rPr lang="en-US" altLang="en-US" sz="1200"/>
                <a:t>Metadata</a:t>
              </a:r>
            </a:p>
            <a:p>
              <a:r>
                <a:rPr lang="en-US" altLang="en-US" sz="1200"/>
                <a:t>Indexes</a:t>
              </a:r>
            </a:p>
            <a:p>
              <a:r>
                <a:rPr lang="en-US" altLang="en-US" sz="1200"/>
                <a:t>Application Metadata</a:t>
              </a:r>
            </a:p>
          </p:txBody>
        </p:sp>
        <p:sp>
          <p:nvSpPr>
            <p:cNvPr id="38922" name="Line 9">
              <a:extLst>
                <a:ext uri="{FF2B5EF4-FFF2-40B4-BE49-F238E27FC236}">
                  <a16:creationId xmlns:a16="http://schemas.microsoft.com/office/drawing/2014/main" id="{B36F335C-1937-8E2D-BA7F-90EC88A52D4B}"/>
                </a:ext>
              </a:extLst>
            </p:cNvPr>
            <p:cNvSpPr>
              <a:spLocks noChangeShapeType="1"/>
            </p:cNvSpPr>
            <p:nvPr/>
          </p:nvSpPr>
          <p:spPr bwMode="auto">
            <a:xfrm flipH="1">
              <a:off x="3024" y="3648"/>
              <a:ext cx="62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aphicFrame>
          <p:nvGraphicFramePr>
            <p:cNvPr id="38923" name="Object 2">
              <a:extLst>
                <a:ext uri="{FF2B5EF4-FFF2-40B4-BE49-F238E27FC236}">
                  <a16:creationId xmlns:a16="http://schemas.microsoft.com/office/drawing/2014/main" id="{31BB81BA-429F-B5AD-B9C4-ED1FE31DB720}"/>
                </a:ext>
              </a:extLst>
            </p:cNvPr>
            <p:cNvGraphicFramePr>
              <a:graphicFrameLocks noChangeAspect="1"/>
            </p:cNvGraphicFramePr>
            <p:nvPr/>
          </p:nvGraphicFramePr>
          <p:xfrm>
            <a:off x="4752" y="1872"/>
            <a:ext cx="637" cy="725"/>
          </p:xfrm>
          <a:graphic>
            <a:graphicData uri="http://schemas.openxmlformats.org/presentationml/2006/ole">
              <mc:AlternateContent xmlns:mc="http://schemas.openxmlformats.org/markup-compatibility/2006">
                <mc:Choice xmlns:v="urn:schemas-microsoft-com:vml" Requires="v">
                  <p:oleObj name="Clip" r:id="rId2" imgW="5640388" imgH="6415088" progId="MS_ClipArt_Gallery.2">
                    <p:embed/>
                  </p:oleObj>
                </mc:Choice>
                <mc:Fallback>
                  <p:oleObj name="Clip" r:id="rId2" imgW="5640388" imgH="6415088" progId="MS_ClipArt_Gallery.2">
                    <p:embed/>
                    <p:pic>
                      <p:nvPicPr>
                        <p:cNvPr id="38923" name="Object 2">
                          <a:extLst>
                            <a:ext uri="{FF2B5EF4-FFF2-40B4-BE49-F238E27FC236}">
                              <a16:creationId xmlns:a16="http://schemas.microsoft.com/office/drawing/2014/main" id="{31BB81BA-429F-B5AD-B9C4-ED1FE31DB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 y="1872"/>
                          <a:ext cx="637"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Line 11">
              <a:extLst>
                <a:ext uri="{FF2B5EF4-FFF2-40B4-BE49-F238E27FC236}">
                  <a16:creationId xmlns:a16="http://schemas.microsoft.com/office/drawing/2014/main" id="{0E8030DD-E9C5-3AD3-4669-D1ADA00FE7F0}"/>
                </a:ext>
              </a:extLst>
            </p:cNvPr>
            <p:cNvSpPr>
              <a:spLocks noChangeShapeType="1"/>
            </p:cNvSpPr>
            <p:nvPr/>
          </p:nvSpPr>
          <p:spPr bwMode="auto">
            <a:xfrm flipH="1">
              <a:off x="3024" y="2640"/>
              <a:ext cx="57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5" name="Line 12">
              <a:extLst>
                <a:ext uri="{FF2B5EF4-FFF2-40B4-BE49-F238E27FC236}">
                  <a16:creationId xmlns:a16="http://schemas.microsoft.com/office/drawing/2014/main" id="{A4DD8606-94F2-1248-A5D3-2D850F5A81E3}"/>
                </a:ext>
              </a:extLst>
            </p:cNvPr>
            <p:cNvSpPr>
              <a:spLocks noChangeShapeType="1"/>
            </p:cNvSpPr>
            <p:nvPr/>
          </p:nvSpPr>
          <p:spPr bwMode="auto">
            <a:xfrm flipH="1">
              <a:off x="4368" y="2304"/>
              <a:ext cx="384" cy="2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6" name="Line 13">
              <a:extLst>
                <a:ext uri="{FF2B5EF4-FFF2-40B4-BE49-F238E27FC236}">
                  <a16:creationId xmlns:a16="http://schemas.microsoft.com/office/drawing/2014/main" id="{E251A347-4777-7AC1-C159-38670FF6CCFB}"/>
                </a:ext>
              </a:extLst>
            </p:cNvPr>
            <p:cNvSpPr>
              <a:spLocks noChangeShapeType="1"/>
            </p:cNvSpPr>
            <p:nvPr/>
          </p:nvSpPr>
          <p:spPr bwMode="auto">
            <a:xfrm flipH="1">
              <a:off x="4416" y="3408"/>
              <a:ext cx="336" cy="192"/>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aphicFrame>
          <p:nvGraphicFramePr>
            <p:cNvPr id="38927" name="Object 3">
              <a:extLst>
                <a:ext uri="{FF2B5EF4-FFF2-40B4-BE49-F238E27FC236}">
                  <a16:creationId xmlns:a16="http://schemas.microsoft.com/office/drawing/2014/main" id="{BC8AE3BF-F46A-6671-819E-8F8BA0F7B09B}"/>
                </a:ext>
              </a:extLst>
            </p:cNvPr>
            <p:cNvGraphicFramePr>
              <a:graphicFrameLocks noChangeAspect="1"/>
            </p:cNvGraphicFramePr>
            <p:nvPr/>
          </p:nvGraphicFramePr>
          <p:xfrm>
            <a:off x="4800" y="3120"/>
            <a:ext cx="768" cy="481"/>
          </p:xfrm>
          <a:graphic>
            <a:graphicData uri="http://schemas.openxmlformats.org/presentationml/2006/ole">
              <mc:AlternateContent xmlns:mc="http://schemas.openxmlformats.org/markup-compatibility/2006">
                <mc:Choice xmlns:v="urn:schemas-microsoft-com:vml" Requires="v">
                  <p:oleObj name="Clip" r:id="rId4" imgW="4039263" imgH="2534876" progId="MS_ClipArt_Gallery.2">
                    <p:embed/>
                  </p:oleObj>
                </mc:Choice>
                <mc:Fallback>
                  <p:oleObj name="Clip" r:id="rId4" imgW="4039263" imgH="2534876" progId="MS_ClipArt_Gallery.2">
                    <p:embed/>
                    <p:pic>
                      <p:nvPicPr>
                        <p:cNvPr id="38927" name="Object 3">
                          <a:extLst>
                            <a:ext uri="{FF2B5EF4-FFF2-40B4-BE49-F238E27FC236}">
                              <a16:creationId xmlns:a16="http://schemas.microsoft.com/office/drawing/2014/main" id="{BC8AE3BF-F46A-6671-819E-8F8BA0F7B0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3120"/>
                          <a:ext cx="768"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Line 15">
              <a:extLst>
                <a:ext uri="{FF2B5EF4-FFF2-40B4-BE49-F238E27FC236}">
                  <a16:creationId xmlns:a16="http://schemas.microsoft.com/office/drawing/2014/main" id="{6027298F-8002-6D6A-BB45-A8A954496BE0}"/>
                </a:ext>
              </a:extLst>
            </p:cNvPr>
            <p:cNvSpPr>
              <a:spLocks noChangeShapeType="1"/>
            </p:cNvSpPr>
            <p:nvPr/>
          </p:nvSpPr>
          <p:spPr bwMode="auto">
            <a:xfrm flipH="1">
              <a:off x="3024" y="2160"/>
              <a:ext cx="1728"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9" name="Line 16">
              <a:extLst>
                <a:ext uri="{FF2B5EF4-FFF2-40B4-BE49-F238E27FC236}">
                  <a16:creationId xmlns:a16="http://schemas.microsoft.com/office/drawing/2014/main" id="{3B98CEB4-B772-3952-D262-C568FA7F709B}"/>
                </a:ext>
              </a:extLst>
            </p:cNvPr>
            <p:cNvSpPr>
              <a:spLocks noChangeShapeType="1"/>
            </p:cNvSpPr>
            <p:nvPr/>
          </p:nvSpPr>
          <p:spPr bwMode="auto">
            <a:xfrm>
              <a:off x="3024" y="3216"/>
              <a:ext cx="168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of Data</a:t>
            </a:r>
          </a:p>
        </p:txBody>
      </p:sp>
      <p:sp>
        <p:nvSpPr>
          <p:cNvPr id="3" name="Content Placeholder 2"/>
          <p:cNvSpPr>
            <a:spLocks noGrp="1"/>
          </p:cNvSpPr>
          <p:nvPr>
            <p:ph idx="1"/>
          </p:nvPr>
        </p:nvSpPr>
        <p:spPr/>
        <p:txBody>
          <a:bodyPr>
            <a:normAutofit/>
          </a:bodyPr>
          <a:lstStyle/>
          <a:p>
            <a:r>
              <a:rPr lang="en-US" sz="1800" dirty="0"/>
              <a:t>Data is organized in layers</a:t>
            </a:r>
          </a:p>
          <a:p>
            <a:pPr lvl="1"/>
            <a:r>
              <a:rPr lang="en-US" sz="1800" dirty="0"/>
              <a:t>Files, records, fields, characters</a:t>
            </a:r>
          </a:p>
        </p:txBody>
      </p:sp>
      <p:sp>
        <p:nvSpPr>
          <p:cNvPr id="4" name="Footer Placeholder 3"/>
          <p:cNvSpPr>
            <a:spLocks noGrp="1"/>
          </p:cNvSpPr>
          <p:nvPr>
            <p:ph type="ftr" sz="quarter" idx="11"/>
          </p:nvPr>
        </p:nvSpPr>
        <p:spPr/>
        <p:txBody>
          <a:bodyPr/>
          <a:lstStyle/>
          <a:p>
            <a:r>
              <a:rPr lang="en-US" dirty="0"/>
              <a:t>Discovering Computers 2011: Living in a Digital World Chapter 10</a:t>
            </a:r>
          </a:p>
        </p:txBody>
      </p:sp>
      <p:sp>
        <p:nvSpPr>
          <p:cNvPr id="5" name="Slide Number Placeholder 4"/>
          <p:cNvSpPr>
            <a:spLocks noGrp="1"/>
          </p:cNvSpPr>
          <p:nvPr>
            <p:ph type="sldNum" sz="quarter" idx="12"/>
          </p:nvPr>
        </p:nvSpPr>
        <p:spPr/>
        <p:txBody>
          <a:bodyPr/>
          <a:lstStyle/>
          <a:p>
            <a:fld id="{E1920792-1FFE-4123-96E7-9B6DC9FF0B06}" type="slidenum">
              <a:rPr lang="en-US" smtClean="0"/>
              <a:pPr/>
              <a:t>23</a:t>
            </a:fld>
            <a:endParaRPr lang="en-US"/>
          </a:p>
        </p:txBody>
      </p:sp>
      <p:sp>
        <p:nvSpPr>
          <p:cNvPr id="6" name="Text Placeholder 5"/>
          <p:cNvSpPr>
            <a:spLocks noGrp="1"/>
          </p:cNvSpPr>
          <p:nvPr>
            <p:ph type="body" sz="quarter" idx="13"/>
          </p:nvPr>
        </p:nvSpPr>
        <p:spPr>
          <a:xfrm>
            <a:off x="1257300" y="4800600"/>
            <a:ext cx="1257300" cy="342900"/>
          </a:xfrm>
        </p:spPr>
        <p:txBody>
          <a:bodyPr>
            <a:normAutofit fontScale="92500" lnSpcReduction="10000"/>
          </a:bodyPr>
          <a:lstStyle/>
          <a:p>
            <a:r>
              <a:rPr lang="en-US" dirty="0"/>
              <a:t>Page 517 </a:t>
            </a:r>
          </a:p>
          <a:p>
            <a:r>
              <a:rPr lang="en-US" dirty="0"/>
              <a:t>Figure 10-2</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1847768"/>
            <a:ext cx="5715000" cy="3131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of Data</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24</a:t>
            </a:fld>
            <a:endParaRPr lang="en-US"/>
          </a:p>
        </p:txBody>
      </p:sp>
      <p:sp>
        <p:nvSpPr>
          <p:cNvPr id="6" name="Text Placeholder 5"/>
          <p:cNvSpPr>
            <a:spLocks noGrp="1"/>
          </p:cNvSpPr>
          <p:nvPr>
            <p:ph type="body" sz="quarter" idx="13"/>
          </p:nvPr>
        </p:nvSpPr>
        <p:spPr>
          <a:xfrm>
            <a:off x="1257300" y="4800600"/>
            <a:ext cx="1257300" cy="342900"/>
          </a:xfrm>
        </p:spPr>
        <p:txBody>
          <a:bodyPr>
            <a:normAutofit fontScale="92500" lnSpcReduction="10000"/>
          </a:bodyPr>
          <a:lstStyle/>
          <a:p>
            <a:r>
              <a:rPr lang="en-US" dirty="0"/>
              <a:t>Page 519</a:t>
            </a:r>
          </a:p>
          <a:p>
            <a:r>
              <a:rPr lang="en-US" dirty="0"/>
              <a:t>Figure 10-4</a:t>
            </a:r>
          </a:p>
        </p:txBody>
      </p:sp>
      <p:sp>
        <p:nvSpPr>
          <p:cNvPr id="8" name="Content Placeholder 7"/>
          <p:cNvSpPr>
            <a:spLocks noGrp="1"/>
          </p:cNvSpPr>
          <p:nvPr>
            <p:ph idx="1"/>
          </p:nvPr>
        </p:nvSpPr>
        <p:spPr/>
        <p:txBody>
          <a:bodyPr>
            <a:normAutofit/>
          </a:bodyPr>
          <a:lstStyle/>
          <a:p>
            <a:r>
              <a:rPr lang="en-US" sz="2000" dirty="0"/>
              <a:t>A </a:t>
            </a:r>
            <a:r>
              <a:rPr lang="en-US" sz="2000" b="1" dirty="0">
                <a:solidFill>
                  <a:srgbClr val="005F86"/>
                </a:solidFill>
              </a:rPr>
              <a:t>record</a:t>
            </a:r>
            <a:r>
              <a:rPr lang="en-US" sz="2000" dirty="0"/>
              <a:t> is a group of related fields</a:t>
            </a:r>
          </a:p>
          <a:p>
            <a:pPr lvl="1"/>
            <a:r>
              <a:rPr lang="en-US" sz="2000" dirty="0"/>
              <a:t>A </a:t>
            </a:r>
            <a:r>
              <a:rPr lang="en-US" sz="2000" b="1" dirty="0">
                <a:solidFill>
                  <a:srgbClr val="005F86"/>
                </a:solidFill>
              </a:rPr>
              <a:t>primary key</a:t>
            </a:r>
            <a:r>
              <a:rPr lang="en-US" sz="2000" dirty="0">
                <a:solidFill>
                  <a:srgbClr val="005F86"/>
                </a:solidFill>
              </a:rPr>
              <a:t> </a:t>
            </a:r>
            <a:r>
              <a:rPr lang="en-US" sz="2000" dirty="0"/>
              <a:t>uniquely identifies each record</a:t>
            </a:r>
          </a:p>
          <a:p>
            <a:r>
              <a:rPr lang="en-US" sz="2000" dirty="0"/>
              <a:t>A </a:t>
            </a:r>
            <a:r>
              <a:rPr lang="en-US" sz="2000" b="1" dirty="0">
                <a:solidFill>
                  <a:srgbClr val="005F86"/>
                </a:solidFill>
              </a:rPr>
              <a:t>data file</a:t>
            </a:r>
            <a:r>
              <a:rPr lang="en-US" sz="2000" dirty="0">
                <a:solidFill>
                  <a:srgbClr val="005F86"/>
                </a:solidFill>
              </a:rPr>
              <a:t> </a:t>
            </a:r>
            <a:r>
              <a:rPr lang="en-US" sz="2000" dirty="0"/>
              <a:t>is a collection of related records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419350"/>
            <a:ext cx="6941901" cy="19539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Key concepts</a:t>
            </a:r>
          </a:p>
          <a:p>
            <a:pPr marL="674370" lvl="1" indent="-182880">
              <a:lnSpc>
                <a:spcPct val="90000"/>
              </a:lnSpc>
              <a:spcBef>
                <a:spcPts val="0"/>
              </a:spcBef>
              <a:spcAft>
                <a:spcPts val="4400"/>
              </a:spcAft>
              <a:buClr>
                <a:srgbClr val="0000FF"/>
              </a:buClr>
              <a:buFont typeface="Wingdings" pitchFamily="2" charset="2"/>
              <a:buChar char="§"/>
            </a:pPr>
            <a:r>
              <a:rPr lang="en-US" sz="1800" dirty="0">
                <a:solidFill>
                  <a:schemeClr val="accent6">
                    <a:lumMod val="50000"/>
                  </a:schemeClr>
                </a:solidFill>
              </a:rPr>
              <a:t> </a:t>
            </a:r>
            <a:r>
              <a:rPr lang="en-US" sz="1800" dirty="0">
                <a:solidFill>
                  <a:srgbClr val="0000FF"/>
                </a:solidFill>
              </a:rPr>
              <a:t>Data model: </a:t>
            </a:r>
            <a:r>
              <a:rPr lang="en-US" sz="1800" dirty="0">
                <a:latin typeface="Cambria" panose="02040503050406030204" pitchFamily="18" charset="0"/>
                <a:ea typeface="Cambria" panose="02040503050406030204" pitchFamily="18" charset="0"/>
              </a:rPr>
              <a:t>how the data is structured. It is telling you that  general form of data that's going to be stored in the database.</a:t>
            </a:r>
          </a:p>
          <a:p>
            <a:pPr marL="1074420" lvl="2" indent="-182880">
              <a:lnSpc>
                <a:spcPct val="90000"/>
              </a:lnSpc>
              <a:spcBef>
                <a:spcPts val="0"/>
              </a:spcBef>
              <a:spcAft>
                <a:spcPts val="4400"/>
              </a:spcAft>
              <a:buClr>
                <a:srgbClr val="0000FF"/>
              </a:buClr>
              <a:buFont typeface="Wingdings" pitchFamily="2" charset="2"/>
              <a:buChar char="§"/>
            </a:pPr>
            <a:r>
              <a:rPr lang="en-US" sz="1800" dirty="0">
                <a:latin typeface="Cambria" panose="02040503050406030204" pitchFamily="18" charset="0"/>
                <a:ea typeface="Cambria" panose="02040503050406030204" pitchFamily="18" charset="0"/>
              </a:rPr>
              <a:t> consists of rules and standards that define how the database organizes data</a:t>
            </a:r>
            <a:endParaRPr lang="en-US" sz="1800" dirty="0">
              <a:solidFill>
                <a:srgbClr val="0000FF"/>
              </a:solidFill>
              <a:latin typeface="Cambria" panose="02040503050406030204" pitchFamily="18" charset="0"/>
              <a:ea typeface="Cambria" panose="02040503050406030204" pitchFamily="18" charset="0"/>
            </a:endParaRPr>
          </a:p>
          <a:p>
            <a:pPr marL="674370" lvl="1" indent="-182880">
              <a:lnSpc>
                <a:spcPct val="90000"/>
              </a:lnSpc>
              <a:spcBef>
                <a:spcPts val="0"/>
              </a:spcBef>
              <a:spcAft>
                <a:spcPts val="4400"/>
              </a:spcAft>
              <a:buClr>
                <a:srgbClr val="0000FF"/>
              </a:buClr>
              <a:buFont typeface="Wingdings" pitchFamily="2" charset="2"/>
              <a:buChar char="§"/>
            </a:pPr>
            <a:r>
              <a:rPr lang="en-US" sz="1800" dirty="0">
                <a:solidFill>
                  <a:srgbClr val="0000FF"/>
                </a:solidFill>
                <a:latin typeface="Cambria" panose="02040503050406030204" pitchFamily="18" charset="0"/>
                <a:ea typeface="Cambria" panose="02040503050406030204" pitchFamily="18" charset="0"/>
              </a:rPr>
              <a:t> Schema versus data: logical representation </a:t>
            </a:r>
          </a:p>
          <a:p>
            <a:pPr marL="674370" lvl="1" indent="-182880">
              <a:lnSpc>
                <a:spcPct val="90000"/>
              </a:lnSpc>
              <a:spcBef>
                <a:spcPts val="0"/>
              </a:spcBef>
              <a:spcAft>
                <a:spcPts val="4400"/>
              </a:spcAft>
              <a:buClr>
                <a:srgbClr val="0000FF"/>
              </a:buClr>
              <a:buFont typeface="Wingdings" pitchFamily="2" charset="2"/>
              <a:buChar char="§"/>
            </a:pPr>
            <a:r>
              <a:rPr lang="en-US" sz="1800" dirty="0">
                <a:solidFill>
                  <a:srgbClr val="0000FF"/>
                </a:solidFill>
                <a:latin typeface="Cambria" panose="02040503050406030204" pitchFamily="18" charset="0"/>
                <a:ea typeface="Cambria" panose="02040503050406030204" pitchFamily="18" charset="0"/>
              </a:rPr>
              <a:t> Data definition language (DDL):create ,alter ,Drop ,rename </a:t>
            </a:r>
          </a:p>
          <a:p>
            <a:pPr marL="674370" lvl="1" indent="-182880">
              <a:lnSpc>
                <a:spcPct val="90000"/>
              </a:lnSpc>
              <a:spcBef>
                <a:spcPts val="0"/>
              </a:spcBef>
              <a:spcAft>
                <a:spcPts val="4400"/>
              </a:spcAft>
              <a:buClr>
                <a:srgbClr val="0000FF"/>
              </a:buClr>
              <a:buFont typeface="Wingdings" pitchFamily="2" charset="2"/>
              <a:buChar char="§"/>
            </a:pPr>
            <a:r>
              <a:rPr lang="en-US" sz="1800" dirty="0">
                <a:solidFill>
                  <a:srgbClr val="0000FF"/>
                </a:solidFill>
                <a:latin typeface="Cambria" panose="02040503050406030204" pitchFamily="18" charset="0"/>
                <a:ea typeface="Cambria" panose="02040503050406030204" pitchFamily="18" charset="0"/>
              </a:rPr>
              <a:t> Data manipulation or query language (DML):select ,insert ,update ,delete </a:t>
            </a:r>
          </a:p>
        </p:txBody>
      </p:sp>
    </p:spTree>
    <p:extLst>
      <p:ext uri="{BB962C8B-B14F-4D97-AF65-F5344CB8AC3E}">
        <p14:creationId xmlns:p14="http://schemas.microsoft.com/office/powerpoint/2010/main" val="1296693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8DD8C69-8B9E-322A-B09A-1677B190BCA8}"/>
              </a:ext>
            </a:extLst>
          </p:cNvPr>
          <p:cNvSpPr>
            <a:spLocks noGrp="1" noChangeArrowheads="1"/>
          </p:cNvSpPr>
          <p:nvPr>
            <p:ph type="title" idx="4294967295"/>
          </p:nvPr>
        </p:nvSpPr>
        <p:spPr/>
        <p:txBody>
          <a:bodyPr vert="horz" lIns="91440" tIns="45720" rIns="91440" bIns="68580" rtlCol="0" anchor="b">
            <a:normAutofit/>
          </a:bodyPr>
          <a:lstStyle/>
          <a:p>
            <a:r>
              <a:rPr lang="en-GB" altLang="en-US" b="1">
                <a:latin typeface="Times" panose="02020603050405020304" pitchFamily="18" charset="0"/>
              </a:rPr>
              <a:t>Database Languages</a:t>
            </a:r>
            <a:endParaRPr lang="en-GB" altLang="en-US" b="1">
              <a:solidFill>
                <a:schemeClr val="tx1"/>
              </a:solidFill>
              <a:latin typeface="Times" panose="02020603050405020304" pitchFamily="18" charset="0"/>
            </a:endParaRPr>
          </a:p>
        </p:txBody>
      </p:sp>
      <p:sp>
        <p:nvSpPr>
          <p:cNvPr id="43011" name="Slide Number Placeholder 3">
            <a:extLst>
              <a:ext uri="{FF2B5EF4-FFF2-40B4-BE49-F238E27FC236}">
                <a16:creationId xmlns:a16="http://schemas.microsoft.com/office/drawing/2014/main" id="{D5004EA2-1440-ACE0-D0D5-3E9CD3427836}"/>
              </a:ext>
            </a:extLst>
          </p:cNvPr>
          <p:cNvSpPr>
            <a:spLocks noGrp="1" noChangeArrowheads="1"/>
          </p:cNvSpPr>
          <p:nvPr>
            <p:ph type="sldNum" sz="quarter" idx="12"/>
          </p:nvPr>
        </p:nvSpPr>
        <p:spPr>
          <a:xfrm>
            <a:off x="1252538" y="4657725"/>
            <a:ext cx="342900" cy="342900"/>
          </a:xfrm>
          <a:prstGeom prst="ellipse">
            <a:avLst/>
          </a:prstGeom>
          <a:solidFill>
            <a:schemeClr val="accent1"/>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rtlCol="0" anchor="ctr" anchorCtr="1"/>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pPr algn="ctr"/>
            <a:fld id="{97DDE315-ACA5-4CFF-B4C0-3F1D10A728A5}" type="slidenum">
              <a:rPr lang="en-GB" altLang="en-US" sz="1050">
                <a:solidFill>
                  <a:srgbClr val="FFFFFF"/>
                </a:solidFill>
                <a:latin typeface="Franklin Gothic Book" panose="020B0503020102020204" pitchFamily="34" charset="0"/>
              </a:rPr>
              <a:pPr algn="ctr"/>
              <a:t>26</a:t>
            </a:fld>
            <a:endParaRPr lang="en-GB" altLang="en-US" sz="1050">
              <a:solidFill>
                <a:srgbClr val="FFFFFF"/>
              </a:solidFill>
              <a:latin typeface="Franklin Gothic Book" panose="020B0503020102020204" pitchFamily="34" charset="0"/>
            </a:endParaRPr>
          </a:p>
        </p:txBody>
      </p:sp>
      <p:sp>
        <p:nvSpPr>
          <p:cNvPr id="72707" name="Rectangle 3">
            <a:extLst>
              <a:ext uri="{FF2B5EF4-FFF2-40B4-BE49-F238E27FC236}">
                <a16:creationId xmlns:a16="http://schemas.microsoft.com/office/drawing/2014/main" id="{8A2AAF56-E181-3CE9-6198-2C79CCCD5692}"/>
              </a:ext>
            </a:extLst>
          </p:cNvPr>
          <p:cNvSpPr>
            <a:spLocks noGrp="1" noChangeArrowheads="1"/>
          </p:cNvSpPr>
          <p:nvPr>
            <p:ph sz="quarter" idx="4294967295"/>
          </p:nvPr>
        </p:nvSpPr>
        <p:spPr>
          <a:xfrm>
            <a:off x="457200" y="1257300"/>
            <a:ext cx="8001000" cy="3086100"/>
          </a:xfrm>
        </p:spPr>
        <p:txBody>
          <a:bodyPr/>
          <a:lstStyle/>
          <a:p>
            <a:r>
              <a:rPr lang="en-GB" altLang="en-US" sz="2025" b="1" dirty="0">
                <a:latin typeface="Cambria" panose="02040503050406030204" pitchFamily="18" charset="0"/>
                <a:ea typeface="Cambria" panose="02040503050406030204" pitchFamily="18" charset="0"/>
              </a:rPr>
              <a:t>Data Definition Language (DDL)</a:t>
            </a:r>
          </a:p>
          <a:p>
            <a:pPr marL="0" indent="0">
              <a:buNone/>
            </a:pPr>
            <a:endParaRPr lang="en-GB" altLang="en-US" sz="2025" b="1" dirty="0">
              <a:latin typeface="Times" panose="02020603050405020304" pitchFamily="18" charset="0"/>
            </a:endParaRPr>
          </a:p>
          <a:p>
            <a:pPr lvl="1" algn="just"/>
            <a:r>
              <a:rPr lang="en-US" altLang="en-US" sz="2100" dirty="0">
                <a:latin typeface="Cambria" panose="02040503050406030204" pitchFamily="18" charset="0"/>
                <a:ea typeface="Cambria" panose="02040503050406030204" pitchFamily="18" charset="0"/>
                <a:cs typeface="Times New Roman" panose="02020603050405020304" pitchFamily="18" charset="0"/>
              </a:rPr>
              <a:t>Allows the DBA or user to describe and name entities, attributes, and relationships required for the application</a:t>
            </a:r>
          </a:p>
          <a:p>
            <a:pPr marL="457200" lvl="1" indent="0" algn="just">
              <a:buNone/>
            </a:pPr>
            <a:endParaRPr lang="en-US" altLang="en-US" sz="2100" dirty="0">
              <a:latin typeface="Cambria" panose="02040503050406030204" pitchFamily="18" charset="0"/>
              <a:ea typeface="Cambria" panose="02040503050406030204" pitchFamily="18" charset="0"/>
              <a:cs typeface="Times New Roman" panose="02020603050405020304" pitchFamily="18" charset="0"/>
            </a:endParaRPr>
          </a:p>
          <a:p>
            <a:pPr lvl="1" algn="just"/>
            <a:r>
              <a:rPr lang="en-US" altLang="en-US" sz="2100" dirty="0">
                <a:latin typeface="Cambria" panose="02040503050406030204" pitchFamily="18" charset="0"/>
                <a:ea typeface="Cambria" panose="02040503050406030204" pitchFamily="18" charset="0"/>
                <a:cs typeface="Times New Roman" panose="02020603050405020304" pitchFamily="18" charset="0"/>
              </a:rPr>
              <a:t>plus any associated integrity and security constraints.</a:t>
            </a:r>
            <a:r>
              <a:rPr lang="en-GB" altLang="en-US" sz="2100" dirty="0">
                <a:latin typeface="Cambria" panose="02040503050406030204" pitchFamily="18" charset="0"/>
                <a:ea typeface="Cambria" panose="02040503050406030204" pitchFamily="18" charset="0"/>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7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AA3FD6-19CD-81FF-CADD-34F9423D431A}"/>
              </a:ext>
            </a:extLst>
          </p:cNvPr>
          <p:cNvSpPr>
            <a:spLocks noGrp="1" noChangeArrowheads="1"/>
          </p:cNvSpPr>
          <p:nvPr>
            <p:ph type="title" idx="4294967295"/>
          </p:nvPr>
        </p:nvSpPr>
        <p:spPr/>
        <p:txBody>
          <a:bodyPr vert="horz" lIns="91440" tIns="45720" rIns="91440" bIns="68580" rtlCol="0" anchor="b">
            <a:normAutofit/>
          </a:bodyPr>
          <a:lstStyle/>
          <a:p>
            <a:r>
              <a:rPr lang="en-GB" altLang="en-US" b="1">
                <a:latin typeface="Times" panose="02020603050405020304" pitchFamily="18" charset="0"/>
              </a:rPr>
              <a:t>Database Languages</a:t>
            </a:r>
          </a:p>
        </p:txBody>
      </p:sp>
      <p:sp>
        <p:nvSpPr>
          <p:cNvPr id="44035" name="Slide Number Placeholder 3">
            <a:extLst>
              <a:ext uri="{FF2B5EF4-FFF2-40B4-BE49-F238E27FC236}">
                <a16:creationId xmlns:a16="http://schemas.microsoft.com/office/drawing/2014/main" id="{1BD6FE9B-80EE-354C-8B09-28C3695B5BB1}"/>
              </a:ext>
            </a:extLst>
          </p:cNvPr>
          <p:cNvSpPr>
            <a:spLocks noGrp="1" noChangeArrowheads="1"/>
          </p:cNvSpPr>
          <p:nvPr>
            <p:ph type="sldNum" sz="quarter" idx="12"/>
          </p:nvPr>
        </p:nvSpPr>
        <p:spPr>
          <a:xfrm>
            <a:off x="1252538" y="4657725"/>
            <a:ext cx="342900" cy="342900"/>
          </a:xfrm>
          <a:prstGeom prst="ellipse">
            <a:avLst/>
          </a:prstGeom>
          <a:solidFill>
            <a:schemeClr val="accent1"/>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rtlCol="0" anchor="ctr" anchorCtr="1"/>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pPr algn="ctr"/>
            <a:fld id="{31FD15DC-9A5A-449E-B600-9791592C67ED}" type="slidenum">
              <a:rPr lang="en-GB" altLang="en-US" sz="1050">
                <a:solidFill>
                  <a:srgbClr val="FFFFFF"/>
                </a:solidFill>
                <a:latin typeface="Franklin Gothic Book" panose="020B0503020102020204" pitchFamily="34" charset="0"/>
              </a:rPr>
              <a:pPr algn="ctr"/>
              <a:t>27</a:t>
            </a:fld>
            <a:endParaRPr lang="en-GB" altLang="en-US" sz="1050">
              <a:solidFill>
                <a:srgbClr val="FFFFFF"/>
              </a:solidFill>
              <a:latin typeface="Franklin Gothic Book" panose="020B0503020102020204" pitchFamily="34" charset="0"/>
            </a:endParaRPr>
          </a:p>
        </p:txBody>
      </p:sp>
      <p:sp>
        <p:nvSpPr>
          <p:cNvPr id="70659" name="Rectangle 3">
            <a:extLst>
              <a:ext uri="{FF2B5EF4-FFF2-40B4-BE49-F238E27FC236}">
                <a16:creationId xmlns:a16="http://schemas.microsoft.com/office/drawing/2014/main" id="{1356240E-8AB5-71CD-CFAB-9FDEA8A7CE9D}"/>
              </a:ext>
            </a:extLst>
          </p:cNvPr>
          <p:cNvSpPr>
            <a:spLocks noGrp="1" noChangeArrowheads="1"/>
          </p:cNvSpPr>
          <p:nvPr>
            <p:ph sz="quarter" idx="4294967295"/>
          </p:nvPr>
        </p:nvSpPr>
        <p:spPr>
          <a:xfrm>
            <a:off x="685800" y="1200150"/>
            <a:ext cx="7391400" cy="3477816"/>
          </a:xfrm>
        </p:spPr>
        <p:txBody>
          <a:bodyPr>
            <a:normAutofit/>
          </a:bodyPr>
          <a:lstStyle/>
          <a:p>
            <a:pPr>
              <a:lnSpc>
                <a:spcPct val="90000"/>
              </a:lnSpc>
            </a:pPr>
            <a:r>
              <a:rPr lang="en-GB" altLang="en-US" sz="2025" b="1" dirty="0">
                <a:latin typeface="Cambria" panose="02040503050406030204" pitchFamily="18" charset="0"/>
                <a:ea typeface="Cambria" panose="02040503050406030204" pitchFamily="18" charset="0"/>
              </a:rPr>
              <a:t>Data Manipulation Language (DML)</a:t>
            </a:r>
          </a:p>
          <a:p>
            <a:pPr lvl="1">
              <a:lnSpc>
                <a:spcPct val="90000"/>
              </a:lnSpc>
            </a:pPr>
            <a:r>
              <a:rPr lang="en-GB" altLang="en-US" sz="2100" dirty="0">
                <a:latin typeface="Cambria" panose="02040503050406030204" pitchFamily="18" charset="0"/>
                <a:ea typeface="Cambria" panose="02040503050406030204" pitchFamily="18" charset="0"/>
              </a:rPr>
              <a:t>Provides basic data manipulation operations on data held in the database.</a:t>
            </a:r>
          </a:p>
          <a:p>
            <a:pPr>
              <a:lnSpc>
                <a:spcPct val="90000"/>
              </a:lnSpc>
            </a:pPr>
            <a:r>
              <a:rPr lang="en-GB" altLang="en-US" sz="2025" b="1" dirty="0">
                <a:latin typeface="Cambria" panose="02040503050406030204" pitchFamily="18" charset="0"/>
                <a:ea typeface="Cambria" panose="02040503050406030204" pitchFamily="18" charset="0"/>
              </a:rPr>
              <a:t>Procedural DML </a:t>
            </a:r>
          </a:p>
          <a:p>
            <a:pPr lvl="1">
              <a:lnSpc>
                <a:spcPct val="90000"/>
              </a:lnSpc>
            </a:pPr>
            <a:r>
              <a:rPr lang="en-GB" altLang="en-US" sz="2100" dirty="0">
                <a:latin typeface="Cambria" panose="02040503050406030204" pitchFamily="18" charset="0"/>
                <a:ea typeface="Cambria" panose="02040503050406030204" pitchFamily="18" charset="0"/>
              </a:rPr>
              <a:t>allows user to tell system exactly how to manipulate data.</a:t>
            </a:r>
          </a:p>
          <a:p>
            <a:pPr>
              <a:lnSpc>
                <a:spcPct val="90000"/>
              </a:lnSpc>
            </a:pPr>
            <a:r>
              <a:rPr lang="en-GB" altLang="en-US" sz="2025" b="1" dirty="0">
                <a:latin typeface="Cambria" panose="02040503050406030204" pitchFamily="18" charset="0"/>
                <a:ea typeface="Cambria" panose="02040503050406030204" pitchFamily="18" charset="0"/>
              </a:rPr>
              <a:t>Non-Procedural DML </a:t>
            </a:r>
          </a:p>
          <a:p>
            <a:pPr lvl="1">
              <a:lnSpc>
                <a:spcPct val="90000"/>
              </a:lnSpc>
            </a:pPr>
            <a:r>
              <a:rPr lang="en-GB" altLang="en-US" sz="2100" dirty="0">
                <a:latin typeface="Cambria" panose="02040503050406030204" pitchFamily="18" charset="0"/>
                <a:ea typeface="Cambria" panose="02040503050406030204" pitchFamily="18" charset="0"/>
              </a:rPr>
              <a:t>allows user to state what data is needed rather than how it is to be retrieved.</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6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0CAC28-5553-BF4B-24CF-EB762AC6DE4C}"/>
              </a:ext>
            </a:extLst>
          </p:cNvPr>
          <p:cNvPicPr>
            <a:picLocks noChangeAspect="1"/>
          </p:cNvPicPr>
          <p:nvPr/>
        </p:nvPicPr>
        <p:blipFill>
          <a:blip r:embed="rId2"/>
          <a:stretch>
            <a:fillRect/>
          </a:stretch>
        </p:blipFill>
        <p:spPr>
          <a:xfrm>
            <a:off x="0" y="0"/>
            <a:ext cx="9296400" cy="5143499"/>
          </a:xfrm>
          <a:prstGeom prst="rect">
            <a:avLst/>
          </a:prstGeom>
        </p:spPr>
      </p:pic>
    </p:spTree>
    <p:extLst>
      <p:ext uri="{BB962C8B-B14F-4D97-AF65-F5344CB8AC3E}">
        <p14:creationId xmlns:p14="http://schemas.microsoft.com/office/powerpoint/2010/main" val="2219258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b="1" dirty="0">
                <a:solidFill>
                  <a:srgbClr val="990000"/>
                </a:solidFill>
              </a:rPr>
              <a:t>Key people</a:t>
            </a:r>
          </a:p>
          <a:p>
            <a:pPr marL="674370" lvl="1" indent="-182880">
              <a:spcBef>
                <a:spcPts val="0"/>
              </a:spcBef>
              <a:spcAft>
                <a:spcPts val="4400"/>
              </a:spcAft>
              <a:buClr>
                <a:srgbClr val="0000FF"/>
              </a:buClr>
              <a:buFont typeface="Wingdings" pitchFamily="2" charset="2"/>
              <a:buChar char="§"/>
            </a:pPr>
            <a:r>
              <a:rPr lang="en-US" dirty="0">
                <a:solidFill>
                  <a:schemeClr val="accent6">
                    <a:lumMod val="50000"/>
                  </a:schemeClr>
                </a:solidFill>
              </a:rPr>
              <a:t> </a:t>
            </a:r>
            <a:r>
              <a:rPr lang="en-US" sz="2000" dirty="0">
                <a:solidFill>
                  <a:srgbClr val="0000FF"/>
                </a:solidFill>
                <a:latin typeface="Cambria" panose="02040503050406030204" pitchFamily="18" charset="0"/>
                <a:ea typeface="Cambria" panose="02040503050406030204" pitchFamily="18" charset="0"/>
              </a:rPr>
              <a:t>DBMS implementer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 Database designer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 Database application developer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 Database administrator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Database Analyst </a:t>
            </a:r>
          </a:p>
        </p:txBody>
      </p:sp>
    </p:spTree>
    <p:extLst>
      <p:ext uri="{BB962C8B-B14F-4D97-AF65-F5344CB8AC3E}">
        <p14:creationId xmlns:p14="http://schemas.microsoft.com/office/powerpoint/2010/main" val="129669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911A-BC4C-10AB-0BC3-4FB6FB3823AA}"/>
              </a:ext>
            </a:extLst>
          </p:cNvPr>
          <p:cNvSpPr>
            <a:spLocks noGrp="1"/>
          </p:cNvSpPr>
          <p:nvPr>
            <p:ph type="title"/>
          </p:nvPr>
        </p:nvSpPr>
        <p:spPr/>
        <p:txBody>
          <a:bodyPr/>
          <a:lstStyle/>
          <a:p>
            <a:r>
              <a:rPr lang="en-US" dirty="0"/>
              <a:t>Basics terms </a:t>
            </a:r>
          </a:p>
        </p:txBody>
      </p:sp>
      <p:sp>
        <p:nvSpPr>
          <p:cNvPr id="3" name="Content Placeholder 2">
            <a:extLst>
              <a:ext uri="{FF2B5EF4-FFF2-40B4-BE49-F238E27FC236}">
                <a16:creationId xmlns:a16="http://schemas.microsoft.com/office/drawing/2014/main" id="{8AE2B7E0-F89F-D429-9CDE-56B5A52F0575}"/>
              </a:ext>
            </a:extLst>
          </p:cNvPr>
          <p:cNvSpPr>
            <a:spLocks noGrp="1"/>
          </p:cNvSpPr>
          <p:nvPr>
            <p:ph idx="1"/>
          </p:nvPr>
        </p:nvSpPr>
        <p:spPr/>
        <p:txBody>
          <a:bodyPr>
            <a:normAutofit lnSpcReduction="10000"/>
          </a:bodyPr>
          <a:lstStyle/>
          <a:p>
            <a:r>
              <a:rPr lang="en-US" dirty="0"/>
              <a:t>Data </a:t>
            </a:r>
          </a:p>
          <a:p>
            <a:r>
              <a:rPr lang="en-US" dirty="0"/>
              <a:t>Information </a:t>
            </a:r>
          </a:p>
          <a:p>
            <a:r>
              <a:rPr lang="en-US" dirty="0"/>
              <a:t>Data base :is  collection of related data that represent some real-world entities </a:t>
            </a:r>
          </a:p>
          <a:p>
            <a:r>
              <a:rPr lang="en-US" dirty="0"/>
              <a:t>DBMS </a:t>
            </a:r>
          </a:p>
          <a:p>
            <a:r>
              <a:rPr lang="en-US" dirty="0"/>
              <a:t>Database systems </a:t>
            </a:r>
          </a:p>
        </p:txBody>
      </p:sp>
    </p:spTree>
    <p:extLst>
      <p:ext uri="{BB962C8B-B14F-4D97-AF65-F5344CB8AC3E}">
        <p14:creationId xmlns:p14="http://schemas.microsoft.com/office/powerpoint/2010/main" val="203183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Administration</a:t>
            </a:r>
          </a:p>
        </p:txBody>
      </p:sp>
      <p:graphicFrame>
        <p:nvGraphicFramePr>
          <p:cNvPr id="7" name="Content Placeholder 6"/>
          <p:cNvGraphicFramePr>
            <a:graphicFrameLocks noGrp="1"/>
          </p:cNvGraphicFramePr>
          <p:nvPr>
            <p:ph idx="1"/>
          </p:nvPr>
        </p:nvGraphicFramePr>
        <p:xfrm>
          <a:off x="1314450" y="1200150"/>
          <a:ext cx="6572250" cy="285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30</a:t>
            </a:fld>
            <a:endParaRPr lang="en-US"/>
          </a:p>
        </p:txBody>
      </p:sp>
      <p:sp>
        <p:nvSpPr>
          <p:cNvPr id="6" name="Text Placeholder 5"/>
          <p:cNvSpPr>
            <a:spLocks noGrp="1"/>
          </p:cNvSpPr>
          <p:nvPr>
            <p:ph type="body" sz="quarter" idx="13"/>
          </p:nvPr>
        </p:nvSpPr>
        <p:spPr/>
        <p:txBody>
          <a:bodyPr/>
          <a:lstStyle/>
          <a:p>
            <a:r>
              <a:rPr lang="en-US" dirty="0"/>
              <a:t>Page 538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5AB6-53AF-5649-1BAF-B05CD7991C09}"/>
              </a:ext>
            </a:extLst>
          </p:cNvPr>
          <p:cNvSpPr>
            <a:spLocks noGrp="1"/>
          </p:cNvSpPr>
          <p:nvPr>
            <p:ph type="title"/>
          </p:nvPr>
        </p:nvSpPr>
        <p:spPr/>
        <p:txBody>
          <a:bodyPr>
            <a:normAutofit/>
          </a:bodyPr>
          <a:lstStyle/>
          <a:p>
            <a:r>
              <a:rPr lang="en-US" sz="3200" dirty="0"/>
              <a:t>Database system environment </a:t>
            </a:r>
          </a:p>
        </p:txBody>
      </p:sp>
      <p:pic>
        <p:nvPicPr>
          <p:cNvPr id="5" name="Content Placeholder 4">
            <a:extLst>
              <a:ext uri="{FF2B5EF4-FFF2-40B4-BE49-F238E27FC236}">
                <a16:creationId xmlns:a16="http://schemas.microsoft.com/office/drawing/2014/main" id="{35622FC3-9A7A-7356-5D93-726806A9045A}"/>
              </a:ext>
            </a:extLst>
          </p:cNvPr>
          <p:cNvPicPr>
            <a:picLocks noGrp="1" noChangeAspect="1"/>
          </p:cNvPicPr>
          <p:nvPr>
            <p:ph idx="1"/>
          </p:nvPr>
        </p:nvPicPr>
        <p:blipFill>
          <a:blip r:embed="rId2"/>
          <a:stretch>
            <a:fillRect/>
          </a:stretch>
        </p:blipFill>
        <p:spPr>
          <a:xfrm>
            <a:off x="0" y="19050"/>
            <a:ext cx="9144000" cy="5143500"/>
          </a:xfrm>
        </p:spPr>
      </p:pic>
    </p:spTree>
    <p:extLst>
      <p:ext uri="{BB962C8B-B14F-4D97-AF65-F5344CB8AC3E}">
        <p14:creationId xmlns:p14="http://schemas.microsoft.com/office/powerpoint/2010/main" val="428309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3E37747-896F-F625-C17F-B0BAFBF6FF2B}"/>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3600" b="1" dirty="0">
                <a:latin typeface="Times" panose="02020603050405020304" pitchFamily="18" charset="0"/>
              </a:rPr>
              <a:t>Advantages of DBMSs( </a:t>
            </a:r>
            <a:r>
              <a:rPr lang="en-GB" altLang="en-US" sz="2800" b="1" dirty="0">
                <a:latin typeface="Times" panose="02020603050405020304" pitchFamily="18" charset="0"/>
              </a:rPr>
              <a:t>self reading) </a:t>
            </a:r>
            <a:endParaRPr lang="en-GB" altLang="en-US" sz="2800" b="1" dirty="0">
              <a:solidFill>
                <a:schemeClr val="tx1"/>
              </a:solidFill>
              <a:latin typeface="Times" panose="02020603050405020304" pitchFamily="18" charset="0"/>
            </a:endParaRPr>
          </a:p>
        </p:txBody>
      </p:sp>
      <p:sp>
        <p:nvSpPr>
          <p:cNvPr id="73731" name="Rectangle 3">
            <a:extLst>
              <a:ext uri="{FF2B5EF4-FFF2-40B4-BE49-F238E27FC236}">
                <a16:creationId xmlns:a16="http://schemas.microsoft.com/office/drawing/2014/main" id="{C87D5A19-E8E2-2FC2-EF1C-C2B4EA1D7FEB}"/>
              </a:ext>
            </a:extLst>
          </p:cNvPr>
          <p:cNvSpPr>
            <a:spLocks noGrp="1" noChangeArrowheads="1"/>
          </p:cNvSpPr>
          <p:nvPr>
            <p:ph sz="quarter" idx="4294967295"/>
          </p:nvPr>
        </p:nvSpPr>
        <p:spPr>
          <a:xfrm>
            <a:off x="1600200" y="1257300"/>
            <a:ext cx="6400800" cy="3086100"/>
          </a:xfrm>
        </p:spPr>
        <p:txBody>
          <a:bodyPr/>
          <a:lstStyle/>
          <a:p>
            <a:pPr eaLnBrk="1" hangingPunct="1">
              <a:lnSpc>
                <a:spcPct val="90000"/>
              </a:lnSpc>
            </a:pPr>
            <a:r>
              <a:rPr lang="en-GB" altLang="en-US" sz="2025" dirty="0">
                <a:latin typeface="Cambria" panose="02040503050406030204" pitchFamily="18" charset="0"/>
                <a:ea typeface="Cambria" panose="02040503050406030204" pitchFamily="18" charset="0"/>
              </a:rPr>
              <a:t>Control of data redundancy</a:t>
            </a:r>
          </a:p>
          <a:p>
            <a:pPr eaLnBrk="1" hangingPunct="1">
              <a:lnSpc>
                <a:spcPct val="90000"/>
              </a:lnSpc>
            </a:pPr>
            <a:r>
              <a:rPr lang="en-GB" altLang="en-US" sz="2025" dirty="0">
                <a:latin typeface="Cambria" panose="02040503050406030204" pitchFamily="18" charset="0"/>
                <a:ea typeface="Cambria" panose="02040503050406030204" pitchFamily="18" charset="0"/>
              </a:rPr>
              <a:t>Data consistency</a:t>
            </a:r>
          </a:p>
          <a:p>
            <a:pPr eaLnBrk="1" hangingPunct="1">
              <a:lnSpc>
                <a:spcPct val="90000"/>
              </a:lnSpc>
            </a:pPr>
            <a:r>
              <a:rPr lang="en-GB" altLang="en-US" sz="2025" dirty="0">
                <a:latin typeface="Cambria" panose="02040503050406030204" pitchFamily="18" charset="0"/>
                <a:ea typeface="Cambria" panose="02040503050406030204" pitchFamily="18" charset="0"/>
              </a:rPr>
              <a:t>More information from the same amount of data</a:t>
            </a:r>
          </a:p>
          <a:p>
            <a:pPr eaLnBrk="1" hangingPunct="1">
              <a:lnSpc>
                <a:spcPct val="90000"/>
              </a:lnSpc>
            </a:pPr>
            <a:r>
              <a:rPr lang="en-GB" altLang="en-US" sz="2025" dirty="0">
                <a:latin typeface="Cambria" panose="02040503050406030204" pitchFamily="18" charset="0"/>
                <a:ea typeface="Cambria" panose="02040503050406030204" pitchFamily="18" charset="0"/>
              </a:rPr>
              <a:t>Sharing of data</a:t>
            </a:r>
          </a:p>
          <a:p>
            <a:pPr eaLnBrk="1" hangingPunct="1">
              <a:lnSpc>
                <a:spcPct val="90000"/>
              </a:lnSpc>
            </a:pPr>
            <a:r>
              <a:rPr lang="en-GB" altLang="en-US" sz="2025" dirty="0">
                <a:latin typeface="Cambria" panose="02040503050406030204" pitchFamily="18" charset="0"/>
                <a:ea typeface="Cambria" panose="02040503050406030204" pitchFamily="18" charset="0"/>
              </a:rPr>
              <a:t>Improved data integrity</a:t>
            </a:r>
          </a:p>
          <a:p>
            <a:pPr eaLnBrk="1" hangingPunct="1">
              <a:lnSpc>
                <a:spcPct val="90000"/>
              </a:lnSpc>
            </a:pPr>
            <a:r>
              <a:rPr lang="en-GB" altLang="en-US" sz="2025" dirty="0">
                <a:latin typeface="Cambria" panose="02040503050406030204" pitchFamily="18" charset="0"/>
                <a:ea typeface="Cambria" panose="02040503050406030204" pitchFamily="18" charset="0"/>
              </a:rPr>
              <a:t>Improved security</a:t>
            </a:r>
          </a:p>
          <a:p>
            <a:pPr eaLnBrk="1" hangingPunct="1">
              <a:lnSpc>
                <a:spcPct val="90000"/>
              </a:lnSpc>
            </a:pPr>
            <a:r>
              <a:rPr lang="en-GB" altLang="en-US" sz="2025" dirty="0">
                <a:latin typeface="Cambria" panose="02040503050406030204" pitchFamily="18" charset="0"/>
                <a:ea typeface="Cambria" panose="02040503050406030204" pitchFamily="18" charset="0"/>
              </a:rPr>
              <a:t>Enforcement of standards</a:t>
            </a:r>
          </a:p>
          <a:p>
            <a:pPr eaLnBrk="1" hangingPunct="1">
              <a:lnSpc>
                <a:spcPct val="90000"/>
              </a:lnSpc>
            </a:pPr>
            <a:r>
              <a:rPr lang="en-GB" altLang="en-US" sz="2025" dirty="0">
                <a:latin typeface="Cambria" panose="02040503050406030204" pitchFamily="18" charset="0"/>
                <a:ea typeface="Cambria" panose="02040503050406030204" pitchFamily="18" charset="0"/>
              </a:rPr>
              <a:t>Economy of scale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7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7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71D23E6-2761-C843-C789-DABF74EFC188}"/>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3600" b="1" dirty="0">
                <a:latin typeface="Times" panose="02020603050405020304" pitchFamily="18" charset="0"/>
              </a:rPr>
              <a:t>Advantages of DBMSs </a:t>
            </a:r>
            <a:r>
              <a:rPr lang="en-GB" altLang="en-US" sz="2200" b="1" dirty="0">
                <a:latin typeface="Times" panose="02020603050405020304" pitchFamily="18" charset="0"/>
              </a:rPr>
              <a:t>( self reading) </a:t>
            </a:r>
          </a:p>
        </p:txBody>
      </p:sp>
      <p:sp>
        <p:nvSpPr>
          <p:cNvPr id="47107" name="Rectangle 3">
            <a:extLst>
              <a:ext uri="{FF2B5EF4-FFF2-40B4-BE49-F238E27FC236}">
                <a16:creationId xmlns:a16="http://schemas.microsoft.com/office/drawing/2014/main" id="{E0033014-20C3-E337-AFE6-F8A6DE9A9768}"/>
              </a:ext>
            </a:extLst>
          </p:cNvPr>
          <p:cNvSpPr>
            <a:spLocks noGrp="1" noChangeArrowheads="1"/>
          </p:cNvSpPr>
          <p:nvPr>
            <p:ph sz="quarter" idx="4294967295"/>
          </p:nvPr>
        </p:nvSpPr>
        <p:spPr>
          <a:xfrm>
            <a:off x="990600" y="1257300"/>
            <a:ext cx="6781800" cy="3086100"/>
          </a:xfrm>
        </p:spPr>
        <p:txBody>
          <a:bodyPr/>
          <a:lstStyle/>
          <a:p>
            <a:pPr eaLnBrk="1" hangingPunct="1"/>
            <a:r>
              <a:rPr lang="en-GB" altLang="en-US" sz="2025" dirty="0">
                <a:latin typeface="Cambria" panose="02040503050406030204" pitchFamily="18" charset="0"/>
                <a:ea typeface="Cambria" panose="02040503050406030204" pitchFamily="18" charset="0"/>
              </a:rPr>
              <a:t>Balance conflicting requirements</a:t>
            </a:r>
          </a:p>
          <a:p>
            <a:pPr eaLnBrk="1" hangingPunct="1"/>
            <a:r>
              <a:rPr lang="en-GB" altLang="en-US" sz="2025" dirty="0">
                <a:latin typeface="Cambria" panose="02040503050406030204" pitchFamily="18" charset="0"/>
                <a:ea typeface="Cambria" panose="02040503050406030204" pitchFamily="18" charset="0"/>
              </a:rPr>
              <a:t>Improved data accessibility and responsiveness</a:t>
            </a:r>
          </a:p>
          <a:p>
            <a:pPr eaLnBrk="1" hangingPunct="1"/>
            <a:r>
              <a:rPr lang="en-GB" altLang="en-US" sz="2025" dirty="0">
                <a:latin typeface="Cambria" panose="02040503050406030204" pitchFamily="18" charset="0"/>
                <a:ea typeface="Cambria" panose="02040503050406030204" pitchFamily="18" charset="0"/>
              </a:rPr>
              <a:t>Increased productivity</a:t>
            </a:r>
          </a:p>
          <a:p>
            <a:pPr eaLnBrk="1" hangingPunct="1"/>
            <a:r>
              <a:rPr lang="en-GB" altLang="en-US" sz="2025" dirty="0">
                <a:latin typeface="Cambria" panose="02040503050406030204" pitchFamily="18" charset="0"/>
                <a:ea typeface="Cambria" panose="02040503050406030204" pitchFamily="18" charset="0"/>
              </a:rPr>
              <a:t>Improved maintenance through data independence</a:t>
            </a:r>
          </a:p>
          <a:p>
            <a:pPr eaLnBrk="1" hangingPunct="1"/>
            <a:r>
              <a:rPr lang="en-GB" altLang="en-US" sz="2025" dirty="0">
                <a:latin typeface="Cambria" panose="02040503050406030204" pitchFamily="18" charset="0"/>
                <a:ea typeface="Cambria" panose="02040503050406030204" pitchFamily="18" charset="0"/>
              </a:rPr>
              <a:t>Increased concurrency</a:t>
            </a:r>
          </a:p>
          <a:p>
            <a:pPr eaLnBrk="1" hangingPunct="1"/>
            <a:r>
              <a:rPr lang="en-GB" altLang="en-US" sz="2025" dirty="0">
                <a:latin typeface="Cambria" panose="02040503050406030204" pitchFamily="18" charset="0"/>
                <a:ea typeface="Cambria" panose="02040503050406030204" pitchFamily="18" charset="0"/>
              </a:rPr>
              <a:t>Improved backup and recovery services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DC786DF-5C1A-F719-B36B-362A8C930B08}"/>
              </a:ext>
            </a:extLst>
          </p:cNvPr>
          <p:cNvSpPr>
            <a:spLocks noGrp="1" noChangeArrowheads="1"/>
          </p:cNvSpPr>
          <p:nvPr>
            <p:ph type="title" idx="4294967295"/>
          </p:nvPr>
        </p:nvSpPr>
        <p:spPr/>
        <p:txBody>
          <a:bodyPr vert="horz" lIns="91440" tIns="45720" rIns="91440" bIns="68580" rtlCol="0" anchor="b">
            <a:normAutofit fontScale="90000"/>
          </a:bodyPr>
          <a:lstStyle/>
          <a:p>
            <a:pPr eaLnBrk="1" hangingPunct="1"/>
            <a:r>
              <a:rPr lang="en-GB" altLang="en-US" sz="3600" b="1" dirty="0">
                <a:latin typeface="Times" panose="02020603050405020304" pitchFamily="18" charset="0"/>
              </a:rPr>
              <a:t>Disadvantages of DBMSs </a:t>
            </a:r>
            <a:r>
              <a:rPr lang="en-GB" altLang="en-US" sz="5400" b="1" dirty="0">
                <a:latin typeface="Times" panose="02020603050405020304" pitchFamily="18" charset="0"/>
              </a:rPr>
              <a:t>( </a:t>
            </a:r>
            <a:r>
              <a:rPr lang="en-GB" altLang="en-US" sz="2200" b="1" dirty="0">
                <a:latin typeface="Times" panose="02020603050405020304" pitchFamily="18" charset="0"/>
              </a:rPr>
              <a:t>self reading</a:t>
            </a:r>
            <a:r>
              <a:rPr lang="en-GB" altLang="en-US" sz="4400" b="1" dirty="0">
                <a:latin typeface="Times" panose="02020603050405020304" pitchFamily="18" charset="0"/>
              </a:rPr>
              <a:t>) </a:t>
            </a:r>
            <a:endParaRPr lang="en-GB" altLang="en-US" b="1" dirty="0">
              <a:solidFill>
                <a:schemeClr val="tx1"/>
              </a:solidFill>
              <a:latin typeface="Times" panose="02020603050405020304" pitchFamily="18" charset="0"/>
            </a:endParaRPr>
          </a:p>
        </p:txBody>
      </p:sp>
      <p:sp>
        <p:nvSpPr>
          <p:cNvPr id="48131" name="Rectangle 3">
            <a:extLst>
              <a:ext uri="{FF2B5EF4-FFF2-40B4-BE49-F238E27FC236}">
                <a16:creationId xmlns:a16="http://schemas.microsoft.com/office/drawing/2014/main" id="{3AE48510-04EE-1A3D-7DF3-46F23D6766AF}"/>
              </a:ext>
            </a:extLst>
          </p:cNvPr>
          <p:cNvSpPr>
            <a:spLocks noGrp="1" noChangeArrowheads="1"/>
          </p:cNvSpPr>
          <p:nvPr>
            <p:ph sz="quarter" idx="4294967295"/>
          </p:nvPr>
        </p:nvSpPr>
        <p:spPr>
          <a:xfrm>
            <a:off x="1485900" y="1257300"/>
            <a:ext cx="6286500" cy="3086100"/>
          </a:xfrm>
        </p:spPr>
        <p:txBody>
          <a:bodyPr/>
          <a:lstStyle/>
          <a:p>
            <a:pPr eaLnBrk="1" hangingPunct="1"/>
            <a:r>
              <a:rPr lang="en-GB" altLang="en-US" sz="2025" dirty="0">
                <a:latin typeface="Cambria" panose="02040503050406030204" pitchFamily="18" charset="0"/>
                <a:ea typeface="Cambria" panose="02040503050406030204" pitchFamily="18" charset="0"/>
              </a:rPr>
              <a:t>Complexity</a:t>
            </a:r>
          </a:p>
          <a:p>
            <a:pPr eaLnBrk="1" hangingPunct="1"/>
            <a:r>
              <a:rPr lang="en-GB" altLang="en-US" sz="2025" dirty="0">
                <a:latin typeface="Cambria" panose="02040503050406030204" pitchFamily="18" charset="0"/>
                <a:ea typeface="Cambria" panose="02040503050406030204" pitchFamily="18" charset="0"/>
              </a:rPr>
              <a:t>Size</a:t>
            </a:r>
          </a:p>
          <a:p>
            <a:pPr eaLnBrk="1" hangingPunct="1"/>
            <a:r>
              <a:rPr lang="en-GB" altLang="en-US" sz="2025" dirty="0">
                <a:latin typeface="Cambria" panose="02040503050406030204" pitchFamily="18" charset="0"/>
                <a:ea typeface="Cambria" panose="02040503050406030204" pitchFamily="18" charset="0"/>
              </a:rPr>
              <a:t>Cost of DBMS</a:t>
            </a:r>
          </a:p>
          <a:p>
            <a:pPr eaLnBrk="1" hangingPunct="1"/>
            <a:r>
              <a:rPr lang="en-GB" altLang="en-US" sz="2025" dirty="0">
                <a:latin typeface="Cambria" panose="02040503050406030204" pitchFamily="18" charset="0"/>
                <a:ea typeface="Cambria" panose="02040503050406030204" pitchFamily="18" charset="0"/>
              </a:rPr>
              <a:t>Additional hardware costs</a:t>
            </a:r>
          </a:p>
          <a:p>
            <a:pPr eaLnBrk="1" hangingPunct="1"/>
            <a:r>
              <a:rPr lang="en-GB" altLang="en-US" sz="2025" dirty="0">
                <a:latin typeface="Cambria" panose="02040503050406030204" pitchFamily="18" charset="0"/>
                <a:ea typeface="Cambria" panose="02040503050406030204" pitchFamily="18" charset="0"/>
              </a:rPr>
              <a:t>Cost of conversion</a:t>
            </a:r>
          </a:p>
          <a:p>
            <a:pPr eaLnBrk="1" hangingPunct="1"/>
            <a:r>
              <a:rPr lang="en-GB" altLang="en-US" sz="2025" dirty="0">
                <a:latin typeface="Cambria" panose="02040503050406030204" pitchFamily="18" charset="0"/>
                <a:ea typeface="Cambria" panose="02040503050406030204" pitchFamily="18" charset="0"/>
              </a:rPr>
              <a:t>Performance</a:t>
            </a:r>
          </a:p>
          <a:p>
            <a:pPr eaLnBrk="1" hangingPunct="1"/>
            <a:r>
              <a:rPr lang="en-GB" altLang="en-US" sz="2025" dirty="0">
                <a:latin typeface="Cambria" panose="02040503050406030204" pitchFamily="18" charset="0"/>
                <a:ea typeface="Cambria" panose="02040503050406030204" pitchFamily="18" charset="0"/>
              </a:rPr>
              <a:t>Higher impact of a failure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685800" y="819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gn="ctr">
              <a:spcBef>
                <a:spcPts val="0"/>
              </a:spcBef>
              <a:buClr>
                <a:srgbClr val="990000"/>
              </a:buClr>
              <a:buNone/>
            </a:pPr>
            <a:r>
              <a:rPr lang="en-US" sz="2800" b="1" dirty="0">
                <a:solidFill>
                  <a:srgbClr val="990000"/>
                </a:solidFill>
              </a:rPr>
              <a:t>Whether you know it or not,</a:t>
            </a:r>
          </a:p>
          <a:p>
            <a:pPr marL="274320" indent="-182880" algn="ctr">
              <a:spcBef>
                <a:spcPts val="0"/>
              </a:spcBef>
              <a:buClr>
                <a:srgbClr val="990000"/>
              </a:buClr>
              <a:buNone/>
            </a:pPr>
            <a:r>
              <a:rPr lang="en-US" sz="2800" b="1" dirty="0">
                <a:solidFill>
                  <a:srgbClr val="990000"/>
                </a:solidFill>
              </a:rPr>
              <a:t>you’re using a database every day</a:t>
            </a:r>
          </a:p>
        </p:txBody>
      </p:sp>
      <p:pic>
        <p:nvPicPr>
          <p:cNvPr id="4" name="Picture 2" descr="C:\Users\OpenClassroom\Desktop\database squ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11455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93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09CCC90-50B5-BF90-3599-FAD6DFACD18C}"/>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Examples of Database Applications</a:t>
            </a:r>
          </a:p>
        </p:txBody>
      </p:sp>
      <p:sp>
        <p:nvSpPr>
          <p:cNvPr id="78851" name="Rectangle 3">
            <a:extLst>
              <a:ext uri="{FF2B5EF4-FFF2-40B4-BE49-F238E27FC236}">
                <a16:creationId xmlns:a16="http://schemas.microsoft.com/office/drawing/2014/main" id="{C38C01CF-ED83-1162-3E51-3A31A7E938D9}"/>
              </a:ext>
            </a:extLst>
          </p:cNvPr>
          <p:cNvSpPr>
            <a:spLocks noGrp="1" noChangeArrowheads="1"/>
          </p:cNvSpPr>
          <p:nvPr>
            <p:ph sz="quarter" idx="4294967295"/>
          </p:nvPr>
        </p:nvSpPr>
        <p:spPr>
          <a:xfrm>
            <a:off x="1543050" y="1257300"/>
            <a:ext cx="5795963" cy="3086100"/>
          </a:xfrm>
        </p:spPr>
        <p:txBody>
          <a:bodyPr/>
          <a:lstStyle/>
          <a:p>
            <a:pPr eaLnBrk="1" hangingPunct="1"/>
            <a:r>
              <a:rPr lang="en-US" altLang="en-US" sz="2025" b="1">
                <a:latin typeface="Times" panose="02020603050405020304" pitchFamily="18" charset="0"/>
                <a:cs typeface="Times New Roman" panose="02020603050405020304" pitchFamily="18" charset="0"/>
              </a:rPr>
              <a:t>Purchases from the supermarket</a:t>
            </a:r>
          </a:p>
          <a:p>
            <a:pPr eaLnBrk="1" hangingPunct="1"/>
            <a:r>
              <a:rPr lang="en-US" altLang="en-US" sz="2025" b="1">
                <a:latin typeface="Times" panose="02020603050405020304" pitchFamily="18" charset="0"/>
                <a:cs typeface="Times New Roman" panose="02020603050405020304" pitchFamily="18" charset="0"/>
              </a:rPr>
              <a:t>Purchases using your credit card</a:t>
            </a:r>
            <a:r>
              <a:rPr lang="en-GB" altLang="en-US" sz="2025" b="1">
                <a:latin typeface="Times" panose="02020603050405020304" pitchFamily="18" charset="0"/>
              </a:rPr>
              <a:t> </a:t>
            </a:r>
          </a:p>
          <a:p>
            <a:pPr eaLnBrk="1" hangingPunct="1"/>
            <a:r>
              <a:rPr lang="en-US" altLang="en-US" sz="2025" b="1">
                <a:latin typeface="Times" panose="02020603050405020304" pitchFamily="18" charset="0"/>
                <a:cs typeface="Times New Roman" panose="02020603050405020304" pitchFamily="18" charset="0"/>
              </a:rPr>
              <a:t>Booking a holiday at the travel agents </a:t>
            </a:r>
          </a:p>
          <a:p>
            <a:pPr eaLnBrk="1" hangingPunct="1"/>
            <a:r>
              <a:rPr lang="en-US" altLang="en-US" sz="2025" b="1">
                <a:latin typeface="Times" panose="02020603050405020304" pitchFamily="18" charset="0"/>
                <a:cs typeface="Times New Roman" panose="02020603050405020304" pitchFamily="18" charset="0"/>
              </a:rPr>
              <a:t>Using the local library</a:t>
            </a:r>
            <a:r>
              <a:rPr lang="en-GB" altLang="en-US" sz="2025" b="1">
                <a:latin typeface="Times" panose="02020603050405020304" pitchFamily="18" charset="0"/>
                <a:cs typeface="Times New Roman" panose="02020603050405020304" pitchFamily="18" charset="0"/>
              </a:rPr>
              <a:t> </a:t>
            </a:r>
          </a:p>
          <a:p>
            <a:pPr eaLnBrk="1" hangingPunct="1"/>
            <a:r>
              <a:rPr lang="en-US" altLang="en-US" sz="2025" b="1">
                <a:latin typeface="Times" panose="02020603050405020304" pitchFamily="18" charset="0"/>
                <a:cs typeface="Times New Roman" panose="02020603050405020304" pitchFamily="18" charset="0"/>
              </a:rPr>
              <a:t>Taking out insurance</a:t>
            </a:r>
            <a:r>
              <a:rPr lang="en-GB" altLang="en-US" sz="2025" b="1">
                <a:latin typeface="Times" panose="02020603050405020304" pitchFamily="18" charset="0"/>
                <a:cs typeface="Times New Roman" panose="02020603050405020304" pitchFamily="18" charset="0"/>
              </a:rPr>
              <a:t> </a:t>
            </a:r>
          </a:p>
          <a:p>
            <a:pPr eaLnBrk="1" hangingPunct="1"/>
            <a:r>
              <a:rPr lang="en-GB" altLang="en-US" sz="2025" b="1">
                <a:latin typeface="Times" panose="02020603050405020304" pitchFamily="18" charset="0"/>
                <a:cs typeface="Times New Roman" panose="02020603050405020304" pitchFamily="18" charset="0"/>
              </a:rPr>
              <a:t>Renting a video</a:t>
            </a:r>
          </a:p>
          <a:p>
            <a:pPr eaLnBrk="1" hangingPunct="1"/>
            <a:r>
              <a:rPr lang="en-US" altLang="en-US" sz="2025" b="1">
                <a:latin typeface="Times" panose="02020603050405020304" pitchFamily="18" charset="0"/>
                <a:cs typeface="Times New Roman" panose="02020603050405020304" pitchFamily="18" charset="0"/>
              </a:rPr>
              <a:t>Using the Internet</a:t>
            </a:r>
            <a:r>
              <a:rPr lang="en-GB" altLang="en-US" sz="2025" b="1">
                <a:latin typeface="Times" panose="02020603050405020304" pitchFamily="18" charset="0"/>
                <a:cs typeface="Times New Roman" panose="02020603050405020304" pitchFamily="18" charset="0"/>
              </a:rPr>
              <a:t> </a:t>
            </a:r>
          </a:p>
          <a:p>
            <a:pPr eaLnBrk="1" hangingPunct="1"/>
            <a:r>
              <a:rPr lang="en-US" altLang="en-US" sz="2025" b="1">
                <a:latin typeface="Times" panose="02020603050405020304" pitchFamily="18" charset="0"/>
                <a:cs typeface="Times New Roman" panose="02020603050405020304" pitchFamily="18" charset="0"/>
              </a:rPr>
              <a:t>Studying at university</a:t>
            </a:r>
            <a:r>
              <a:rPr lang="en-GB" altLang="en-US" sz="2025">
                <a:latin typeface="Times" panose="02020603050405020304" pitchFamily="18" charset="0"/>
                <a:cs typeface="Times New Roman" panose="02020603050405020304" pitchFamily="18" charset="0"/>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Data, and Information</a:t>
            </a:r>
          </a:p>
        </p:txBody>
      </p:sp>
      <p:graphicFrame>
        <p:nvGraphicFramePr>
          <p:cNvPr id="7" name="Content Placeholder 6"/>
          <p:cNvGraphicFramePr>
            <a:graphicFrameLocks noGrp="1"/>
          </p:cNvGraphicFramePr>
          <p:nvPr>
            <p:ph idx="1"/>
          </p:nvPr>
        </p:nvGraphicFramePr>
        <p:xfrm>
          <a:off x="1257300" y="1200150"/>
          <a:ext cx="6629400" cy="3486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4</a:t>
            </a:fld>
            <a:endParaRPr lang="en-US"/>
          </a:p>
        </p:txBody>
      </p:sp>
      <p:sp>
        <p:nvSpPr>
          <p:cNvPr id="6" name="Text Placeholder 5"/>
          <p:cNvSpPr>
            <a:spLocks noGrp="1"/>
          </p:cNvSpPr>
          <p:nvPr>
            <p:ph type="body" sz="quarter" idx="13"/>
          </p:nvPr>
        </p:nvSpPr>
        <p:spPr/>
        <p:txBody>
          <a:bodyPr/>
          <a:lstStyle/>
          <a:p>
            <a:r>
              <a:rPr lang="en-US" dirty="0"/>
              <a:t>Page 514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651-3398-FF08-8DC1-24B044F13649}"/>
              </a:ext>
            </a:extLst>
          </p:cNvPr>
          <p:cNvSpPr>
            <a:spLocks noGrp="1"/>
          </p:cNvSpPr>
          <p:nvPr>
            <p:ph type="title"/>
          </p:nvPr>
        </p:nvSpPr>
        <p:spPr/>
        <p:txBody>
          <a:bodyPr/>
          <a:lstStyle/>
          <a:p>
            <a:r>
              <a:rPr lang="en-US" dirty="0"/>
              <a:t>Data vs information </a:t>
            </a:r>
          </a:p>
        </p:txBody>
      </p:sp>
      <p:pic>
        <p:nvPicPr>
          <p:cNvPr id="6" name="Content Placeholder 5">
            <a:extLst>
              <a:ext uri="{FF2B5EF4-FFF2-40B4-BE49-F238E27FC236}">
                <a16:creationId xmlns:a16="http://schemas.microsoft.com/office/drawing/2014/main" id="{CD67543A-1A23-0076-0011-425D10F1708E}"/>
              </a:ext>
            </a:extLst>
          </p:cNvPr>
          <p:cNvPicPr>
            <a:picLocks noGrp="1" noChangeAspect="1"/>
          </p:cNvPicPr>
          <p:nvPr>
            <p:ph idx="1"/>
          </p:nvPr>
        </p:nvPicPr>
        <p:blipFill>
          <a:blip r:embed="rId3"/>
          <a:stretch>
            <a:fillRect/>
          </a:stretch>
        </p:blipFill>
        <p:spPr>
          <a:xfrm>
            <a:off x="1219200" y="1063229"/>
            <a:ext cx="6476999" cy="3737371"/>
          </a:xfrm>
        </p:spPr>
      </p:pic>
      <p:sp>
        <p:nvSpPr>
          <p:cNvPr id="4" name="Text Placeholder 3">
            <a:extLst>
              <a:ext uri="{FF2B5EF4-FFF2-40B4-BE49-F238E27FC236}">
                <a16:creationId xmlns:a16="http://schemas.microsoft.com/office/drawing/2014/main" id="{CC3CDEE5-7064-7E1F-B365-01EA178C886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5447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C1D728-439D-5C7D-21F1-52534A90FB60}"/>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b="1">
                <a:latin typeface="Times" panose="02020603050405020304" pitchFamily="18" charset="0"/>
              </a:rPr>
              <a:t>File-Based Systems</a:t>
            </a:r>
            <a:endParaRPr lang="en-GB" altLang="en-US" b="1">
              <a:solidFill>
                <a:schemeClr val="tx1"/>
              </a:solidFill>
              <a:latin typeface="Times" panose="02020603050405020304" pitchFamily="18" charset="0"/>
            </a:endParaRPr>
          </a:p>
        </p:txBody>
      </p:sp>
      <p:sp>
        <p:nvSpPr>
          <p:cNvPr id="34819" name="Rectangle 3">
            <a:extLst>
              <a:ext uri="{FF2B5EF4-FFF2-40B4-BE49-F238E27FC236}">
                <a16:creationId xmlns:a16="http://schemas.microsoft.com/office/drawing/2014/main" id="{7F7011F5-E486-883B-4E90-4437C617DD1F}"/>
              </a:ext>
            </a:extLst>
          </p:cNvPr>
          <p:cNvSpPr>
            <a:spLocks noGrp="1" noChangeArrowheads="1"/>
          </p:cNvSpPr>
          <p:nvPr>
            <p:ph sz="quarter" idx="4294967295"/>
          </p:nvPr>
        </p:nvSpPr>
        <p:spPr>
          <a:xfrm>
            <a:off x="1485900" y="1257300"/>
            <a:ext cx="5886450" cy="3086100"/>
          </a:xfrm>
        </p:spPr>
        <p:txBody>
          <a:bodyPr>
            <a:normAutofit/>
          </a:bodyPr>
          <a:lstStyle/>
          <a:p>
            <a:pPr eaLnBrk="1" hangingPunct="1"/>
            <a:r>
              <a:rPr lang="en-GB" altLang="en-US" sz="2400" b="1" dirty="0">
                <a:latin typeface="Times" panose="02020603050405020304" pitchFamily="18" charset="0"/>
              </a:rPr>
              <a:t>Collection of application programs that perform services for the end users (e.g. reports).  </a:t>
            </a:r>
          </a:p>
          <a:p>
            <a:pPr lvl="1" eaLnBrk="1" hangingPunct="1">
              <a:lnSpc>
                <a:spcPct val="30000"/>
              </a:lnSpc>
            </a:pPr>
            <a:endParaRPr lang="en-GB" altLang="en-US" sz="2400" b="1" dirty="0">
              <a:latin typeface="Times" panose="02020603050405020304" pitchFamily="18" charset="0"/>
            </a:endParaRPr>
          </a:p>
          <a:p>
            <a:pPr eaLnBrk="1" hangingPunct="1"/>
            <a:r>
              <a:rPr lang="en-GB" altLang="en-US" sz="2400" b="1" dirty="0">
                <a:latin typeface="Times" panose="02020603050405020304" pitchFamily="18" charset="0"/>
              </a:rPr>
              <a:t>Each program defines and manages its own data.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0ADB33F-335D-08CD-BF59-D7201D50F469}"/>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b="1">
                <a:latin typeface="Times" panose="02020603050405020304" pitchFamily="18" charset="0"/>
              </a:rPr>
              <a:t>File-Based Processing</a:t>
            </a:r>
          </a:p>
        </p:txBody>
      </p:sp>
      <p:pic>
        <p:nvPicPr>
          <p:cNvPr id="16387" name="Picture 12" descr="C01NF05">
            <a:extLst>
              <a:ext uri="{FF2B5EF4-FFF2-40B4-BE49-F238E27FC236}">
                <a16:creationId xmlns:a16="http://schemas.microsoft.com/office/drawing/2014/main" id="{4CC1F51D-A4E2-19A1-B2E5-2C30C89BE8FB}"/>
              </a:ext>
            </a:extLst>
          </p:cNvPr>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1763316" y="1275160"/>
            <a:ext cx="5509022" cy="1801415"/>
          </a:xfrm>
          <a:noFill/>
        </p:spPr>
      </p:pic>
      <p:pic>
        <p:nvPicPr>
          <p:cNvPr id="16388" name="Picture 9" descr="DS3-Figure 01-05">
            <a:extLst>
              <a:ext uri="{FF2B5EF4-FFF2-40B4-BE49-F238E27FC236}">
                <a16:creationId xmlns:a16="http://schemas.microsoft.com/office/drawing/2014/main" id="{DE335A29-EAEF-7BD4-758D-32B48C20B60E}"/>
              </a:ext>
            </a:extLst>
          </p:cNvPr>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1656160" y="3231357"/>
            <a:ext cx="5831681" cy="1554956"/>
          </a:xfrm>
          <a:noFill/>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A3F95AE-F256-F1D2-1F1B-DB5E7B57225F}"/>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Limitations of File-Based Approach</a:t>
            </a:r>
          </a:p>
        </p:txBody>
      </p:sp>
      <p:sp>
        <p:nvSpPr>
          <p:cNvPr id="35843" name="Rectangle 3">
            <a:extLst>
              <a:ext uri="{FF2B5EF4-FFF2-40B4-BE49-F238E27FC236}">
                <a16:creationId xmlns:a16="http://schemas.microsoft.com/office/drawing/2014/main" id="{7B0659F3-EB5E-56E2-9067-C61D690B56ED}"/>
              </a:ext>
            </a:extLst>
          </p:cNvPr>
          <p:cNvSpPr>
            <a:spLocks noGrp="1" noChangeArrowheads="1"/>
          </p:cNvSpPr>
          <p:nvPr>
            <p:ph sz="quarter" idx="4294967295"/>
          </p:nvPr>
        </p:nvSpPr>
        <p:spPr>
          <a:xfrm>
            <a:off x="1543050" y="1059656"/>
            <a:ext cx="5795963" cy="3086100"/>
          </a:xfrm>
        </p:spPr>
        <p:txBody>
          <a:bodyPr>
            <a:noAutofit/>
          </a:bodyPr>
          <a:lstStyle/>
          <a:p>
            <a:pPr eaLnBrk="1" hangingPunct="1">
              <a:lnSpc>
                <a:spcPct val="90000"/>
              </a:lnSpc>
            </a:pPr>
            <a:r>
              <a:rPr lang="en-GB" altLang="en-US" sz="2000" b="1" dirty="0">
                <a:latin typeface="Cambria" panose="02040503050406030204" pitchFamily="18" charset="0"/>
                <a:ea typeface="Cambria" panose="02040503050406030204" pitchFamily="18" charset="0"/>
              </a:rPr>
              <a:t>Separation and isolation of data</a:t>
            </a:r>
          </a:p>
          <a:p>
            <a:pPr lvl="1" eaLnBrk="1" hangingPunct="1">
              <a:lnSpc>
                <a:spcPct val="90000"/>
              </a:lnSpc>
            </a:pPr>
            <a:r>
              <a:rPr lang="en-GB" altLang="en-US" sz="1800" dirty="0">
                <a:latin typeface="Cambria" panose="02040503050406030204" pitchFamily="18" charset="0"/>
                <a:ea typeface="Cambria" panose="02040503050406030204" pitchFamily="18" charset="0"/>
              </a:rPr>
              <a:t>Each program maintains its own set of data.</a:t>
            </a:r>
          </a:p>
          <a:p>
            <a:pPr lvl="1" eaLnBrk="1" hangingPunct="1">
              <a:lnSpc>
                <a:spcPct val="90000"/>
              </a:lnSpc>
            </a:pPr>
            <a:r>
              <a:rPr lang="en-GB" altLang="en-US" sz="1800" dirty="0">
                <a:latin typeface="Cambria" panose="02040503050406030204" pitchFamily="18" charset="0"/>
                <a:ea typeface="Cambria" panose="02040503050406030204" pitchFamily="18" charset="0"/>
              </a:rPr>
              <a:t>Users of one program may be unaware of potentially useful data held by other programs.</a:t>
            </a:r>
          </a:p>
          <a:p>
            <a:pPr lvl="1" eaLnBrk="1" hangingPunct="1">
              <a:lnSpc>
                <a:spcPct val="90000"/>
              </a:lnSpc>
            </a:pPr>
            <a:endParaRPr lang="en-GB" altLang="en-US" sz="2000" b="1" dirty="0">
              <a:latin typeface="Cambria" panose="02040503050406030204" pitchFamily="18" charset="0"/>
              <a:ea typeface="Cambria" panose="02040503050406030204" pitchFamily="18" charset="0"/>
            </a:endParaRPr>
          </a:p>
          <a:p>
            <a:pPr eaLnBrk="1" hangingPunct="1">
              <a:lnSpc>
                <a:spcPct val="90000"/>
              </a:lnSpc>
            </a:pPr>
            <a:r>
              <a:rPr lang="en-GB" altLang="en-US" sz="2000" b="1" dirty="0">
                <a:latin typeface="Cambria" panose="02040503050406030204" pitchFamily="18" charset="0"/>
                <a:ea typeface="Cambria" panose="02040503050406030204" pitchFamily="18" charset="0"/>
              </a:rPr>
              <a:t>Duplication of data</a:t>
            </a:r>
          </a:p>
          <a:p>
            <a:pPr lvl="1" eaLnBrk="1" hangingPunct="1">
              <a:lnSpc>
                <a:spcPct val="90000"/>
              </a:lnSpc>
            </a:pPr>
            <a:r>
              <a:rPr lang="en-GB" altLang="en-US" sz="1800" dirty="0">
                <a:latin typeface="Cambria" panose="02040503050406030204" pitchFamily="18" charset="0"/>
                <a:ea typeface="Cambria" panose="02040503050406030204" pitchFamily="18" charset="0"/>
              </a:rPr>
              <a:t>Same data is held by different programs.</a:t>
            </a:r>
          </a:p>
          <a:p>
            <a:pPr lvl="1" eaLnBrk="1" hangingPunct="1">
              <a:lnSpc>
                <a:spcPct val="90000"/>
              </a:lnSpc>
            </a:pPr>
            <a:r>
              <a:rPr lang="en-GB" altLang="en-US" sz="1800" dirty="0">
                <a:latin typeface="Cambria" panose="02040503050406030204" pitchFamily="18" charset="0"/>
                <a:ea typeface="Cambria" panose="02040503050406030204" pitchFamily="18" charset="0"/>
              </a:rPr>
              <a:t>Wasted space and potentially different values and/or different formats for the same item.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58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287B07-00D1-9345-1B78-8460BD1D894C}"/>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Limitations of File-Based Approach</a:t>
            </a:r>
          </a:p>
        </p:txBody>
      </p:sp>
      <p:sp>
        <p:nvSpPr>
          <p:cNvPr id="36867" name="Rectangle 3">
            <a:extLst>
              <a:ext uri="{FF2B5EF4-FFF2-40B4-BE49-F238E27FC236}">
                <a16:creationId xmlns:a16="http://schemas.microsoft.com/office/drawing/2014/main" id="{40530337-FB01-AFAF-F9F6-54E122D49B47}"/>
              </a:ext>
            </a:extLst>
          </p:cNvPr>
          <p:cNvSpPr>
            <a:spLocks noGrp="1" noChangeArrowheads="1"/>
          </p:cNvSpPr>
          <p:nvPr>
            <p:ph sz="quarter" idx="4294967295"/>
          </p:nvPr>
        </p:nvSpPr>
        <p:spPr>
          <a:xfrm>
            <a:off x="1600200" y="1059656"/>
            <a:ext cx="5795963" cy="3309938"/>
          </a:xfrm>
        </p:spPr>
        <p:txBody>
          <a:bodyPr>
            <a:noAutofit/>
          </a:bodyPr>
          <a:lstStyle/>
          <a:p>
            <a:pPr eaLnBrk="1" hangingPunct="1">
              <a:lnSpc>
                <a:spcPct val="90000"/>
              </a:lnSpc>
            </a:pPr>
            <a:r>
              <a:rPr lang="en-GB" altLang="en-US" sz="2400" b="1" dirty="0">
                <a:latin typeface="Cambria" panose="02040503050406030204" pitchFamily="18" charset="0"/>
                <a:ea typeface="Cambria" panose="02040503050406030204" pitchFamily="18" charset="0"/>
              </a:rPr>
              <a:t>Data dependence</a:t>
            </a:r>
          </a:p>
          <a:p>
            <a:pPr lvl="1" eaLnBrk="1" hangingPunct="1">
              <a:lnSpc>
                <a:spcPct val="90000"/>
              </a:lnSpc>
            </a:pPr>
            <a:r>
              <a:rPr lang="en-GB" altLang="en-US" sz="1800" dirty="0">
                <a:latin typeface="Cambria" panose="02040503050406030204" pitchFamily="18" charset="0"/>
                <a:ea typeface="Cambria" panose="02040503050406030204" pitchFamily="18" charset="0"/>
              </a:rPr>
              <a:t>File structure is defined in the program code.</a:t>
            </a:r>
          </a:p>
          <a:p>
            <a:pPr lvl="1" eaLnBrk="1" hangingPunct="1">
              <a:lnSpc>
                <a:spcPct val="60000"/>
              </a:lnSpc>
            </a:pPr>
            <a:endParaRPr lang="en-GB" altLang="en-US" sz="1800" b="1" dirty="0">
              <a:latin typeface="Cambria" panose="02040503050406030204" pitchFamily="18" charset="0"/>
              <a:ea typeface="Cambria" panose="02040503050406030204" pitchFamily="18" charset="0"/>
            </a:endParaRPr>
          </a:p>
          <a:p>
            <a:pPr eaLnBrk="1" hangingPunct="1">
              <a:lnSpc>
                <a:spcPct val="90000"/>
              </a:lnSpc>
            </a:pPr>
            <a:r>
              <a:rPr lang="en-GB" altLang="en-US" sz="2400" b="1" dirty="0">
                <a:latin typeface="Cambria" panose="02040503050406030204" pitchFamily="18" charset="0"/>
                <a:ea typeface="Cambria" panose="02040503050406030204" pitchFamily="18" charset="0"/>
              </a:rPr>
              <a:t>Incompatible file formats</a:t>
            </a:r>
          </a:p>
          <a:p>
            <a:pPr lvl="1" eaLnBrk="1" hangingPunct="1">
              <a:lnSpc>
                <a:spcPct val="90000"/>
              </a:lnSpc>
            </a:pPr>
            <a:r>
              <a:rPr lang="en-GB" altLang="en-US" sz="1800" dirty="0">
                <a:latin typeface="Cambria" panose="02040503050406030204" pitchFamily="18" charset="0"/>
                <a:ea typeface="Cambria" panose="02040503050406030204" pitchFamily="18" charset="0"/>
              </a:rPr>
              <a:t>Programs are written in different languages, and so cannot easily access each other’s files.</a:t>
            </a:r>
          </a:p>
          <a:p>
            <a:pPr lvl="1" eaLnBrk="1" hangingPunct="1">
              <a:lnSpc>
                <a:spcPct val="60000"/>
              </a:lnSpc>
            </a:pPr>
            <a:endParaRPr lang="en-GB" altLang="en-US" sz="1800" b="1" dirty="0">
              <a:latin typeface="Cambria" panose="02040503050406030204" pitchFamily="18" charset="0"/>
              <a:ea typeface="Cambria" panose="02040503050406030204" pitchFamily="18" charset="0"/>
            </a:endParaRPr>
          </a:p>
          <a:p>
            <a:pPr eaLnBrk="1" hangingPunct="1">
              <a:lnSpc>
                <a:spcPct val="90000"/>
              </a:lnSpc>
            </a:pPr>
            <a:r>
              <a:rPr lang="en-GB" altLang="en-US" sz="2400" b="1" dirty="0">
                <a:latin typeface="Cambria" panose="02040503050406030204" pitchFamily="18" charset="0"/>
                <a:ea typeface="Cambria" panose="02040503050406030204" pitchFamily="18" charset="0"/>
              </a:rPr>
              <a:t>Fixed Queries</a:t>
            </a:r>
          </a:p>
          <a:p>
            <a:pPr lvl="1" eaLnBrk="1" hangingPunct="1">
              <a:lnSpc>
                <a:spcPct val="90000"/>
              </a:lnSpc>
            </a:pPr>
            <a:r>
              <a:rPr lang="en-GB" altLang="en-US" sz="1800" dirty="0">
                <a:latin typeface="Cambria" panose="02040503050406030204" pitchFamily="18" charset="0"/>
                <a:ea typeface="Cambria" panose="02040503050406030204" pitchFamily="18" charset="0"/>
              </a:rPr>
              <a:t>Programs are written to satisfy particular functions.</a:t>
            </a:r>
          </a:p>
          <a:p>
            <a:pPr lvl="1" eaLnBrk="1" hangingPunct="1">
              <a:lnSpc>
                <a:spcPct val="90000"/>
              </a:lnSpc>
            </a:pPr>
            <a:r>
              <a:rPr lang="en-GB" altLang="en-US" sz="1800" dirty="0">
                <a:latin typeface="Cambria" panose="02040503050406030204" pitchFamily="18" charset="0"/>
                <a:ea typeface="Cambria" panose="02040503050406030204" pitchFamily="18" charset="0"/>
              </a:rPr>
              <a:t>Any new requirement needs a new program.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8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8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5"/>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F84B5A-9D43-4FF7-A179-F302B068F2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4c158-d7de-4cda-b0de-5ca3c5c66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0F78BA-9A7D-4335-876F-1A959D448B16}">
  <ds:schemaRefs>
    <ds:schemaRef ds:uri="http://schemas.microsoft.com/sharepoint/v3/contenttype/forms"/>
  </ds:schemaRefs>
</ds:datastoreItem>
</file>

<file path=customXml/itemProps3.xml><?xml version="1.0" encoding="utf-8"?>
<ds:datastoreItem xmlns:ds="http://schemas.openxmlformats.org/officeDocument/2006/customXml" ds:itemID="{25ED35D5-F8A6-43DF-86B6-6E252797078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Lecture</Template>
  <TotalTime>12606</TotalTime>
  <Words>3216</Words>
  <Application>Microsoft Office PowerPoint</Application>
  <PresentationFormat>On-screen Show (16:9)</PresentationFormat>
  <Paragraphs>310</Paragraphs>
  <Slides>36</Slides>
  <Notes>20</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36</vt:i4>
      </vt:variant>
    </vt:vector>
  </HeadingPairs>
  <TitlesOfParts>
    <vt:vector size="50" baseType="lpstr">
      <vt:lpstr>Arial</vt:lpstr>
      <vt:lpstr>Calibri</vt:lpstr>
      <vt:lpstr>Cambria</vt:lpstr>
      <vt:lpstr>Franklin Gothic Book</vt:lpstr>
      <vt:lpstr>Times</vt:lpstr>
      <vt:lpstr>Times New Roman</vt:lpstr>
      <vt:lpstr>Wingdings</vt:lpstr>
      <vt:lpstr>4_Lecture</vt:lpstr>
      <vt:lpstr>1_Lecture</vt:lpstr>
      <vt:lpstr>2_Lecture</vt:lpstr>
      <vt:lpstr>3_Office Theme</vt:lpstr>
      <vt:lpstr>4_Office Theme</vt:lpstr>
      <vt:lpstr>5_Office Theme</vt:lpstr>
      <vt:lpstr>Clip</vt:lpstr>
      <vt:lpstr>Database   Systems Originally prepared by Jennifer Widom </vt:lpstr>
      <vt:lpstr>      Introduction to Database </vt:lpstr>
      <vt:lpstr>Basics terms </vt:lpstr>
      <vt:lpstr>Databases, Data, and Information</vt:lpstr>
      <vt:lpstr>Data vs information </vt:lpstr>
      <vt:lpstr>File-Based Systems</vt:lpstr>
      <vt:lpstr>File-Based Processing</vt:lpstr>
      <vt:lpstr>Limitations of File-Based Approach</vt:lpstr>
      <vt:lpstr>Limitations of File-Based Approach</vt:lpstr>
      <vt:lpstr>File processing system </vt:lpstr>
      <vt:lpstr>PowerPoint Presentation</vt:lpstr>
      <vt:lpstr>DBMS</vt:lpstr>
      <vt:lpstr>DBMS </vt:lpstr>
      <vt:lpstr>Components of DBMS Environment</vt:lpstr>
      <vt:lpstr>DBMS</vt:lpstr>
      <vt:lpstr>File Processing Versus Databases</vt:lpstr>
      <vt:lpstr>Maintaining Data</vt:lpstr>
      <vt:lpstr>Databases, Data, and Information</vt:lpstr>
      <vt:lpstr>PowerPoint Presentation</vt:lpstr>
      <vt:lpstr>PowerPoint Presentation</vt:lpstr>
      <vt:lpstr>Enters a DBMS</vt:lpstr>
      <vt:lpstr>Components of DBMS Environment</vt:lpstr>
      <vt:lpstr>The Hierarchy of Data</vt:lpstr>
      <vt:lpstr>The Hierarchy of Data</vt:lpstr>
      <vt:lpstr>PowerPoint Presentation</vt:lpstr>
      <vt:lpstr>Database Languages</vt:lpstr>
      <vt:lpstr>Database Languages</vt:lpstr>
      <vt:lpstr>PowerPoint Presentation</vt:lpstr>
      <vt:lpstr>PowerPoint Presentation</vt:lpstr>
      <vt:lpstr>Database Administration</vt:lpstr>
      <vt:lpstr>Database system environment </vt:lpstr>
      <vt:lpstr>Advantages of DBMSs( self reading) </vt:lpstr>
      <vt:lpstr>Advantages of DBMSs ( self reading) </vt:lpstr>
      <vt:lpstr>Disadvantages of DBMSs ( self reading) </vt:lpstr>
      <vt:lpstr>PowerPoint Presentation</vt:lpstr>
      <vt:lpstr>Examples of Database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Ayesha Mehmood</cp:lastModifiedBy>
  <cp:revision>228</cp:revision>
  <dcterms:created xsi:type="dcterms:W3CDTF">2010-07-08T21:59:02Z</dcterms:created>
  <dcterms:modified xsi:type="dcterms:W3CDTF">2022-11-13T04:53:49Z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