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2" r:id="rId3"/>
  </p:sldMasterIdLst>
  <p:notesMasterIdLst>
    <p:notesMasterId r:id="rId31"/>
  </p:notesMasterIdLst>
  <p:handoutMasterIdLst>
    <p:handoutMasterId r:id="rId32"/>
  </p:handoutMasterIdLst>
  <p:sldIdLst>
    <p:sldId id="268" r:id="rId4"/>
    <p:sldId id="315" r:id="rId5"/>
    <p:sldId id="316" r:id="rId6"/>
    <p:sldId id="317" r:id="rId7"/>
    <p:sldId id="318" r:id="rId8"/>
    <p:sldId id="321" r:id="rId9"/>
    <p:sldId id="319" r:id="rId10"/>
    <p:sldId id="320" r:id="rId11"/>
    <p:sldId id="322" r:id="rId12"/>
    <p:sldId id="323" r:id="rId13"/>
    <p:sldId id="324" r:id="rId14"/>
    <p:sldId id="325" r:id="rId15"/>
    <p:sldId id="326" r:id="rId16"/>
    <p:sldId id="327" r:id="rId17"/>
    <p:sldId id="328" r:id="rId18"/>
    <p:sldId id="329" r:id="rId19"/>
    <p:sldId id="330" r:id="rId20"/>
    <p:sldId id="331" r:id="rId21"/>
    <p:sldId id="332" r:id="rId22"/>
    <p:sldId id="305" r:id="rId23"/>
    <p:sldId id="333" r:id="rId24"/>
    <p:sldId id="334" r:id="rId25"/>
    <p:sldId id="335" r:id="rId26"/>
    <p:sldId id="336" r:id="rId27"/>
    <p:sldId id="337" r:id="rId28"/>
    <p:sldId id="338" r:id="rId29"/>
    <p:sldId id="299" r:id="rId30"/>
  </p:sldIdLst>
  <p:sldSz cx="9144000" cy="6858000" type="screen4x3"/>
  <p:notesSz cx="6616700" cy="981075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90">
          <p15:clr>
            <a:srgbClr val="A4A3A4"/>
          </p15:clr>
        </p15:guide>
        <p15:guide id="2" pos="20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E517E1-2170-4930-8757-4B067E3C56EE}" v="1" dt="2022-10-13T04:06:06.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695" autoAdjust="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572" y="-102"/>
      </p:cViewPr>
      <p:guideLst>
        <p:guide orient="horz" pos="3090"/>
        <p:guide pos="208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B NAWAZ" userId="S::sp21-bse-044@isbstudent.comsats.edu.pk::347917c0-2a05-45f4-a78e-55848f6facd6" providerId="AD" clId="Web-{0BE517E1-2170-4930-8757-4B067E3C56EE}"/>
    <pc:docChg chg="modSld">
      <pc:chgData name="MASAB NAWAZ" userId="S::sp21-bse-044@isbstudent.comsats.edu.pk::347917c0-2a05-45f4-a78e-55848f6facd6" providerId="AD" clId="Web-{0BE517E1-2170-4930-8757-4B067E3C56EE}" dt="2022-10-13T04:06:06.821" v="0" actId="1076"/>
      <pc:docMkLst>
        <pc:docMk/>
      </pc:docMkLst>
      <pc:sldChg chg="modSp">
        <pc:chgData name="MASAB NAWAZ" userId="S::sp21-bse-044@isbstudent.comsats.edu.pk::347917c0-2a05-45f4-a78e-55848f6facd6" providerId="AD" clId="Web-{0BE517E1-2170-4930-8757-4B067E3C56EE}" dt="2022-10-13T04:06:06.821" v="0" actId="1076"/>
        <pc:sldMkLst>
          <pc:docMk/>
          <pc:sldMk cId="0" sldId="315"/>
        </pc:sldMkLst>
        <pc:picChg chg="mod">
          <ac:chgData name="MASAB NAWAZ" userId="S::sp21-bse-044@isbstudent.comsats.edu.pk::347917c0-2a05-45f4-a78e-55848f6facd6" providerId="AD" clId="Web-{0BE517E1-2170-4930-8757-4B067E3C56EE}" dt="2022-10-13T04:06:06.821" v="0" actId="1076"/>
          <ac:picMkLst>
            <pc:docMk/>
            <pc:sldMk cId="0" sldId="315"/>
            <ac:picMk id="6150" creationId="{C2D786E1-0910-5F1D-1859-2E92443F25A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A87FEDCA-1627-91F1-6EF8-E975D1BC5C34}"/>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 name="Notes Placeholder 2">
            <a:extLst>
              <a:ext uri="{FF2B5EF4-FFF2-40B4-BE49-F238E27FC236}">
                <a16:creationId xmlns:a16="http://schemas.microsoft.com/office/drawing/2014/main" id="{813E771A-336C-1369-1FA1-20C8584B412B}"/>
              </a:ext>
            </a:extLst>
          </p:cNvPr>
          <p:cNvSpPr>
            <a:spLocks noGrp="1"/>
          </p:cNvSpPr>
          <p:nvPr>
            <p:ph type="body" idx="1"/>
          </p:nvPr>
        </p:nvSpPr>
        <p:spPr>
          <a:xfrm>
            <a:off x="0" y="0"/>
            <a:ext cx="0" cy="0"/>
          </a:xfrm>
        </p:spPr>
        <p:txBody>
          <a:bodyPr>
            <a:normAutofit fontScale="25000" lnSpcReduction="20000"/>
          </a:bodyPr>
          <a:lstStyle/>
          <a:p>
            <a:pPr>
              <a:defRPr/>
            </a:pPr>
            <a:endParaRPr lang="en-US" dirty="0"/>
          </a:p>
        </p:txBody>
      </p:sp>
      <p:sp>
        <p:nvSpPr>
          <p:cNvPr id="5124" name="Slide Number Placeholder 3">
            <a:extLst>
              <a:ext uri="{FF2B5EF4-FFF2-40B4-BE49-F238E27FC236}">
                <a16:creationId xmlns:a16="http://schemas.microsoft.com/office/drawing/2014/main" id="{9909E1EA-274A-A5A4-E25C-3FBED92B5E3C}"/>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58803A-8AA5-4E92-864D-009B31348669}" type="slidenum">
              <a:rPr lang="en-US" altLang="en-US"/>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CFF570-A50C-7E9D-65B8-4B32CED16247}"/>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 name="Notes Placeholder 2">
            <a:extLst>
              <a:ext uri="{FF2B5EF4-FFF2-40B4-BE49-F238E27FC236}">
                <a16:creationId xmlns:a16="http://schemas.microsoft.com/office/drawing/2014/main" id="{3AB67877-D35D-C720-462B-A92CFAB88B53}"/>
              </a:ext>
            </a:extLst>
          </p:cNvPr>
          <p:cNvSpPr>
            <a:spLocks noGrp="1"/>
          </p:cNvSpPr>
          <p:nvPr>
            <p:ph type="body" idx="1"/>
          </p:nvPr>
        </p:nvSpPr>
        <p:spPr>
          <a:xfrm>
            <a:off x="0" y="0"/>
            <a:ext cx="0" cy="0"/>
          </a:xfrm>
        </p:spPr>
        <p:txBody>
          <a:bodyPr>
            <a:normAutofit fontScale="25000" lnSpcReduction="20000"/>
          </a:bodyPr>
          <a:lstStyle/>
          <a:p>
            <a:pPr>
              <a:defRPr/>
            </a:pPr>
            <a:endParaRPr lang="en-US" dirty="0"/>
          </a:p>
        </p:txBody>
      </p:sp>
      <p:sp>
        <p:nvSpPr>
          <p:cNvPr id="7172" name="Slide Number Placeholder 3">
            <a:extLst>
              <a:ext uri="{FF2B5EF4-FFF2-40B4-BE49-F238E27FC236}">
                <a16:creationId xmlns:a16="http://schemas.microsoft.com/office/drawing/2014/main" id="{6DB6F725-2246-3158-6094-E3C4C430DC9D}"/>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BD7F1D-DE57-493B-94AD-572C7AEF553E}" type="slidenum">
              <a:rPr lang="en-US" altLang="en-US"/>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DEAB83EE-36CA-7226-3236-9DA366CA7402}"/>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6627" name="Notes Placeholder 2">
            <a:extLst>
              <a:ext uri="{FF2B5EF4-FFF2-40B4-BE49-F238E27FC236}">
                <a16:creationId xmlns:a16="http://schemas.microsoft.com/office/drawing/2014/main" id="{07E4CF3E-D0E0-7A0C-3CBC-CF5638E4F5F0}"/>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spcBef>
                <a:spcPct val="0"/>
              </a:spcBef>
            </a:pPr>
            <a:r>
              <a:rPr lang="en-US" altLang="en-US"/>
              <a:t>So, why do we want to use constraints? Well, there's several reasons. Actually, one very practical reason is just to catch data entry errors. So, if we have constraints that just say that the values of the data are in the reasonable range, for example, our GPA's or our enrollments, then if somebody tries to enter data that violates the constraints they probably were just making a mistake, it was probably an error and that can be caught automatically by the constraint enforcement system in the database system. </a:t>
            </a:r>
          </a:p>
          <a:p>
            <a:pPr defTabSz="914400" eaLnBrk="1" hangingPunct="1">
              <a:spcBef>
                <a:spcPct val="0"/>
              </a:spcBef>
            </a:pPr>
            <a:r>
              <a:rPr lang="en-US" altLang="en-US"/>
              <a:t>So, a similar example is correctness criteria. So, data entry errors would be typically for inserts, where correctness criteria might be for updates. So, if we're modifying the database, for example, we updated GPA or an enrollment, if we're checking our constraints, that will make sure that our updates are correct - they don't have errors. </a:t>
            </a:r>
          </a:p>
          <a:p>
            <a:pPr defTabSz="914400" eaLnBrk="1" hangingPunct="1">
              <a:spcBef>
                <a:spcPct val="0"/>
              </a:spcBef>
            </a:pPr>
            <a:r>
              <a:rPr lang="en-US" altLang="en-US"/>
              <a:t>Another use of constraints is to enforce consistency. So we might have copies of data in the database in different places or some data that relies on other data and so when we have of that situation, consistency we could have constraints that specify the consistency requirements and are checked automatically and finally a very different use of constraint, is to tell the system about the data. So, specifically, we might have key constraints that say values are unique or we might again have consistency restraints that the system can use to both store the data in a certain fashion that made it more efficient and also for how it processes queries, query processing. </a:t>
            </a:r>
          </a:p>
        </p:txBody>
      </p:sp>
      <p:sp>
        <p:nvSpPr>
          <p:cNvPr id="26628" name="Slide Number Placeholder 3">
            <a:extLst>
              <a:ext uri="{FF2B5EF4-FFF2-40B4-BE49-F238E27FC236}">
                <a16:creationId xmlns:a16="http://schemas.microsoft.com/office/drawing/2014/main" id="{BA228C8C-5C1F-ECCE-4986-474005AFA461}"/>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E0A029-EF07-4861-ACED-182203B4C564}" type="slidenum">
              <a:rPr lang="en-US" altLang="en-US"/>
              <a:pPr/>
              <a:t>20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36A87E0C-4D83-EA00-73BE-7A47184C2178}"/>
              </a:ext>
            </a:extLst>
          </p:cNvPr>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 name="Line 8">
            <a:extLst>
              <a:ext uri="{FF2B5EF4-FFF2-40B4-BE49-F238E27FC236}">
                <a16:creationId xmlns:a16="http://schemas.microsoft.com/office/drawing/2014/main" id="{00FEA375-578F-3CD3-5EC9-0740496C4D77}"/>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86"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a:t>Click to edit Master title style</a:t>
            </a:r>
          </a:p>
        </p:txBody>
      </p:sp>
      <p:sp>
        <p:nvSpPr>
          <p:cNvPr id="6758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pPr lvl="0"/>
            <a:r>
              <a:rPr lang="en-US" altLang="en-US" noProof="0"/>
              <a:t>Click to edit Master subtitle style</a:t>
            </a:r>
          </a:p>
        </p:txBody>
      </p:sp>
      <p:sp>
        <p:nvSpPr>
          <p:cNvPr id="4" name="Rectangle 4">
            <a:extLst>
              <a:ext uri="{FF2B5EF4-FFF2-40B4-BE49-F238E27FC236}">
                <a16:creationId xmlns:a16="http://schemas.microsoft.com/office/drawing/2014/main" id="{FA36DBB1-A036-FD7F-97A6-CAA336EE3BDC}"/>
              </a:ext>
            </a:extLst>
          </p:cNvPr>
          <p:cNvSpPr>
            <a:spLocks noGrp="1" noChangeArrowheads="1"/>
          </p:cNvSpPr>
          <p:nvPr>
            <p:ph type="dt" sz="half" idx="10"/>
          </p:nvPr>
        </p:nvSpPr>
        <p:spPr/>
        <p:txBody>
          <a:bodyPr/>
          <a:lstStyle>
            <a:lvl1pPr>
              <a:defRPr smtClean="0"/>
            </a:lvl1pPr>
          </a:lstStyle>
          <a:p>
            <a:pPr>
              <a:defRPr/>
            </a:pPr>
            <a:fld id="{9DD327DA-C44D-4A74-B82D-DA641568CFD2}" type="datetimeFigureOut">
              <a:rPr lang="en-US" altLang="en-US"/>
              <a:pPr>
                <a:defRPr/>
              </a:pPr>
              <a:t>10/12/2022</a:t>
            </a:fld>
            <a:endParaRPr lang="en-US" altLang="en-US"/>
          </a:p>
        </p:txBody>
      </p:sp>
      <p:sp>
        <p:nvSpPr>
          <p:cNvPr id="5" name="Rectangle 5">
            <a:extLst>
              <a:ext uri="{FF2B5EF4-FFF2-40B4-BE49-F238E27FC236}">
                <a16:creationId xmlns:a16="http://schemas.microsoft.com/office/drawing/2014/main" id="{A4A9AD0D-A5B4-CC01-8CC7-91C495DB7782}"/>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15F96AC-4BCF-79FA-C978-904CE6F81B65}"/>
              </a:ext>
            </a:extLst>
          </p:cNvPr>
          <p:cNvSpPr>
            <a:spLocks noGrp="1" noChangeArrowheads="1"/>
          </p:cNvSpPr>
          <p:nvPr>
            <p:ph type="sldNum" sz="quarter" idx="12"/>
          </p:nvPr>
        </p:nvSpPr>
        <p:spPr/>
        <p:txBody>
          <a:bodyPr/>
          <a:lstStyle>
            <a:lvl1pPr>
              <a:defRPr smtClean="0"/>
            </a:lvl1pPr>
          </a:lstStyle>
          <a:p>
            <a:pPr>
              <a:defRPr/>
            </a:pPr>
            <a:fld id="{9322FB0B-6BD0-4902-A430-723CEBE1BA68}" type="slidenum">
              <a:rPr lang="en-US" altLang="en-US"/>
              <a:pPr>
                <a:defRPr/>
              </a:pPr>
              <a:t>‹#›</a:t>
            </a:fld>
            <a:endParaRPr lang="en-US" altLang="en-US"/>
          </a:p>
        </p:txBody>
      </p:sp>
    </p:spTree>
    <p:extLst>
      <p:ext uri="{BB962C8B-B14F-4D97-AF65-F5344CB8AC3E}">
        <p14:creationId xmlns:p14="http://schemas.microsoft.com/office/powerpoint/2010/main" val="236245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9C1D10F-08A9-4825-1011-59E4D6042B68}"/>
              </a:ext>
            </a:extLst>
          </p:cNvPr>
          <p:cNvSpPr>
            <a:spLocks noGrp="1" noChangeArrowheads="1"/>
          </p:cNvSpPr>
          <p:nvPr>
            <p:ph type="dt" sz="half" idx="10"/>
          </p:nvPr>
        </p:nvSpPr>
        <p:spPr>
          <a:ln/>
        </p:spPr>
        <p:txBody>
          <a:bodyPr/>
          <a:lstStyle>
            <a:lvl1pPr>
              <a:defRPr/>
            </a:lvl1pPr>
          </a:lstStyle>
          <a:p>
            <a:pPr>
              <a:defRPr/>
            </a:pPr>
            <a:fld id="{85DBF1FE-08BC-474B-A99B-4429DC5127F1}" type="datetimeFigureOut">
              <a:rPr lang="en-US" altLang="en-US"/>
              <a:pPr>
                <a:defRPr/>
              </a:pPr>
              <a:t>10/12/2022</a:t>
            </a:fld>
            <a:endParaRPr lang="en-US" altLang="en-US"/>
          </a:p>
        </p:txBody>
      </p:sp>
      <p:sp>
        <p:nvSpPr>
          <p:cNvPr id="5" name="Rectangle 5">
            <a:extLst>
              <a:ext uri="{FF2B5EF4-FFF2-40B4-BE49-F238E27FC236}">
                <a16:creationId xmlns:a16="http://schemas.microsoft.com/office/drawing/2014/main" id="{8E01D854-2373-63A7-9C10-1D763CF78D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C05BD45-6AA7-FF15-7F2A-1292BBB6B92E}"/>
              </a:ext>
            </a:extLst>
          </p:cNvPr>
          <p:cNvSpPr>
            <a:spLocks noGrp="1" noChangeArrowheads="1"/>
          </p:cNvSpPr>
          <p:nvPr>
            <p:ph type="sldNum" sz="quarter" idx="12"/>
          </p:nvPr>
        </p:nvSpPr>
        <p:spPr>
          <a:ln/>
        </p:spPr>
        <p:txBody>
          <a:bodyPr/>
          <a:lstStyle>
            <a:lvl1pPr>
              <a:defRPr/>
            </a:lvl1pPr>
          </a:lstStyle>
          <a:p>
            <a:pPr>
              <a:defRPr/>
            </a:pPr>
            <a:fld id="{0A37E3B5-C018-40A0-9EAC-E3D7EC7C2AB7}" type="slidenum">
              <a:rPr lang="en-US" altLang="en-US"/>
              <a:pPr>
                <a:defRPr/>
              </a:pPr>
              <a:t>‹#›</a:t>
            </a:fld>
            <a:endParaRPr lang="en-US" altLang="en-US"/>
          </a:p>
        </p:txBody>
      </p:sp>
    </p:spTree>
    <p:extLst>
      <p:ext uri="{BB962C8B-B14F-4D97-AF65-F5344CB8AC3E}">
        <p14:creationId xmlns:p14="http://schemas.microsoft.com/office/powerpoint/2010/main" val="3285845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3663E6E-EF03-8EFB-5243-195788AD304E}"/>
              </a:ext>
            </a:extLst>
          </p:cNvPr>
          <p:cNvSpPr>
            <a:spLocks noGrp="1" noChangeArrowheads="1"/>
          </p:cNvSpPr>
          <p:nvPr>
            <p:ph type="dt" sz="half" idx="10"/>
          </p:nvPr>
        </p:nvSpPr>
        <p:spPr>
          <a:ln/>
        </p:spPr>
        <p:txBody>
          <a:bodyPr/>
          <a:lstStyle>
            <a:lvl1pPr>
              <a:defRPr/>
            </a:lvl1pPr>
          </a:lstStyle>
          <a:p>
            <a:pPr>
              <a:defRPr/>
            </a:pPr>
            <a:fld id="{AC313518-B1FF-40A2-A742-45D84E1F4627}" type="datetimeFigureOut">
              <a:rPr lang="en-US" altLang="en-US"/>
              <a:pPr>
                <a:defRPr/>
              </a:pPr>
              <a:t>10/12/2022</a:t>
            </a:fld>
            <a:endParaRPr lang="en-US" altLang="en-US"/>
          </a:p>
        </p:txBody>
      </p:sp>
      <p:sp>
        <p:nvSpPr>
          <p:cNvPr id="5" name="Rectangle 5">
            <a:extLst>
              <a:ext uri="{FF2B5EF4-FFF2-40B4-BE49-F238E27FC236}">
                <a16:creationId xmlns:a16="http://schemas.microsoft.com/office/drawing/2014/main" id="{5243297E-4C79-651E-9B41-BF93A82AE9D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F84DE3D-54CA-B420-4D5C-6F6774225346}"/>
              </a:ext>
            </a:extLst>
          </p:cNvPr>
          <p:cNvSpPr>
            <a:spLocks noGrp="1" noChangeArrowheads="1"/>
          </p:cNvSpPr>
          <p:nvPr>
            <p:ph type="sldNum" sz="quarter" idx="12"/>
          </p:nvPr>
        </p:nvSpPr>
        <p:spPr>
          <a:ln/>
        </p:spPr>
        <p:txBody>
          <a:bodyPr/>
          <a:lstStyle>
            <a:lvl1pPr>
              <a:defRPr/>
            </a:lvl1pPr>
          </a:lstStyle>
          <a:p>
            <a:pPr>
              <a:defRPr/>
            </a:pPr>
            <a:fld id="{085E4F3E-23AC-4C62-98FA-584AF32BAB22}" type="slidenum">
              <a:rPr lang="en-US" altLang="en-US"/>
              <a:pPr>
                <a:defRPr/>
              </a:pPr>
              <a:t>‹#›</a:t>
            </a:fld>
            <a:endParaRPr lang="en-US" altLang="en-US"/>
          </a:p>
        </p:txBody>
      </p:sp>
    </p:spTree>
    <p:extLst>
      <p:ext uri="{BB962C8B-B14F-4D97-AF65-F5344CB8AC3E}">
        <p14:creationId xmlns:p14="http://schemas.microsoft.com/office/powerpoint/2010/main" val="2036514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6363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05C63F4-AA3B-C614-4450-D4EA549D6A6A}"/>
              </a:ext>
            </a:extLst>
          </p:cNvPr>
          <p:cNvSpPr>
            <a:spLocks noGrp="1" noChangeArrowheads="1"/>
          </p:cNvSpPr>
          <p:nvPr>
            <p:ph type="dt" sz="half" idx="10"/>
          </p:nvPr>
        </p:nvSpPr>
        <p:spPr>
          <a:ln/>
        </p:spPr>
        <p:txBody>
          <a:bodyPr/>
          <a:lstStyle>
            <a:lvl1pPr>
              <a:defRPr/>
            </a:lvl1pPr>
          </a:lstStyle>
          <a:p>
            <a:pPr>
              <a:defRPr/>
            </a:pPr>
            <a:fld id="{2B300283-CC6E-46C0-85F3-605909944A19}" type="datetimeFigureOut">
              <a:rPr lang="en-US" altLang="en-US"/>
              <a:pPr>
                <a:defRPr/>
              </a:pPr>
              <a:t>10/12/2022</a:t>
            </a:fld>
            <a:endParaRPr lang="en-US" altLang="en-US"/>
          </a:p>
        </p:txBody>
      </p:sp>
      <p:sp>
        <p:nvSpPr>
          <p:cNvPr id="5" name="Rectangle 5">
            <a:extLst>
              <a:ext uri="{FF2B5EF4-FFF2-40B4-BE49-F238E27FC236}">
                <a16:creationId xmlns:a16="http://schemas.microsoft.com/office/drawing/2014/main" id="{C43510D1-6196-2C28-13A9-AFD50E57560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8D75451-1A81-225C-6E67-91C8D325E4ED}"/>
              </a:ext>
            </a:extLst>
          </p:cNvPr>
          <p:cNvSpPr>
            <a:spLocks noGrp="1" noChangeArrowheads="1"/>
          </p:cNvSpPr>
          <p:nvPr>
            <p:ph type="sldNum" sz="quarter" idx="12"/>
          </p:nvPr>
        </p:nvSpPr>
        <p:spPr>
          <a:ln/>
        </p:spPr>
        <p:txBody>
          <a:bodyPr/>
          <a:lstStyle>
            <a:lvl1pPr>
              <a:defRPr/>
            </a:lvl1pPr>
          </a:lstStyle>
          <a:p>
            <a:pPr>
              <a:defRPr/>
            </a:pPr>
            <a:fld id="{AD050FBB-7B2A-4E04-947C-EA4A12E374B5}" type="slidenum">
              <a:rPr lang="en-US" altLang="en-US"/>
              <a:pPr>
                <a:defRPr/>
              </a:pPr>
              <a:t>‹#›</a:t>
            </a:fld>
            <a:endParaRPr lang="en-US" altLang="en-US"/>
          </a:p>
        </p:txBody>
      </p:sp>
    </p:spTree>
    <p:extLst>
      <p:ext uri="{BB962C8B-B14F-4D97-AF65-F5344CB8AC3E}">
        <p14:creationId xmlns:p14="http://schemas.microsoft.com/office/powerpoint/2010/main" val="4137459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208313D7-39C7-7A8E-083F-E20703F705BF}"/>
              </a:ext>
            </a:extLst>
          </p:cNvPr>
          <p:cNvSpPr>
            <a:spLocks noGrp="1" noChangeArrowheads="1"/>
          </p:cNvSpPr>
          <p:nvPr>
            <p:ph type="dt" sz="half" idx="10"/>
          </p:nvPr>
        </p:nvSpPr>
        <p:spPr>
          <a:ln/>
        </p:spPr>
        <p:txBody>
          <a:bodyPr/>
          <a:lstStyle>
            <a:lvl1pPr>
              <a:defRPr/>
            </a:lvl1pPr>
          </a:lstStyle>
          <a:p>
            <a:pPr>
              <a:defRPr/>
            </a:pPr>
            <a:fld id="{355D8A63-1261-4384-BBDF-3323BB13B5AF}" type="datetimeFigureOut">
              <a:rPr lang="en-US" altLang="en-US"/>
              <a:pPr>
                <a:defRPr/>
              </a:pPr>
              <a:t>10/12/2022</a:t>
            </a:fld>
            <a:endParaRPr lang="en-US" altLang="en-US"/>
          </a:p>
        </p:txBody>
      </p:sp>
      <p:sp>
        <p:nvSpPr>
          <p:cNvPr id="5" name="Rectangle 5">
            <a:extLst>
              <a:ext uri="{FF2B5EF4-FFF2-40B4-BE49-F238E27FC236}">
                <a16:creationId xmlns:a16="http://schemas.microsoft.com/office/drawing/2014/main" id="{9D680EAC-5645-3248-5828-5C88C9C61F8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B44A892-A048-9CC8-3CAF-87430067EEA0}"/>
              </a:ext>
            </a:extLst>
          </p:cNvPr>
          <p:cNvSpPr>
            <a:spLocks noGrp="1" noChangeArrowheads="1"/>
          </p:cNvSpPr>
          <p:nvPr>
            <p:ph type="sldNum" sz="quarter" idx="12"/>
          </p:nvPr>
        </p:nvSpPr>
        <p:spPr>
          <a:ln/>
        </p:spPr>
        <p:txBody>
          <a:bodyPr/>
          <a:lstStyle>
            <a:lvl1pPr>
              <a:defRPr/>
            </a:lvl1pPr>
          </a:lstStyle>
          <a:p>
            <a:pPr>
              <a:defRPr/>
            </a:pPr>
            <a:fld id="{2B1447CE-6A7C-4DB1-8CD0-CACB963A5A81}" type="slidenum">
              <a:rPr lang="en-US" altLang="en-US"/>
              <a:pPr>
                <a:defRPr/>
              </a:pPr>
              <a:t>‹#›</a:t>
            </a:fld>
            <a:endParaRPr lang="en-US" altLang="en-US"/>
          </a:p>
        </p:txBody>
      </p:sp>
    </p:spTree>
    <p:extLst>
      <p:ext uri="{BB962C8B-B14F-4D97-AF65-F5344CB8AC3E}">
        <p14:creationId xmlns:p14="http://schemas.microsoft.com/office/powerpoint/2010/main" val="379849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95B95AF-2EFA-4CE9-4A78-EAC14168D74A}"/>
              </a:ext>
            </a:extLst>
          </p:cNvPr>
          <p:cNvSpPr>
            <a:spLocks noGrp="1" noChangeArrowheads="1"/>
          </p:cNvSpPr>
          <p:nvPr>
            <p:ph type="dt" sz="half" idx="10"/>
          </p:nvPr>
        </p:nvSpPr>
        <p:spPr>
          <a:ln/>
        </p:spPr>
        <p:txBody>
          <a:bodyPr/>
          <a:lstStyle>
            <a:lvl1pPr>
              <a:defRPr/>
            </a:lvl1pPr>
          </a:lstStyle>
          <a:p>
            <a:pPr>
              <a:defRPr/>
            </a:pPr>
            <a:fld id="{84F615EC-C51F-4844-B863-9EC601761127}" type="datetimeFigureOut">
              <a:rPr lang="en-US" altLang="en-US"/>
              <a:pPr>
                <a:defRPr/>
              </a:pPr>
              <a:t>10/12/2022</a:t>
            </a:fld>
            <a:endParaRPr lang="en-US" altLang="en-US"/>
          </a:p>
        </p:txBody>
      </p:sp>
      <p:sp>
        <p:nvSpPr>
          <p:cNvPr id="6" name="Rectangle 5">
            <a:extLst>
              <a:ext uri="{FF2B5EF4-FFF2-40B4-BE49-F238E27FC236}">
                <a16:creationId xmlns:a16="http://schemas.microsoft.com/office/drawing/2014/main" id="{83692D4D-F8E4-A837-375C-B95E39D4130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A63D0A1E-5A14-DC22-4BAB-94D7FBB1C760}"/>
              </a:ext>
            </a:extLst>
          </p:cNvPr>
          <p:cNvSpPr>
            <a:spLocks noGrp="1" noChangeArrowheads="1"/>
          </p:cNvSpPr>
          <p:nvPr>
            <p:ph type="sldNum" sz="quarter" idx="12"/>
          </p:nvPr>
        </p:nvSpPr>
        <p:spPr>
          <a:ln/>
        </p:spPr>
        <p:txBody>
          <a:bodyPr/>
          <a:lstStyle>
            <a:lvl1pPr>
              <a:defRPr/>
            </a:lvl1pPr>
          </a:lstStyle>
          <a:p>
            <a:pPr>
              <a:defRPr/>
            </a:pPr>
            <a:fld id="{A330C9AD-6730-4AB6-862C-D518922A0FED}" type="slidenum">
              <a:rPr lang="en-US" altLang="en-US"/>
              <a:pPr>
                <a:defRPr/>
              </a:pPr>
              <a:t>‹#›</a:t>
            </a:fld>
            <a:endParaRPr lang="en-US" altLang="en-US"/>
          </a:p>
        </p:txBody>
      </p:sp>
    </p:spTree>
    <p:extLst>
      <p:ext uri="{BB962C8B-B14F-4D97-AF65-F5344CB8AC3E}">
        <p14:creationId xmlns:p14="http://schemas.microsoft.com/office/powerpoint/2010/main" val="15232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FFCB1EA-8CB7-365F-9A03-211567BE158E}"/>
              </a:ext>
            </a:extLst>
          </p:cNvPr>
          <p:cNvSpPr>
            <a:spLocks noGrp="1" noChangeArrowheads="1"/>
          </p:cNvSpPr>
          <p:nvPr>
            <p:ph type="dt" sz="half" idx="10"/>
          </p:nvPr>
        </p:nvSpPr>
        <p:spPr>
          <a:ln/>
        </p:spPr>
        <p:txBody>
          <a:bodyPr/>
          <a:lstStyle>
            <a:lvl1pPr>
              <a:defRPr/>
            </a:lvl1pPr>
          </a:lstStyle>
          <a:p>
            <a:pPr>
              <a:defRPr/>
            </a:pPr>
            <a:fld id="{7A2FCE9F-80A3-419F-9C9D-9C09C5771367}" type="datetimeFigureOut">
              <a:rPr lang="en-US" altLang="en-US"/>
              <a:pPr>
                <a:defRPr/>
              </a:pPr>
              <a:t>10/12/2022</a:t>
            </a:fld>
            <a:endParaRPr lang="en-US" altLang="en-US"/>
          </a:p>
        </p:txBody>
      </p:sp>
      <p:sp>
        <p:nvSpPr>
          <p:cNvPr id="8" name="Rectangle 5">
            <a:extLst>
              <a:ext uri="{FF2B5EF4-FFF2-40B4-BE49-F238E27FC236}">
                <a16:creationId xmlns:a16="http://schemas.microsoft.com/office/drawing/2014/main" id="{BA687777-0289-819D-48FA-AA207402ACF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A5AC9ED1-1D61-F4EA-1639-7CBCDE60C17C}"/>
              </a:ext>
            </a:extLst>
          </p:cNvPr>
          <p:cNvSpPr>
            <a:spLocks noGrp="1" noChangeArrowheads="1"/>
          </p:cNvSpPr>
          <p:nvPr>
            <p:ph type="sldNum" sz="quarter" idx="12"/>
          </p:nvPr>
        </p:nvSpPr>
        <p:spPr>
          <a:ln/>
        </p:spPr>
        <p:txBody>
          <a:bodyPr/>
          <a:lstStyle>
            <a:lvl1pPr>
              <a:defRPr/>
            </a:lvl1pPr>
          </a:lstStyle>
          <a:p>
            <a:pPr>
              <a:defRPr/>
            </a:pPr>
            <a:fld id="{ED9ED31B-6FD2-4FAB-92E6-8B3A6F88FDA4}" type="slidenum">
              <a:rPr lang="en-US" altLang="en-US"/>
              <a:pPr>
                <a:defRPr/>
              </a:pPr>
              <a:t>‹#›</a:t>
            </a:fld>
            <a:endParaRPr lang="en-US" altLang="en-US"/>
          </a:p>
        </p:txBody>
      </p:sp>
    </p:spTree>
    <p:extLst>
      <p:ext uri="{BB962C8B-B14F-4D97-AF65-F5344CB8AC3E}">
        <p14:creationId xmlns:p14="http://schemas.microsoft.com/office/powerpoint/2010/main" val="230602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922930D-F0CD-1FB6-0628-E73056D54D90}"/>
              </a:ext>
            </a:extLst>
          </p:cNvPr>
          <p:cNvSpPr>
            <a:spLocks noGrp="1" noChangeArrowheads="1"/>
          </p:cNvSpPr>
          <p:nvPr>
            <p:ph type="dt" sz="half" idx="10"/>
          </p:nvPr>
        </p:nvSpPr>
        <p:spPr>
          <a:ln/>
        </p:spPr>
        <p:txBody>
          <a:bodyPr/>
          <a:lstStyle>
            <a:lvl1pPr>
              <a:defRPr/>
            </a:lvl1pPr>
          </a:lstStyle>
          <a:p>
            <a:pPr>
              <a:defRPr/>
            </a:pPr>
            <a:fld id="{5D122964-73B9-4F48-BCAD-5AD0A879C84B}" type="datetimeFigureOut">
              <a:rPr lang="en-US" altLang="en-US"/>
              <a:pPr>
                <a:defRPr/>
              </a:pPr>
              <a:t>10/12/2022</a:t>
            </a:fld>
            <a:endParaRPr lang="en-US" altLang="en-US"/>
          </a:p>
        </p:txBody>
      </p:sp>
      <p:sp>
        <p:nvSpPr>
          <p:cNvPr id="4" name="Rectangle 5">
            <a:extLst>
              <a:ext uri="{FF2B5EF4-FFF2-40B4-BE49-F238E27FC236}">
                <a16:creationId xmlns:a16="http://schemas.microsoft.com/office/drawing/2014/main" id="{0A41EF95-723A-E997-32F7-13040C63C16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2F655C6B-3933-5C50-477D-8E8F2280128E}"/>
              </a:ext>
            </a:extLst>
          </p:cNvPr>
          <p:cNvSpPr>
            <a:spLocks noGrp="1" noChangeArrowheads="1"/>
          </p:cNvSpPr>
          <p:nvPr>
            <p:ph type="sldNum" sz="quarter" idx="12"/>
          </p:nvPr>
        </p:nvSpPr>
        <p:spPr>
          <a:ln/>
        </p:spPr>
        <p:txBody>
          <a:bodyPr/>
          <a:lstStyle>
            <a:lvl1pPr>
              <a:defRPr/>
            </a:lvl1pPr>
          </a:lstStyle>
          <a:p>
            <a:pPr>
              <a:defRPr/>
            </a:pPr>
            <a:fld id="{D490B842-3473-4580-A618-8B60A6F33F6A}" type="slidenum">
              <a:rPr lang="en-US" altLang="en-US"/>
              <a:pPr>
                <a:defRPr/>
              </a:pPr>
              <a:t>‹#›</a:t>
            </a:fld>
            <a:endParaRPr lang="en-US" altLang="en-US"/>
          </a:p>
        </p:txBody>
      </p:sp>
    </p:spTree>
    <p:extLst>
      <p:ext uri="{BB962C8B-B14F-4D97-AF65-F5344CB8AC3E}">
        <p14:creationId xmlns:p14="http://schemas.microsoft.com/office/powerpoint/2010/main" val="76742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152F5DD-1CF7-816A-C1FC-71B4F95B3CEB}"/>
              </a:ext>
            </a:extLst>
          </p:cNvPr>
          <p:cNvSpPr>
            <a:spLocks noGrp="1" noChangeArrowheads="1"/>
          </p:cNvSpPr>
          <p:nvPr>
            <p:ph type="dt" sz="half" idx="10"/>
          </p:nvPr>
        </p:nvSpPr>
        <p:spPr>
          <a:ln/>
        </p:spPr>
        <p:txBody>
          <a:bodyPr/>
          <a:lstStyle>
            <a:lvl1pPr>
              <a:defRPr/>
            </a:lvl1pPr>
          </a:lstStyle>
          <a:p>
            <a:pPr>
              <a:defRPr/>
            </a:pPr>
            <a:fld id="{3C4057ED-F25E-4216-9D3D-92680F8655E6}" type="datetimeFigureOut">
              <a:rPr lang="en-US" altLang="en-US"/>
              <a:pPr>
                <a:defRPr/>
              </a:pPr>
              <a:t>10/12/2022</a:t>
            </a:fld>
            <a:endParaRPr lang="en-US" altLang="en-US"/>
          </a:p>
        </p:txBody>
      </p:sp>
      <p:sp>
        <p:nvSpPr>
          <p:cNvPr id="3" name="Rectangle 5">
            <a:extLst>
              <a:ext uri="{FF2B5EF4-FFF2-40B4-BE49-F238E27FC236}">
                <a16:creationId xmlns:a16="http://schemas.microsoft.com/office/drawing/2014/main" id="{544E2263-108B-1547-4A55-DC58C50EF8B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1581B874-0C85-ABD2-04D7-EA6961E6B213}"/>
              </a:ext>
            </a:extLst>
          </p:cNvPr>
          <p:cNvSpPr>
            <a:spLocks noGrp="1" noChangeArrowheads="1"/>
          </p:cNvSpPr>
          <p:nvPr>
            <p:ph type="sldNum" sz="quarter" idx="12"/>
          </p:nvPr>
        </p:nvSpPr>
        <p:spPr>
          <a:ln/>
        </p:spPr>
        <p:txBody>
          <a:bodyPr/>
          <a:lstStyle>
            <a:lvl1pPr>
              <a:defRPr/>
            </a:lvl1pPr>
          </a:lstStyle>
          <a:p>
            <a:pPr>
              <a:defRPr/>
            </a:pPr>
            <a:fld id="{1118E12F-D479-41AC-A37D-D99E4634C471}" type="slidenum">
              <a:rPr lang="en-US" altLang="en-US"/>
              <a:pPr>
                <a:defRPr/>
              </a:pPr>
              <a:t>‹#›</a:t>
            </a:fld>
            <a:endParaRPr lang="en-US" altLang="en-US"/>
          </a:p>
        </p:txBody>
      </p:sp>
    </p:spTree>
    <p:extLst>
      <p:ext uri="{BB962C8B-B14F-4D97-AF65-F5344CB8AC3E}">
        <p14:creationId xmlns:p14="http://schemas.microsoft.com/office/powerpoint/2010/main" val="324684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C73C6A7C-92AF-0072-258A-1C32EA9A573D}"/>
              </a:ext>
            </a:extLst>
          </p:cNvPr>
          <p:cNvSpPr>
            <a:spLocks noGrp="1" noChangeArrowheads="1"/>
          </p:cNvSpPr>
          <p:nvPr>
            <p:ph type="dt" sz="half" idx="10"/>
          </p:nvPr>
        </p:nvSpPr>
        <p:spPr>
          <a:ln/>
        </p:spPr>
        <p:txBody>
          <a:bodyPr/>
          <a:lstStyle>
            <a:lvl1pPr>
              <a:defRPr/>
            </a:lvl1pPr>
          </a:lstStyle>
          <a:p>
            <a:pPr>
              <a:defRPr/>
            </a:pPr>
            <a:fld id="{2145B83F-3880-4D29-8C5D-C574787539ED}" type="datetimeFigureOut">
              <a:rPr lang="en-US" altLang="en-US"/>
              <a:pPr>
                <a:defRPr/>
              </a:pPr>
              <a:t>10/12/2022</a:t>
            </a:fld>
            <a:endParaRPr lang="en-US" altLang="en-US"/>
          </a:p>
        </p:txBody>
      </p:sp>
      <p:sp>
        <p:nvSpPr>
          <p:cNvPr id="6" name="Rectangle 5">
            <a:extLst>
              <a:ext uri="{FF2B5EF4-FFF2-40B4-BE49-F238E27FC236}">
                <a16:creationId xmlns:a16="http://schemas.microsoft.com/office/drawing/2014/main" id="{1E38B9C5-A695-2121-CFA8-CDA5ADAC68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9324F138-7B15-4F79-8A83-F4ECAC7A620E}"/>
              </a:ext>
            </a:extLst>
          </p:cNvPr>
          <p:cNvSpPr>
            <a:spLocks noGrp="1" noChangeArrowheads="1"/>
          </p:cNvSpPr>
          <p:nvPr>
            <p:ph type="sldNum" sz="quarter" idx="12"/>
          </p:nvPr>
        </p:nvSpPr>
        <p:spPr>
          <a:ln/>
        </p:spPr>
        <p:txBody>
          <a:bodyPr/>
          <a:lstStyle>
            <a:lvl1pPr>
              <a:defRPr/>
            </a:lvl1pPr>
          </a:lstStyle>
          <a:p>
            <a:pPr>
              <a:defRPr/>
            </a:pPr>
            <a:fld id="{78273FA0-7F26-4AA5-B702-A757CF080BFA}" type="slidenum">
              <a:rPr lang="en-US" altLang="en-US"/>
              <a:pPr>
                <a:defRPr/>
              </a:pPr>
              <a:t>‹#›</a:t>
            </a:fld>
            <a:endParaRPr lang="en-US" altLang="en-US"/>
          </a:p>
        </p:txBody>
      </p:sp>
    </p:spTree>
    <p:extLst>
      <p:ext uri="{BB962C8B-B14F-4D97-AF65-F5344CB8AC3E}">
        <p14:creationId xmlns:p14="http://schemas.microsoft.com/office/powerpoint/2010/main" val="235153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EB15B51F-3508-5ED4-1AEC-1F31290B1FD1}"/>
              </a:ext>
            </a:extLst>
          </p:cNvPr>
          <p:cNvSpPr>
            <a:spLocks noGrp="1" noChangeArrowheads="1"/>
          </p:cNvSpPr>
          <p:nvPr>
            <p:ph type="dt" sz="half" idx="10"/>
          </p:nvPr>
        </p:nvSpPr>
        <p:spPr>
          <a:ln/>
        </p:spPr>
        <p:txBody>
          <a:bodyPr/>
          <a:lstStyle>
            <a:lvl1pPr>
              <a:defRPr/>
            </a:lvl1pPr>
          </a:lstStyle>
          <a:p>
            <a:pPr>
              <a:defRPr/>
            </a:pPr>
            <a:fld id="{513E0D5F-9D66-4610-862F-65FBFC186B6A}" type="datetimeFigureOut">
              <a:rPr lang="en-US" altLang="en-US"/>
              <a:pPr>
                <a:defRPr/>
              </a:pPr>
              <a:t>10/12/2022</a:t>
            </a:fld>
            <a:endParaRPr lang="en-US" altLang="en-US"/>
          </a:p>
        </p:txBody>
      </p:sp>
      <p:sp>
        <p:nvSpPr>
          <p:cNvPr id="6" name="Rectangle 5">
            <a:extLst>
              <a:ext uri="{FF2B5EF4-FFF2-40B4-BE49-F238E27FC236}">
                <a16:creationId xmlns:a16="http://schemas.microsoft.com/office/drawing/2014/main" id="{4EA2ACB6-6EA3-1864-5E10-0EF74DE75B6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9DC7265F-1CBF-8421-3C27-C776ACAFF802}"/>
              </a:ext>
            </a:extLst>
          </p:cNvPr>
          <p:cNvSpPr>
            <a:spLocks noGrp="1" noChangeArrowheads="1"/>
          </p:cNvSpPr>
          <p:nvPr>
            <p:ph type="sldNum" sz="quarter" idx="12"/>
          </p:nvPr>
        </p:nvSpPr>
        <p:spPr>
          <a:ln/>
        </p:spPr>
        <p:txBody>
          <a:bodyPr/>
          <a:lstStyle>
            <a:lvl1pPr>
              <a:defRPr/>
            </a:lvl1pPr>
          </a:lstStyle>
          <a:p>
            <a:pPr>
              <a:defRPr/>
            </a:pPr>
            <a:fld id="{FE82DE07-E65C-4575-B690-8E459FAB1468}" type="slidenum">
              <a:rPr lang="en-US" altLang="en-US"/>
              <a:pPr>
                <a:defRPr/>
              </a:pPr>
              <a:t>‹#›</a:t>
            </a:fld>
            <a:endParaRPr lang="en-US" altLang="en-US"/>
          </a:p>
        </p:txBody>
      </p:sp>
    </p:spTree>
    <p:extLst>
      <p:ext uri="{BB962C8B-B14F-4D97-AF65-F5344CB8AC3E}">
        <p14:creationId xmlns:p14="http://schemas.microsoft.com/office/powerpoint/2010/main" val="37306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E3749B2-A2AC-6CCD-8B49-762E627376BE}"/>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03B280A-B264-B986-2A1C-F764660EAD05}"/>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6564" name="Rectangle 4">
            <a:extLst>
              <a:ext uri="{FF2B5EF4-FFF2-40B4-BE49-F238E27FC236}">
                <a16:creationId xmlns:a16="http://schemas.microsoft.com/office/drawing/2014/main" id="{D9BD3673-AE82-791F-1AC0-4C8F375E4696}"/>
              </a:ext>
            </a:extLst>
          </p:cNvPr>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smtClean="0">
                <a:latin typeface="+mj-lt"/>
              </a:defRPr>
            </a:lvl1pPr>
          </a:lstStyle>
          <a:p>
            <a:pPr>
              <a:defRPr/>
            </a:pPr>
            <a:fld id="{2A94A46B-07D3-4F30-9803-749C36580419}" type="datetimeFigureOut">
              <a:rPr lang="en-US" altLang="en-US"/>
              <a:pPr>
                <a:defRPr/>
              </a:pPr>
              <a:t>10/12/2022</a:t>
            </a:fld>
            <a:endParaRPr lang="en-US" altLang="en-US"/>
          </a:p>
        </p:txBody>
      </p:sp>
      <p:sp>
        <p:nvSpPr>
          <p:cNvPr id="66565" name="Rectangle 5">
            <a:extLst>
              <a:ext uri="{FF2B5EF4-FFF2-40B4-BE49-F238E27FC236}">
                <a16:creationId xmlns:a16="http://schemas.microsoft.com/office/drawing/2014/main" id="{953FD557-923F-A1A9-F6B7-C28E02A92E8B}"/>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en-US"/>
          </a:p>
        </p:txBody>
      </p:sp>
      <p:sp>
        <p:nvSpPr>
          <p:cNvPr id="66566" name="Rectangle 6">
            <a:extLst>
              <a:ext uri="{FF2B5EF4-FFF2-40B4-BE49-F238E27FC236}">
                <a16:creationId xmlns:a16="http://schemas.microsoft.com/office/drawing/2014/main" id="{CF801F95-F758-C5E7-4922-4F6295CF7B12}"/>
              </a:ext>
            </a:extLst>
          </p:cNvPr>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mj-lt"/>
              </a:defRPr>
            </a:lvl1pPr>
          </a:lstStyle>
          <a:p>
            <a:pPr>
              <a:defRPr/>
            </a:pPr>
            <a:fld id="{C1869BDE-C04D-49EE-9792-5B89706DACE1}" type="slidenum">
              <a:rPr lang="en-US" altLang="en-US"/>
              <a:pPr>
                <a:defRPr/>
              </a:pPr>
              <a:t>‹#›</a:t>
            </a:fld>
            <a:endParaRPr lang="en-US" altLang="en-US"/>
          </a:p>
        </p:txBody>
      </p:sp>
      <p:sp>
        <p:nvSpPr>
          <p:cNvPr id="1031" name="Freeform 7">
            <a:extLst>
              <a:ext uri="{FF2B5EF4-FFF2-40B4-BE49-F238E27FC236}">
                <a16:creationId xmlns:a16="http://schemas.microsoft.com/office/drawing/2014/main" id="{3341F51E-30BA-A8CC-3091-DD23BC825197}"/>
              </a:ext>
            </a:extLst>
          </p:cNvPr>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a:extLst>
              <a:ext uri="{FF2B5EF4-FFF2-40B4-BE49-F238E27FC236}">
                <a16:creationId xmlns:a16="http://schemas.microsoft.com/office/drawing/2014/main" id="{57DA08B9-C3BC-87C2-CFC0-EC8F0E2484FE}"/>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2"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3" r:id="rId12"/>
  </p:sldLayoutIdLst>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defRPr>
      </a:lvl2pPr>
      <a:lvl3pPr algn="l" rtl="0" eaLnBrk="0" fontAlgn="base" hangingPunct="0">
        <a:spcBef>
          <a:spcPct val="0"/>
        </a:spcBef>
        <a:spcAft>
          <a:spcPct val="0"/>
        </a:spcAft>
        <a:defRPr sz="4200">
          <a:solidFill>
            <a:schemeClr val="tx2"/>
          </a:solidFill>
          <a:latin typeface="Garamond" panose="02020404030301010803" pitchFamily="18" charset="0"/>
        </a:defRPr>
      </a:lvl3pPr>
      <a:lvl4pPr algn="l" rtl="0" eaLnBrk="0" fontAlgn="base" hangingPunct="0">
        <a:spcBef>
          <a:spcPct val="0"/>
        </a:spcBef>
        <a:spcAft>
          <a:spcPct val="0"/>
        </a:spcAft>
        <a:defRPr sz="4200">
          <a:solidFill>
            <a:schemeClr val="tx2"/>
          </a:solidFill>
          <a:latin typeface="Garamond" panose="02020404030301010803" pitchFamily="18" charset="0"/>
        </a:defRPr>
      </a:lvl4pPr>
      <a:lvl5pPr algn="l" rtl="0" eaLnBrk="0" fontAlgn="base" hangingPunct="0">
        <a:spcBef>
          <a:spcPct val="0"/>
        </a:spcBef>
        <a:spcAft>
          <a:spcPct val="0"/>
        </a:spcAft>
        <a:defRPr sz="4200">
          <a:solidFill>
            <a:schemeClr val="tx2"/>
          </a:solidFill>
          <a:latin typeface="Garamond" panose="02020404030301010803" pitchFamily="18" charset="0"/>
        </a:defRPr>
      </a:lvl5pPr>
      <a:lvl6pPr marL="457200" algn="l" rtl="0" fontAlgn="base">
        <a:spcBef>
          <a:spcPct val="0"/>
        </a:spcBef>
        <a:spcAft>
          <a:spcPct val="0"/>
        </a:spcAft>
        <a:defRPr sz="4200">
          <a:solidFill>
            <a:schemeClr val="tx2"/>
          </a:solidFill>
          <a:latin typeface="Garamond" panose="02020404030301010803" pitchFamily="18" charset="0"/>
        </a:defRPr>
      </a:lvl6pPr>
      <a:lvl7pPr marL="914400" algn="l" rtl="0" fontAlgn="base">
        <a:spcBef>
          <a:spcPct val="0"/>
        </a:spcBef>
        <a:spcAft>
          <a:spcPct val="0"/>
        </a:spcAft>
        <a:defRPr sz="4200">
          <a:solidFill>
            <a:schemeClr val="tx2"/>
          </a:solidFill>
          <a:latin typeface="Garamond" panose="02020404030301010803" pitchFamily="18" charset="0"/>
        </a:defRPr>
      </a:lvl7pPr>
      <a:lvl8pPr marL="1371600" algn="l" rtl="0" fontAlgn="base">
        <a:spcBef>
          <a:spcPct val="0"/>
        </a:spcBef>
        <a:spcAft>
          <a:spcPct val="0"/>
        </a:spcAft>
        <a:defRPr sz="4200">
          <a:solidFill>
            <a:schemeClr val="tx2"/>
          </a:solidFill>
          <a:latin typeface="Garamond" panose="02020404030301010803" pitchFamily="18" charset="0"/>
        </a:defRPr>
      </a:lvl8pPr>
      <a:lvl9pPr marL="1828800" algn="l" rtl="0" fontAlgn="base">
        <a:spcBef>
          <a:spcPct val="0"/>
        </a:spcBef>
        <a:spcAft>
          <a:spcPct val="0"/>
        </a:spcAft>
        <a:defRPr sz="4200">
          <a:solidFill>
            <a:schemeClr val="tx2"/>
          </a:solidFill>
          <a:latin typeface="Garamond" panose="02020404030301010803"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OpenClassroom\Desktop\database square.png">
            <a:extLst>
              <a:ext uri="{FF2B5EF4-FFF2-40B4-BE49-F238E27FC236}">
                <a16:creationId xmlns:a16="http://schemas.microsoft.com/office/drawing/2014/main" id="{D1922F3D-639A-462D-CE7A-E9D75348D9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3354388"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BF5A7801-7CFB-B3C3-16AE-79FEDBFA2DB5}"/>
              </a:ext>
            </a:extLst>
          </p:cNvPr>
          <p:cNvSpPr txBox="1">
            <a:spLocks/>
          </p:cNvSpPr>
          <p:nvPr/>
        </p:nvSpPr>
        <p:spPr>
          <a:xfrm>
            <a:off x="3810000" y="2020888"/>
            <a:ext cx="5240338" cy="142875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b="1" dirty="0">
                <a:solidFill>
                  <a:schemeClr val="tx1">
                    <a:lumMod val="75000"/>
                    <a:lumOff val="25000"/>
                  </a:schemeClr>
                </a:solidFill>
              </a:rPr>
              <a:t> Constraints , data Architecture and Independence </a:t>
            </a:r>
          </a:p>
        </p:txBody>
      </p:sp>
      <p:cxnSp>
        <p:nvCxnSpPr>
          <p:cNvPr id="5" name="Straight Connector 4">
            <a:extLst>
              <a:ext uri="{FF2B5EF4-FFF2-40B4-BE49-F238E27FC236}">
                <a16:creationId xmlns:a16="http://schemas.microsoft.com/office/drawing/2014/main" id="{F1651576-3FA8-588E-9373-41B9C98D6E6F}"/>
              </a:ext>
            </a:extLst>
          </p:cNvPr>
          <p:cNvCxnSpPr/>
          <p:nvPr/>
        </p:nvCxnSpPr>
        <p:spPr>
          <a:xfrm>
            <a:off x="4224338" y="3240088"/>
            <a:ext cx="429895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F8C1ADFD-F060-B719-3AB2-E2A14B8D8BDD}"/>
              </a:ext>
            </a:extLst>
          </p:cNvPr>
          <p:cNvSpPr txBox="1">
            <a:spLocks/>
          </p:cNvSpPr>
          <p:nvPr/>
        </p:nvSpPr>
        <p:spPr>
          <a:xfrm>
            <a:off x="4114800" y="3357563"/>
            <a:ext cx="4953000" cy="1905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endParaRPr lang="en-US" sz="4800" dirty="0">
              <a:solidFill>
                <a:schemeClr val="tx1">
                  <a:lumMod val="75000"/>
                  <a:lumOff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6A494AB-7BBA-5E95-CB24-DD641BE72FDF}"/>
              </a:ext>
            </a:extLst>
          </p:cNvPr>
          <p:cNvSpPr>
            <a:spLocks noGrp="1" noChangeArrowheads="1"/>
          </p:cNvSpPr>
          <p:nvPr>
            <p:ph type="title"/>
          </p:nvPr>
        </p:nvSpPr>
        <p:spPr/>
        <p:txBody>
          <a:bodyPr/>
          <a:lstStyle/>
          <a:p>
            <a:pPr eaLnBrk="1" hangingPunct="1"/>
            <a:r>
              <a:rPr lang="en-US" altLang="en-US" b="1"/>
              <a:t>Client server architecture </a:t>
            </a:r>
          </a:p>
        </p:txBody>
      </p:sp>
      <p:pic>
        <p:nvPicPr>
          <p:cNvPr id="15363" name="Content Placeholder 4">
            <a:extLst>
              <a:ext uri="{FF2B5EF4-FFF2-40B4-BE49-F238E27FC236}">
                <a16:creationId xmlns:a16="http://schemas.microsoft.com/office/drawing/2014/main" id="{13402CFD-C06E-D1E4-0348-4EF892232C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57225" y="1557338"/>
            <a:ext cx="7829550" cy="439261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D74C60C-CDCB-7A6E-9839-BDDB35686EC2}"/>
              </a:ext>
            </a:extLst>
          </p:cNvPr>
          <p:cNvSpPr>
            <a:spLocks noGrp="1" noChangeArrowheads="1"/>
          </p:cNvSpPr>
          <p:nvPr>
            <p:ph type="title"/>
          </p:nvPr>
        </p:nvSpPr>
        <p:spPr/>
        <p:txBody>
          <a:bodyPr/>
          <a:lstStyle/>
          <a:p>
            <a:pPr eaLnBrk="1" hangingPunct="1"/>
            <a:r>
              <a:rPr lang="en-US" altLang="en-US" b="1"/>
              <a:t>Types </a:t>
            </a:r>
          </a:p>
        </p:txBody>
      </p:sp>
      <p:pic>
        <p:nvPicPr>
          <p:cNvPr id="16387" name="Content Placeholder 4">
            <a:extLst>
              <a:ext uri="{FF2B5EF4-FFF2-40B4-BE49-F238E27FC236}">
                <a16:creationId xmlns:a16="http://schemas.microsoft.com/office/drawing/2014/main" id="{92BDD6AB-D2B7-F7CE-7DF8-3559607C6D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2255838"/>
            <a:ext cx="7467600" cy="321945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3AA4259-A453-E54E-C0D5-D9F32505B9F9}"/>
              </a:ext>
            </a:extLst>
          </p:cNvPr>
          <p:cNvSpPr>
            <a:spLocks noGrp="1" noChangeArrowheads="1"/>
          </p:cNvSpPr>
          <p:nvPr>
            <p:ph type="title"/>
          </p:nvPr>
        </p:nvSpPr>
        <p:spPr/>
        <p:txBody>
          <a:bodyPr/>
          <a:lstStyle/>
          <a:p>
            <a:pPr eaLnBrk="1" hangingPunct="1"/>
            <a:r>
              <a:rPr lang="en-US" altLang="en-US" b="1"/>
              <a:t>I tire Architecture </a:t>
            </a:r>
          </a:p>
        </p:txBody>
      </p:sp>
      <p:pic>
        <p:nvPicPr>
          <p:cNvPr id="17411" name="Content Placeholder 4">
            <a:extLst>
              <a:ext uri="{FF2B5EF4-FFF2-40B4-BE49-F238E27FC236}">
                <a16:creationId xmlns:a16="http://schemas.microsoft.com/office/drawing/2014/main" id="{B4B27BDF-AA9E-29E8-C9E5-DF99F5882D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557338"/>
            <a:ext cx="8229600" cy="460851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692AF41E-AAF6-3A0F-B69F-D5BC7D5DDD60}"/>
              </a:ext>
            </a:extLst>
          </p:cNvPr>
          <p:cNvSpPr>
            <a:spLocks noGrp="1" noChangeArrowheads="1"/>
          </p:cNvSpPr>
          <p:nvPr>
            <p:ph type="title"/>
          </p:nvPr>
        </p:nvSpPr>
        <p:spPr/>
        <p:txBody>
          <a:bodyPr/>
          <a:lstStyle/>
          <a:p>
            <a:pPr eaLnBrk="1" hangingPunct="1"/>
            <a:r>
              <a:rPr lang="en-US" altLang="en-US" b="1"/>
              <a:t>2 Tire Architecture </a:t>
            </a:r>
          </a:p>
        </p:txBody>
      </p:sp>
      <p:pic>
        <p:nvPicPr>
          <p:cNvPr id="18435" name="Content Placeholder 6">
            <a:extLst>
              <a:ext uri="{FF2B5EF4-FFF2-40B4-BE49-F238E27FC236}">
                <a16:creationId xmlns:a16="http://schemas.microsoft.com/office/drawing/2014/main" id="{52D7CA82-9AC2-C749-0587-FE5258151A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51275" y="2205038"/>
            <a:ext cx="3114675" cy="2592387"/>
          </a:xfrm>
        </p:spPr>
      </p:pic>
      <p:pic>
        <p:nvPicPr>
          <p:cNvPr id="18436" name="Picture 4">
            <a:extLst>
              <a:ext uri="{FF2B5EF4-FFF2-40B4-BE49-F238E27FC236}">
                <a16:creationId xmlns:a16="http://schemas.microsoft.com/office/drawing/2014/main" id="{0D5E1B8F-D2C0-2049-C6A9-D03F51C24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916113"/>
            <a:ext cx="151447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43C7027-6923-E433-9277-59D56150439C}"/>
              </a:ext>
            </a:extLst>
          </p:cNvPr>
          <p:cNvSpPr>
            <a:spLocks noGrp="1" noChangeArrowheads="1"/>
          </p:cNvSpPr>
          <p:nvPr>
            <p:ph type="title"/>
          </p:nvPr>
        </p:nvSpPr>
        <p:spPr/>
        <p:txBody>
          <a:bodyPr/>
          <a:lstStyle/>
          <a:p>
            <a:pPr eaLnBrk="1" hangingPunct="1"/>
            <a:r>
              <a:rPr lang="en-US" altLang="en-US"/>
              <a:t>2 tire Architecture </a:t>
            </a:r>
          </a:p>
        </p:txBody>
      </p:sp>
      <p:sp>
        <p:nvSpPr>
          <p:cNvPr id="19459" name="Content Placeholder 2">
            <a:extLst>
              <a:ext uri="{FF2B5EF4-FFF2-40B4-BE49-F238E27FC236}">
                <a16:creationId xmlns:a16="http://schemas.microsoft.com/office/drawing/2014/main" id="{DD8DF5A9-7044-17B9-A276-B5FC8F45EAEB}"/>
              </a:ext>
            </a:extLst>
          </p:cNvPr>
          <p:cNvSpPr>
            <a:spLocks noGrp="1" noChangeArrowheads="1"/>
          </p:cNvSpPr>
          <p:nvPr>
            <p:ph idx="1"/>
          </p:nvPr>
        </p:nvSpPr>
        <p:spPr/>
        <p:txBody>
          <a:bodyPr/>
          <a:lstStyle/>
          <a:p>
            <a:pPr eaLnBrk="1" hangingPunct="1"/>
            <a:endParaRPr lang="en-US" altLang="en-US"/>
          </a:p>
        </p:txBody>
      </p:sp>
      <p:pic>
        <p:nvPicPr>
          <p:cNvPr id="19460" name="Picture 4">
            <a:extLst>
              <a:ext uri="{FF2B5EF4-FFF2-40B4-BE49-F238E27FC236}">
                <a16:creationId xmlns:a16="http://schemas.microsoft.com/office/drawing/2014/main" id="{58A989EB-ED2A-4022-FC8F-CEB6917BE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F56D4DD-5EA6-4A74-AE03-0D55AA89830D}"/>
              </a:ext>
            </a:extLst>
          </p:cNvPr>
          <p:cNvSpPr>
            <a:spLocks noGrp="1" noChangeArrowheads="1"/>
          </p:cNvSpPr>
          <p:nvPr>
            <p:ph type="title"/>
          </p:nvPr>
        </p:nvSpPr>
        <p:spPr/>
        <p:txBody>
          <a:bodyPr/>
          <a:lstStyle/>
          <a:p>
            <a:pPr eaLnBrk="1" hangingPunct="1"/>
            <a:r>
              <a:rPr lang="en-US" altLang="en-US" b="1"/>
              <a:t>2 Tire examples </a:t>
            </a:r>
          </a:p>
        </p:txBody>
      </p:sp>
      <p:pic>
        <p:nvPicPr>
          <p:cNvPr id="20483" name="Content Placeholder 4">
            <a:extLst>
              <a:ext uri="{FF2B5EF4-FFF2-40B4-BE49-F238E27FC236}">
                <a16:creationId xmlns:a16="http://schemas.microsoft.com/office/drawing/2014/main" id="{C7653B9B-9604-7AEE-4DD7-5372EC9B91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417638"/>
            <a:ext cx="7772400" cy="474821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FDCF4B0-DAF4-D82F-F5F7-62833716E801}"/>
              </a:ext>
            </a:extLst>
          </p:cNvPr>
          <p:cNvSpPr>
            <a:spLocks noGrp="1" noChangeArrowheads="1"/>
          </p:cNvSpPr>
          <p:nvPr>
            <p:ph type="title"/>
          </p:nvPr>
        </p:nvSpPr>
        <p:spPr/>
        <p:txBody>
          <a:bodyPr/>
          <a:lstStyle/>
          <a:p>
            <a:pPr eaLnBrk="1" hangingPunct="1"/>
            <a:r>
              <a:rPr lang="en-US" altLang="en-US" b="1"/>
              <a:t>3 Tire Architecture </a:t>
            </a:r>
          </a:p>
        </p:txBody>
      </p:sp>
      <p:pic>
        <p:nvPicPr>
          <p:cNvPr id="21507" name="Content Placeholder 4">
            <a:extLst>
              <a:ext uri="{FF2B5EF4-FFF2-40B4-BE49-F238E27FC236}">
                <a16:creationId xmlns:a16="http://schemas.microsoft.com/office/drawing/2014/main" id="{31A7B5BE-65FF-5874-014D-CF1BD0509E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4213" y="1700213"/>
            <a:ext cx="7848600" cy="420052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3333F2A5-2AE5-1AE2-D886-9F4E2B7B69EB}"/>
              </a:ext>
            </a:extLst>
          </p:cNvPr>
          <p:cNvSpPr>
            <a:spLocks noGrp="1" noChangeArrowheads="1"/>
          </p:cNvSpPr>
          <p:nvPr>
            <p:ph type="title"/>
          </p:nvPr>
        </p:nvSpPr>
        <p:spPr/>
        <p:txBody>
          <a:bodyPr/>
          <a:lstStyle/>
          <a:p>
            <a:pPr eaLnBrk="1" hangingPunct="1"/>
            <a:r>
              <a:rPr lang="en-US" altLang="en-US" b="1"/>
              <a:t>3 Tire  Architecture </a:t>
            </a:r>
          </a:p>
        </p:txBody>
      </p:sp>
      <p:pic>
        <p:nvPicPr>
          <p:cNvPr id="22531" name="Content Placeholder 4">
            <a:extLst>
              <a:ext uri="{FF2B5EF4-FFF2-40B4-BE49-F238E27FC236}">
                <a16:creationId xmlns:a16="http://schemas.microsoft.com/office/drawing/2014/main" id="{56BE9B45-AE00-C5DE-D199-18E16C8D3C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55875" y="2032000"/>
            <a:ext cx="3024188" cy="366712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8CAC7E56-BD66-300E-2866-9CCE69035C96}"/>
              </a:ext>
            </a:extLst>
          </p:cNvPr>
          <p:cNvSpPr>
            <a:spLocks noGrp="1" noChangeArrowheads="1"/>
          </p:cNvSpPr>
          <p:nvPr>
            <p:ph type="title"/>
          </p:nvPr>
        </p:nvSpPr>
        <p:spPr/>
        <p:txBody>
          <a:bodyPr/>
          <a:lstStyle/>
          <a:p>
            <a:pPr eaLnBrk="1" hangingPunct="1"/>
            <a:r>
              <a:rPr lang="en-US" altLang="en-US" b="1"/>
              <a:t>3 Tire Architecture </a:t>
            </a:r>
          </a:p>
        </p:txBody>
      </p:sp>
      <p:pic>
        <p:nvPicPr>
          <p:cNvPr id="23555" name="Content Placeholder 4">
            <a:extLst>
              <a:ext uri="{FF2B5EF4-FFF2-40B4-BE49-F238E27FC236}">
                <a16:creationId xmlns:a16="http://schemas.microsoft.com/office/drawing/2014/main" id="{5976D614-AEDE-BABF-314A-77D2284204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3438" y="1773238"/>
            <a:ext cx="7477125" cy="381635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9A067C8-A8A9-0460-6AF9-9319FA32664D}"/>
              </a:ext>
            </a:extLst>
          </p:cNvPr>
          <p:cNvSpPr>
            <a:spLocks noGrp="1" noChangeArrowheads="1"/>
          </p:cNvSpPr>
          <p:nvPr>
            <p:ph type="title"/>
          </p:nvPr>
        </p:nvSpPr>
        <p:spPr/>
        <p:txBody>
          <a:bodyPr/>
          <a:lstStyle/>
          <a:p>
            <a:pPr eaLnBrk="1" hangingPunct="1"/>
            <a:r>
              <a:rPr lang="en-US" altLang="en-US" b="1"/>
              <a:t>Integrity constraints </a:t>
            </a:r>
          </a:p>
        </p:txBody>
      </p:sp>
      <p:pic>
        <p:nvPicPr>
          <p:cNvPr id="24579" name="Content Placeholder 4">
            <a:extLst>
              <a:ext uri="{FF2B5EF4-FFF2-40B4-BE49-F238E27FC236}">
                <a16:creationId xmlns:a16="http://schemas.microsoft.com/office/drawing/2014/main" id="{8AAAC079-39EC-50E1-4002-1B576DA763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1628775"/>
            <a:ext cx="8713788" cy="439261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OpenClassroom\Desktop\database square.png">
            <a:extLst>
              <a:ext uri="{FF2B5EF4-FFF2-40B4-BE49-F238E27FC236}">
                <a16:creationId xmlns:a16="http://schemas.microsoft.com/office/drawing/2014/main" id="{4658B20F-D584-8FD1-B3D2-E8B7C64927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3354388"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ACAD6784-0950-15B3-E471-4DE25A768B4A}"/>
              </a:ext>
            </a:extLst>
          </p:cNvPr>
          <p:cNvSpPr txBox="1">
            <a:spLocks/>
          </p:cNvSpPr>
          <p:nvPr/>
        </p:nvSpPr>
        <p:spPr>
          <a:xfrm>
            <a:off x="3810000" y="2020888"/>
            <a:ext cx="5240338" cy="142875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dirty="0" err="1">
                <a:solidFill>
                  <a:schemeClr val="tx1">
                    <a:lumMod val="75000"/>
                    <a:lumOff val="25000"/>
                  </a:schemeClr>
                </a:solidFill>
              </a:rPr>
              <a:t>Constraints,Data</a:t>
            </a:r>
            <a:r>
              <a:rPr lang="en-US" dirty="0">
                <a:solidFill>
                  <a:schemeClr val="tx1">
                    <a:lumMod val="75000"/>
                    <a:lumOff val="25000"/>
                  </a:schemeClr>
                </a:solidFill>
              </a:rPr>
              <a:t> independence and database  Architecture </a:t>
            </a:r>
          </a:p>
        </p:txBody>
      </p:sp>
      <p:cxnSp>
        <p:nvCxnSpPr>
          <p:cNvPr id="5" name="Straight Connector 4">
            <a:extLst>
              <a:ext uri="{FF2B5EF4-FFF2-40B4-BE49-F238E27FC236}">
                <a16:creationId xmlns:a16="http://schemas.microsoft.com/office/drawing/2014/main" id="{9E924F9D-4712-4D1D-DE47-16F394475D4A}"/>
              </a:ext>
            </a:extLst>
          </p:cNvPr>
          <p:cNvCxnSpPr/>
          <p:nvPr/>
        </p:nvCxnSpPr>
        <p:spPr>
          <a:xfrm>
            <a:off x="4224338" y="3240088"/>
            <a:ext cx="429895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AF5326E2-18B7-EC3E-EBAF-0309006CD60A}"/>
              </a:ext>
            </a:extLst>
          </p:cNvPr>
          <p:cNvSpPr txBox="1">
            <a:spLocks/>
          </p:cNvSpPr>
          <p:nvPr/>
        </p:nvSpPr>
        <p:spPr>
          <a:xfrm>
            <a:off x="4114800" y="3357563"/>
            <a:ext cx="4953000" cy="1905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endParaRPr lang="en-US" sz="4800" dirty="0">
              <a:solidFill>
                <a:schemeClr val="tx1">
                  <a:lumMod val="75000"/>
                  <a:lumOff val="25000"/>
                </a:schemeClr>
              </a:solidFill>
            </a:endParaRPr>
          </a:p>
        </p:txBody>
      </p:sp>
      <p:pic>
        <p:nvPicPr>
          <p:cNvPr id="6150" name="Picture 2">
            <a:extLst>
              <a:ext uri="{FF2B5EF4-FFF2-40B4-BE49-F238E27FC236}">
                <a16:creationId xmlns:a16="http://schemas.microsoft.com/office/drawing/2014/main" id="{C2D786E1-0910-5F1D-1859-2E92443F25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940615"/>
            <a:ext cx="799147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8D95-6DB0-2201-EB9E-FD70DAB93B52}"/>
              </a:ext>
            </a:extLst>
          </p:cNvPr>
          <p:cNvSpPr txBox="1">
            <a:spLocks/>
          </p:cNvSpPr>
          <p:nvPr/>
        </p:nvSpPr>
        <p:spPr>
          <a:xfrm>
            <a:off x="6324600" y="857250"/>
            <a:ext cx="2819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dirty="0"/>
              <a:t>Constraints</a:t>
            </a:r>
          </a:p>
        </p:txBody>
      </p:sp>
      <p:sp>
        <p:nvSpPr>
          <p:cNvPr id="25603" name="Content Placeholder 2">
            <a:extLst>
              <a:ext uri="{FF2B5EF4-FFF2-40B4-BE49-F238E27FC236}">
                <a16:creationId xmlns:a16="http://schemas.microsoft.com/office/drawing/2014/main" id="{BA3EC156-4F3A-6118-AE09-83AFCB6ABCC4}"/>
              </a:ext>
            </a:extLst>
          </p:cNvPr>
          <p:cNvSpPr txBox="1">
            <a:spLocks noChangeArrowheads="1"/>
          </p:cNvSpPr>
          <p:nvPr/>
        </p:nvSpPr>
        <p:spPr bwMode="auto">
          <a:xfrm>
            <a:off x="381000" y="1143000"/>
            <a:ext cx="83820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18256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673100" indent="-182563">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spcBef>
                <a:spcPct val="0"/>
              </a:spcBef>
              <a:spcAft>
                <a:spcPts val="600"/>
              </a:spcAft>
              <a:buClr>
                <a:srgbClr val="990000"/>
              </a:buClr>
              <a:buSzTx/>
              <a:buFont typeface="Arial" panose="020B0604020202020204" pitchFamily="34" charset="0"/>
              <a:buNone/>
            </a:pPr>
            <a:r>
              <a:rPr lang="en-US" altLang="en-US" sz="2800" b="1">
                <a:solidFill>
                  <a:srgbClr val="990000"/>
                </a:solidFill>
              </a:rPr>
              <a:t>Integrity Constraints</a:t>
            </a:r>
          </a:p>
          <a:p>
            <a:pPr eaLnBrk="1" hangingPunct="1">
              <a:lnSpc>
                <a:spcPct val="80000"/>
              </a:lnSpc>
              <a:spcBef>
                <a:spcPct val="0"/>
              </a:spcBef>
              <a:buClr>
                <a:srgbClr val="0000FF"/>
              </a:buClr>
              <a:buSzTx/>
              <a:buFont typeface="Arial" panose="020B0604020202020204" pitchFamily="34" charset="0"/>
              <a:buNone/>
            </a:pPr>
            <a:r>
              <a:rPr lang="en-US" altLang="en-US" sz="2800">
                <a:solidFill>
                  <a:srgbClr val="0000FF"/>
                </a:solidFill>
              </a:rPr>
              <a:t>Impose restrictions on allowable data, beyond those </a:t>
            </a:r>
          </a:p>
          <a:p>
            <a:pPr eaLnBrk="1" hangingPunct="1">
              <a:lnSpc>
                <a:spcPct val="80000"/>
              </a:lnSpc>
              <a:spcBef>
                <a:spcPct val="0"/>
              </a:spcBef>
              <a:spcAft>
                <a:spcPts val="600"/>
              </a:spcAft>
              <a:buClr>
                <a:srgbClr val="0000FF"/>
              </a:buClr>
              <a:buSzTx/>
              <a:buFont typeface="Arial" panose="020B0604020202020204" pitchFamily="34" charset="0"/>
              <a:buNone/>
            </a:pPr>
            <a:r>
              <a:rPr lang="en-US" altLang="en-US" sz="2800">
                <a:solidFill>
                  <a:srgbClr val="0000FF"/>
                </a:solidFill>
              </a:rPr>
              <a:t>imposed by structure and types</a:t>
            </a:r>
          </a:p>
          <a:p>
            <a:pPr eaLnBrk="1" hangingPunct="1">
              <a:lnSpc>
                <a:spcPct val="80000"/>
              </a:lnSpc>
              <a:spcBef>
                <a:spcPts val="600"/>
              </a:spcBef>
              <a:spcAft>
                <a:spcPts val="600"/>
              </a:spcAft>
              <a:buClr>
                <a:srgbClr val="0000FF"/>
              </a:buClr>
              <a:buSzTx/>
              <a:buFont typeface="Arial" panose="020B0604020202020204" pitchFamily="34" charset="0"/>
              <a:buNone/>
            </a:pPr>
            <a:r>
              <a:rPr lang="en-US" altLang="en-US" sz="2800" b="1"/>
              <a:t>Why use them?</a:t>
            </a:r>
          </a:p>
          <a:p>
            <a:pPr lvl="1" eaLnBrk="1" hangingPunct="1">
              <a:lnSpc>
                <a:spcPct val="80000"/>
              </a:lnSpc>
              <a:spcBef>
                <a:spcPts val="600"/>
              </a:spcBef>
              <a:spcAft>
                <a:spcPts val="600"/>
              </a:spcAft>
              <a:buClr>
                <a:srgbClr val="0000FF"/>
              </a:buClr>
              <a:buSzTx/>
              <a:buFont typeface="Arial" panose="020B0604020202020204" pitchFamily="34" charset="0"/>
              <a:buNone/>
            </a:pPr>
            <a:r>
              <a:rPr lang="en-US" altLang="en-US" sz="2400" b="1">
                <a:solidFill>
                  <a:srgbClr val="0000FF"/>
                </a:solidFill>
              </a:rPr>
              <a:t>Data entry error (during INSERT)</a:t>
            </a:r>
          </a:p>
          <a:p>
            <a:pPr lvl="1" eaLnBrk="1" hangingPunct="1">
              <a:lnSpc>
                <a:spcPct val="80000"/>
              </a:lnSpc>
              <a:spcBef>
                <a:spcPts val="600"/>
              </a:spcBef>
              <a:spcAft>
                <a:spcPts val="600"/>
              </a:spcAft>
              <a:buClr>
                <a:srgbClr val="0000FF"/>
              </a:buClr>
              <a:buSzTx/>
              <a:buFont typeface="Arial" panose="020B0604020202020204" pitchFamily="34" charset="0"/>
              <a:buNone/>
            </a:pPr>
            <a:r>
              <a:rPr lang="en-US" altLang="en-US" sz="2400" b="1">
                <a:solidFill>
                  <a:srgbClr val="0000FF"/>
                </a:solidFill>
              </a:rPr>
              <a:t>Correctness (during UPDATE)</a:t>
            </a:r>
          </a:p>
          <a:p>
            <a:pPr lvl="1" eaLnBrk="1" hangingPunct="1">
              <a:lnSpc>
                <a:spcPct val="80000"/>
              </a:lnSpc>
              <a:spcBef>
                <a:spcPts val="600"/>
              </a:spcBef>
              <a:spcAft>
                <a:spcPts val="600"/>
              </a:spcAft>
              <a:buClr>
                <a:srgbClr val="0000FF"/>
              </a:buClr>
              <a:buSzTx/>
              <a:buFont typeface="Arial" panose="020B0604020202020204" pitchFamily="34" charset="0"/>
              <a:buNone/>
            </a:pPr>
            <a:r>
              <a:rPr lang="en-US" altLang="en-US" sz="2400" b="1">
                <a:solidFill>
                  <a:srgbClr val="0000FF"/>
                </a:solidFill>
              </a:rPr>
              <a:t>Enforce consistency</a:t>
            </a:r>
          </a:p>
          <a:p>
            <a:pPr lvl="1" eaLnBrk="1" hangingPunct="1">
              <a:lnSpc>
                <a:spcPct val="80000"/>
              </a:lnSpc>
              <a:spcBef>
                <a:spcPts val="600"/>
              </a:spcBef>
              <a:spcAft>
                <a:spcPts val="600"/>
              </a:spcAft>
              <a:buClr>
                <a:srgbClr val="0000FF"/>
              </a:buClr>
              <a:buSzTx/>
              <a:buFont typeface="Arial" panose="020B0604020202020204" pitchFamily="34" charset="0"/>
              <a:buNone/>
            </a:pPr>
            <a:r>
              <a:rPr lang="en-US" altLang="en-US" sz="2400" b="1">
                <a:solidFill>
                  <a:srgbClr val="0000FF"/>
                </a:solidFill>
              </a:rPr>
              <a:t>Tell system about the data (e.g. uniqueness)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8EE562E-2017-BC89-925B-CAB986E79EEC}"/>
              </a:ext>
            </a:extLst>
          </p:cNvPr>
          <p:cNvSpPr>
            <a:spLocks noGrp="1" noChangeArrowheads="1"/>
          </p:cNvSpPr>
          <p:nvPr>
            <p:ph type="title"/>
          </p:nvPr>
        </p:nvSpPr>
        <p:spPr/>
        <p:txBody>
          <a:bodyPr/>
          <a:lstStyle/>
          <a:p>
            <a:pPr eaLnBrk="1" hangingPunct="1"/>
            <a:r>
              <a:rPr lang="en-US" altLang="en-US" b="1"/>
              <a:t>Types of Integrity constraints </a:t>
            </a:r>
          </a:p>
        </p:txBody>
      </p:sp>
      <p:pic>
        <p:nvPicPr>
          <p:cNvPr id="27651" name="Content Placeholder 4">
            <a:extLst>
              <a:ext uri="{FF2B5EF4-FFF2-40B4-BE49-F238E27FC236}">
                <a16:creationId xmlns:a16="http://schemas.microsoft.com/office/drawing/2014/main" id="{598BB7CA-A078-F0C7-E39C-2987BE02B7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62138" y="2133600"/>
            <a:ext cx="5734050" cy="309562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892E3FB-974D-517A-1F77-3EF54F473472}"/>
              </a:ext>
            </a:extLst>
          </p:cNvPr>
          <p:cNvSpPr>
            <a:spLocks noGrp="1" noChangeArrowheads="1"/>
          </p:cNvSpPr>
          <p:nvPr>
            <p:ph type="title"/>
          </p:nvPr>
        </p:nvSpPr>
        <p:spPr/>
        <p:txBody>
          <a:bodyPr/>
          <a:lstStyle/>
          <a:p>
            <a:pPr eaLnBrk="1" hangingPunct="1"/>
            <a:r>
              <a:rPr lang="en-US" altLang="en-US" b="1"/>
              <a:t>Domain constraints </a:t>
            </a:r>
          </a:p>
        </p:txBody>
      </p:sp>
      <p:pic>
        <p:nvPicPr>
          <p:cNvPr id="28675" name="Content Placeholder 4">
            <a:extLst>
              <a:ext uri="{FF2B5EF4-FFF2-40B4-BE49-F238E27FC236}">
                <a16:creationId xmlns:a16="http://schemas.microsoft.com/office/drawing/2014/main" id="{53E9C8C7-15B0-AE8E-A3C9-2EA2E58096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71525" y="1417638"/>
            <a:ext cx="7600950" cy="453231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896E1C77-7079-E1B7-16D4-073AEAAE1D00}"/>
              </a:ext>
            </a:extLst>
          </p:cNvPr>
          <p:cNvSpPr>
            <a:spLocks noGrp="1" noChangeArrowheads="1"/>
          </p:cNvSpPr>
          <p:nvPr>
            <p:ph type="title"/>
          </p:nvPr>
        </p:nvSpPr>
        <p:spPr/>
        <p:txBody>
          <a:bodyPr/>
          <a:lstStyle/>
          <a:p>
            <a:pPr eaLnBrk="1" hangingPunct="1"/>
            <a:r>
              <a:rPr lang="en-US" altLang="en-US" b="1"/>
              <a:t>Entity integrity constraint </a:t>
            </a:r>
          </a:p>
        </p:txBody>
      </p:sp>
      <p:pic>
        <p:nvPicPr>
          <p:cNvPr id="29699" name="Content Placeholder 4">
            <a:extLst>
              <a:ext uri="{FF2B5EF4-FFF2-40B4-BE49-F238E27FC236}">
                <a16:creationId xmlns:a16="http://schemas.microsoft.com/office/drawing/2014/main" id="{96104743-5BE0-8495-5B21-4772F8DA1A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90563" y="1700213"/>
            <a:ext cx="7762875" cy="4392612"/>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A6A05F0-466A-A050-70C5-7E4D5812FC38}"/>
              </a:ext>
            </a:extLst>
          </p:cNvPr>
          <p:cNvSpPr>
            <a:spLocks noGrp="1" noChangeArrowheads="1"/>
          </p:cNvSpPr>
          <p:nvPr>
            <p:ph type="title"/>
          </p:nvPr>
        </p:nvSpPr>
        <p:spPr/>
        <p:txBody>
          <a:bodyPr/>
          <a:lstStyle/>
          <a:p>
            <a:pPr eaLnBrk="1" hangingPunct="1"/>
            <a:r>
              <a:rPr lang="en-US" altLang="en-US" b="1"/>
              <a:t>Referential Integrity constraint </a:t>
            </a:r>
          </a:p>
        </p:txBody>
      </p:sp>
      <p:pic>
        <p:nvPicPr>
          <p:cNvPr id="30723" name="Content Placeholder 4">
            <a:extLst>
              <a:ext uri="{FF2B5EF4-FFF2-40B4-BE49-F238E27FC236}">
                <a16:creationId xmlns:a16="http://schemas.microsoft.com/office/drawing/2014/main" id="{0CD86D56-A26B-03C5-2D78-E9ECFFB6A5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47688" y="1773238"/>
            <a:ext cx="8048625" cy="4392612"/>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6579F732-065F-2743-C303-CB8CA2CF6C0B}"/>
              </a:ext>
            </a:extLst>
          </p:cNvPr>
          <p:cNvSpPr>
            <a:spLocks noGrp="1" noChangeArrowheads="1"/>
          </p:cNvSpPr>
          <p:nvPr>
            <p:ph type="title"/>
          </p:nvPr>
        </p:nvSpPr>
        <p:spPr/>
        <p:txBody>
          <a:bodyPr/>
          <a:lstStyle/>
          <a:p>
            <a:pPr eaLnBrk="1" hangingPunct="1"/>
            <a:r>
              <a:rPr lang="en-US" altLang="en-US" b="1"/>
              <a:t>Referential Integrity constraint </a:t>
            </a:r>
            <a:endParaRPr lang="en-US" altLang="en-US"/>
          </a:p>
        </p:txBody>
      </p:sp>
      <p:pic>
        <p:nvPicPr>
          <p:cNvPr id="31747" name="Content Placeholder 4">
            <a:extLst>
              <a:ext uri="{FF2B5EF4-FFF2-40B4-BE49-F238E27FC236}">
                <a16:creationId xmlns:a16="http://schemas.microsoft.com/office/drawing/2014/main" id="{34FFCEF6-BBCC-CA89-7DA8-BCE90823B4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557338"/>
            <a:ext cx="8229600" cy="4379912"/>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7646000-54D8-A4D2-81DC-B1A0DD4E48E8}"/>
              </a:ext>
            </a:extLst>
          </p:cNvPr>
          <p:cNvSpPr>
            <a:spLocks noGrp="1" noChangeArrowheads="1"/>
          </p:cNvSpPr>
          <p:nvPr>
            <p:ph type="title"/>
          </p:nvPr>
        </p:nvSpPr>
        <p:spPr/>
        <p:txBody>
          <a:bodyPr/>
          <a:lstStyle/>
          <a:p>
            <a:pPr eaLnBrk="1" hangingPunct="1"/>
            <a:r>
              <a:rPr lang="en-US" altLang="en-US" b="1"/>
              <a:t>Key Constraint </a:t>
            </a:r>
          </a:p>
        </p:txBody>
      </p:sp>
      <p:pic>
        <p:nvPicPr>
          <p:cNvPr id="32771" name="Content Placeholder 4">
            <a:extLst>
              <a:ext uri="{FF2B5EF4-FFF2-40B4-BE49-F238E27FC236}">
                <a16:creationId xmlns:a16="http://schemas.microsoft.com/office/drawing/2014/main" id="{89119B3A-6C2C-420D-4AB9-A6CADF168E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4363" y="1700213"/>
            <a:ext cx="7915275" cy="4465637"/>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2861-4160-74BA-113D-7E414FA4C99D}"/>
              </a:ext>
            </a:extLst>
          </p:cNvPr>
          <p:cNvSpPr txBox="1">
            <a:spLocks/>
          </p:cNvSpPr>
          <p:nvPr/>
        </p:nvSpPr>
        <p:spPr>
          <a:xfrm>
            <a:off x="7086600" y="857250"/>
            <a:ext cx="2057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dirty="0"/>
              <a:t>Constraints</a:t>
            </a:r>
          </a:p>
        </p:txBody>
      </p:sp>
      <p:sp>
        <p:nvSpPr>
          <p:cNvPr id="33795" name="Content Placeholder 2">
            <a:extLst>
              <a:ext uri="{FF2B5EF4-FFF2-40B4-BE49-F238E27FC236}">
                <a16:creationId xmlns:a16="http://schemas.microsoft.com/office/drawing/2014/main" id="{F9C8612A-C622-07D5-1760-36E5BB5D84C8}"/>
              </a:ext>
            </a:extLst>
          </p:cNvPr>
          <p:cNvSpPr txBox="1">
            <a:spLocks noChangeArrowheads="1"/>
          </p:cNvSpPr>
          <p:nvPr/>
        </p:nvSpPr>
        <p:spPr bwMode="auto">
          <a:xfrm>
            <a:off x="381000" y="1143000"/>
            <a:ext cx="8382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ClrTx/>
              <a:buSzTx/>
              <a:buFont typeface="Arial" panose="020B0604020202020204" pitchFamily="34" charset="0"/>
              <a:buNone/>
            </a:pPr>
            <a:r>
              <a:rPr lang="en-US" altLang="en-US" sz="2400">
                <a:solidFill>
                  <a:srgbClr val="800000"/>
                </a:solidFill>
              </a:rPr>
              <a:t>ATTRIBUTE-BASED CONSTRAINTS</a:t>
            </a:r>
          </a:p>
          <a:p>
            <a:pPr eaLnBrk="1" hangingPunct="1">
              <a:buClrTx/>
              <a:buSzTx/>
              <a:buFont typeface="Arial" panose="020B0604020202020204" pitchFamily="34" charset="0"/>
              <a:buNone/>
            </a:pPr>
            <a:r>
              <a:rPr lang="en-US" altLang="en-US" sz="2000">
                <a:solidFill>
                  <a:srgbClr val="800000"/>
                </a:solidFill>
              </a:rPr>
              <a:t>GPA and sizeHS are in range</a:t>
            </a:r>
          </a:p>
          <a:p>
            <a:pPr eaLnBrk="1" hangingPunct="1">
              <a:buClrTx/>
              <a:buSzTx/>
              <a:buFont typeface="Arial" panose="020B0604020202020204" pitchFamily="34" charset="0"/>
              <a:buNone/>
            </a:pPr>
            <a:endParaRPr lang="en-US" altLang="en-US" sz="2400"/>
          </a:p>
          <a:p>
            <a:pPr eaLnBrk="1" hangingPunct="1">
              <a:buClrTx/>
              <a:buSzTx/>
              <a:buFont typeface="Arial" panose="020B0604020202020204" pitchFamily="34" charset="0"/>
              <a:buNone/>
            </a:pPr>
            <a:r>
              <a:rPr lang="en-US" altLang="en-US" sz="2400"/>
              <a:t>create table Student(sID int, sName text,</a:t>
            </a:r>
          </a:p>
          <a:p>
            <a:pPr eaLnBrk="1" hangingPunct="1">
              <a:buClrTx/>
              <a:buSzTx/>
              <a:buFont typeface="Arial" panose="020B0604020202020204" pitchFamily="34" charset="0"/>
              <a:buNone/>
            </a:pPr>
            <a:r>
              <a:rPr lang="en-US" altLang="en-US" sz="2400"/>
              <a:t>                     GPA real </a:t>
            </a:r>
            <a:r>
              <a:rPr lang="en-US" altLang="en-US" sz="2400">
                <a:solidFill>
                  <a:srgbClr val="0000FF"/>
                </a:solidFill>
              </a:rPr>
              <a:t>check</a:t>
            </a:r>
            <a:r>
              <a:rPr lang="en-US" altLang="en-US" sz="2400"/>
              <a:t>(GPA &lt;= 4.0 and GPA &gt; 0.0),</a:t>
            </a:r>
          </a:p>
          <a:p>
            <a:pPr eaLnBrk="1" hangingPunct="1">
              <a:buClrTx/>
              <a:buSzTx/>
              <a:buFont typeface="Arial" panose="020B0604020202020204" pitchFamily="34" charset="0"/>
              <a:buNone/>
            </a:pPr>
            <a:r>
              <a:rPr lang="en-US" altLang="en-US" sz="2400"/>
              <a:t>                     sizeHS int </a:t>
            </a:r>
            <a:r>
              <a:rPr lang="en-US" altLang="en-US" sz="2400">
                <a:solidFill>
                  <a:srgbClr val="0000FF"/>
                </a:solidFill>
              </a:rPr>
              <a:t>check</a:t>
            </a:r>
            <a:r>
              <a:rPr lang="en-US" altLang="en-US" sz="2400"/>
              <a:t>(sizeHS &lt; 5000));</a:t>
            </a:r>
          </a:p>
        </p:txBody>
      </p:sp>
      <p:sp>
        <p:nvSpPr>
          <p:cNvPr id="33796" name="TextBox 3">
            <a:extLst>
              <a:ext uri="{FF2B5EF4-FFF2-40B4-BE49-F238E27FC236}">
                <a16:creationId xmlns:a16="http://schemas.microsoft.com/office/drawing/2014/main" id="{FFD1CFF1-24EF-56D7-E481-96B7D04178B4}"/>
              </a:ext>
            </a:extLst>
          </p:cNvPr>
          <p:cNvSpPr txBox="1">
            <a:spLocks noChangeArrowheads="1"/>
          </p:cNvSpPr>
          <p:nvPr/>
        </p:nvSpPr>
        <p:spPr bwMode="auto">
          <a:xfrm>
            <a:off x="914400" y="3886200"/>
            <a:ext cx="7467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200"/>
              </a:spcAft>
            </a:pPr>
            <a:r>
              <a:rPr lang="en-US" altLang="en-US" sz="2800"/>
              <a:t>Simple university admissions database</a:t>
            </a:r>
          </a:p>
          <a:p>
            <a:pPr>
              <a:spcAft>
                <a:spcPts val="600"/>
              </a:spcAft>
            </a:pPr>
            <a:r>
              <a:rPr lang="en-US" altLang="en-US" b="1">
                <a:solidFill>
                  <a:srgbClr val="0000FF"/>
                </a:solidFill>
                <a:latin typeface="Lucida Console" panose="020B0609040504020204" pitchFamily="49" charset="0"/>
              </a:rPr>
              <a:t>  University</a:t>
            </a:r>
            <a:r>
              <a:rPr lang="en-US" altLang="en-US">
                <a:latin typeface="Lucida Console" panose="020B0609040504020204" pitchFamily="49" charset="0"/>
              </a:rPr>
              <a:t>(</a:t>
            </a:r>
            <a:r>
              <a:rPr lang="en-US" altLang="en-US" b="1">
                <a:solidFill>
                  <a:srgbClr val="990000"/>
                </a:solidFill>
                <a:latin typeface="Lucida Console" panose="020B0609040504020204" pitchFamily="49" charset="0"/>
              </a:rPr>
              <a:t>uName</a:t>
            </a:r>
            <a:r>
              <a:rPr lang="en-US" altLang="en-US">
                <a:latin typeface="Lucida Console" panose="020B0609040504020204" pitchFamily="49" charset="0"/>
              </a:rPr>
              <a:t>,</a:t>
            </a:r>
            <a:r>
              <a:rPr lang="en-US" altLang="en-US" b="1">
                <a:solidFill>
                  <a:srgbClr val="990000"/>
                </a:solidFill>
                <a:latin typeface="Lucida Console" panose="020B0609040504020204" pitchFamily="49" charset="0"/>
              </a:rPr>
              <a:t>city</a:t>
            </a:r>
            <a:r>
              <a:rPr lang="en-US" altLang="en-US">
                <a:latin typeface="Lucida Console" panose="020B0609040504020204" pitchFamily="49" charset="0"/>
              </a:rPr>
              <a:t>,</a:t>
            </a:r>
            <a:r>
              <a:rPr lang="en-US" altLang="en-US" b="1">
                <a:solidFill>
                  <a:srgbClr val="990000"/>
                </a:solidFill>
                <a:latin typeface="Lucida Console" panose="020B0609040504020204" pitchFamily="49" charset="0"/>
              </a:rPr>
              <a:t>enrollment</a:t>
            </a:r>
            <a:r>
              <a:rPr lang="en-US" altLang="en-US">
                <a:latin typeface="Lucida Console" panose="020B0609040504020204" pitchFamily="49" charset="0"/>
              </a:rPr>
              <a:t>) </a:t>
            </a:r>
          </a:p>
          <a:p>
            <a:pPr>
              <a:spcAft>
                <a:spcPts val="600"/>
              </a:spcAft>
            </a:pPr>
            <a:r>
              <a:rPr lang="en-US" altLang="en-US" b="1">
                <a:solidFill>
                  <a:srgbClr val="0000FF"/>
                </a:solidFill>
                <a:latin typeface="Lucida Console" panose="020B0609040504020204" pitchFamily="49" charset="0"/>
              </a:rPr>
              <a:t>  Student</a:t>
            </a:r>
            <a:r>
              <a:rPr lang="en-US" altLang="en-US">
                <a:latin typeface="Lucida Console" panose="020B0609040504020204" pitchFamily="49" charset="0"/>
              </a:rPr>
              <a:t>(</a:t>
            </a:r>
            <a:r>
              <a:rPr lang="en-US" altLang="en-US" b="1">
                <a:solidFill>
                  <a:srgbClr val="990000"/>
                </a:solidFill>
                <a:latin typeface="Lucida Console" panose="020B0609040504020204" pitchFamily="49" charset="0"/>
              </a:rPr>
              <a:t>sID</a:t>
            </a:r>
            <a:r>
              <a:rPr lang="en-US" altLang="en-US">
                <a:latin typeface="Lucida Console" panose="020B0609040504020204" pitchFamily="49" charset="0"/>
              </a:rPr>
              <a:t>,</a:t>
            </a:r>
            <a:r>
              <a:rPr lang="en-US" altLang="en-US" b="1">
                <a:solidFill>
                  <a:srgbClr val="990000"/>
                </a:solidFill>
                <a:latin typeface="Lucida Console" panose="020B0609040504020204" pitchFamily="49" charset="0"/>
              </a:rPr>
              <a:t>sName</a:t>
            </a:r>
            <a:r>
              <a:rPr lang="en-US" altLang="en-US">
                <a:latin typeface="Lucida Console" panose="020B0609040504020204" pitchFamily="49" charset="0"/>
              </a:rPr>
              <a:t>,</a:t>
            </a:r>
            <a:r>
              <a:rPr lang="en-US" altLang="en-US" b="1">
                <a:solidFill>
                  <a:srgbClr val="990000"/>
                </a:solidFill>
                <a:latin typeface="Lucida Console" panose="020B0609040504020204" pitchFamily="49" charset="0"/>
              </a:rPr>
              <a:t>GPA</a:t>
            </a:r>
            <a:r>
              <a:rPr lang="en-US" altLang="en-US">
                <a:latin typeface="Lucida Console" panose="020B0609040504020204" pitchFamily="49" charset="0"/>
              </a:rPr>
              <a:t>,</a:t>
            </a:r>
            <a:r>
              <a:rPr lang="en-US" altLang="en-US" b="1">
                <a:solidFill>
                  <a:srgbClr val="990000"/>
                </a:solidFill>
                <a:latin typeface="Lucida Console" panose="020B0609040504020204" pitchFamily="49" charset="0"/>
              </a:rPr>
              <a:t>sizeHS</a:t>
            </a:r>
            <a:r>
              <a:rPr lang="en-US" altLang="en-US">
                <a:latin typeface="Lucida Console" panose="020B0609040504020204" pitchFamily="49" charset="0"/>
              </a:rPr>
              <a:t>)</a:t>
            </a:r>
          </a:p>
          <a:p>
            <a:pPr>
              <a:spcAft>
                <a:spcPts val="600"/>
              </a:spcAft>
            </a:pPr>
            <a:r>
              <a:rPr lang="en-US" altLang="en-US" b="1">
                <a:solidFill>
                  <a:srgbClr val="0000FF"/>
                </a:solidFill>
                <a:latin typeface="Lucida Console" panose="020B0609040504020204" pitchFamily="49" charset="0"/>
              </a:rPr>
              <a:t>  Apply</a:t>
            </a:r>
            <a:r>
              <a:rPr lang="en-US" altLang="en-US">
                <a:latin typeface="Lucida Console" panose="020B0609040504020204" pitchFamily="49" charset="0"/>
              </a:rPr>
              <a:t>(</a:t>
            </a:r>
            <a:r>
              <a:rPr lang="en-US" altLang="en-US" b="1">
                <a:solidFill>
                  <a:srgbClr val="990000"/>
                </a:solidFill>
                <a:latin typeface="Lucida Console" panose="020B0609040504020204" pitchFamily="49" charset="0"/>
              </a:rPr>
              <a:t>sID</a:t>
            </a:r>
            <a:r>
              <a:rPr lang="en-US" altLang="en-US">
                <a:latin typeface="Lucida Console" panose="020B0609040504020204" pitchFamily="49" charset="0"/>
              </a:rPr>
              <a:t>,</a:t>
            </a:r>
            <a:r>
              <a:rPr lang="en-US" altLang="en-US" b="1">
                <a:solidFill>
                  <a:srgbClr val="990000"/>
                </a:solidFill>
                <a:latin typeface="Lucida Console" panose="020B0609040504020204" pitchFamily="49" charset="0"/>
              </a:rPr>
              <a:t>uName</a:t>
            </a:r>
            <a:r>
              <a:rPr lang="en-US" altLang="en-US">
                <a:latin typeface="Lucida Console" panose="020B0609040504020204" pitchFamily="49" charset="0"/>
              </a:rPr>
              <a:t>,</a:t>
            </a:r>
            <a:r>
              <a:rPr lang="en-US" altLang="en-US" b="1">
                <a:solidFill>
                  <a:srgbClr val="990000"/>
                </a:solidFill>
                <a:latin typeface="Lucida Console" panose="020B0609040504020204" pitchFamily="49" charset="0"/>
              </a:rPr>
              <a:t>major</a:t>
            </a:r>
            <a:r>
              <a:rPr lang="en-US" altLang="en-US">
                <a:latin typeface="Lucida Console" panose="020B0609040504020204" pitchFamily="49" charset="0"/>
              </a:rPr>
              <a:t>,</a:t>
            </a:r>
            <a:r>
              <a:rPr lang="en-US" altLang="en-US" b="1">
                <a:solidFill>
                  <a:srgbClr val="990000"/>
                </a:solidFill>
                <a:latin typeface="Lucida Console" panose="020B0609040504020204" pitchFamily="49" charset="0"/>
              </a:rPr>
              <a:t>decision</a:t>
            </a:r>
            <a:r>
              <a:rPr lang="en-US" altLang="en-US">
                <a:latin typeface="Lucida Console" panose="020B06090405040202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8F089702-8429-3026-4B79-C1AC5D596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60350"/>
            <a:ext cx="7848600"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7493C348-C294-5E3F-5D9C-B9BE95772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5" y="1412875"/>
            <a:ext cx="367665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3297D125-ADDB-85E4-B964-1D7B0D4D6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76250"/>
            <a:ext cx="7848600"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C8C0736-2220-BC7B-9634-04593591BD8F}"/>
              </a:ext>
            </a:extLst>
          </p:cNvPr>
          <p:cNvSpPr>
            <a:spLocks noGrp="1" noChangeArrowheads="1"/>
          </p:cNvSpPr>
          <p:nvPr>
            <p:ph type="title"/>
          </p:nvPr>
        </p:nvSpPr>
        <p:spPr/>
        <p:txBody>
          <a:bodyPr/>
          <a:lstStyle/>
          <a:p>
            <a:pPr eaLnBrk="1" hangingPunct="1"/>
            <a:r>
              <a:rPr lang="en-US" altLang="en-US" b="1"/>
              <a:t>Data Independence </a:t>
            </a:r>
          </a:p>
        </p:txBody>
      </p:sp>
      <p:sp>
        <p:nvSpPr>
          <p:cNvPr id="11267" name="Content Placeholder 2">
            <a:extLst>
              <a:ext uri="{FF2B5EF4-FFF2-40B4-BE49-F238E27FC236}">
                <a16:creationId xmlns:a16="http://schemas.microsoft.com/office/drawing/2014/main" id="{BD2F129A-EF9D-BCC5-384A-EE193B073155}"/>
              </a:ext>
            </a:extLst>
          </p:cNvPr>
          <p:cNvSpPr>
            <a:spLocks noGrp="1" noChangeArrowheads="1"/>
          </p:cNvSpPr>
          <p:nvPr>
            <p:ph idx="1"/>
          </p:nvPr>
        </p:nvSpPr>
        <p:spPr/>
        <p:txBody>
          <a:bodyPr/>
          <a:lstStyle/>
          <a:p>
            <a:pPr eaLnBrk="1" hangingPunct="1"/>
            <a:endParaRPr lang="en-US" altLang="en-US"/>
          </a:p>
        </p:txBody>
      </p:sp>
      <p:pic>
        <p:nvPicPr>
          <p:cNvPr id="11268" name="Picture 4">
            <a:extLst>
              <a:ext uri="{FF2B5EF4-FFF2-40B4-BE49-F238E27FC236}">
                <a16:creationId xmlns:a16="http://schemas.microsoft.com/office/drawing/2014/main" id="{163BF1A7-07DE-2159-BD1F-33ECF0C38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4963"/>
            <a:ext cx="836295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51ED235-45FE-72C5-C6CA-7DF50B345BF4}"/>
              </a:ext>
            </a:extLst>
          </p:cNvPr>
          <p:cNvSpPr>
            <a:spLocks noGrp="1" noChangeArrowheads="1"/>
          </p:cNvSpPr>
          <p:nvPr>
            <p:ph type="title"/>
          </p:nvPr>
        </p:nvSpPr>
        <p:spPr/>
        <p:txBody>
          <a:bodyPr/>
          <a:lstStyle/>
          <a:p>
            <a:pPr eaLnBrk="1" hangingPunct="1"/>
            <a:r>
              <a:rPr lang="en-US" altLang="en-US"/>
              <a:t>Data independence </a:t>
            </a:r>
          </a:p>
        </p:txBody>
      </p:sp>
      <p:pic>
        <p:nvPicPr>
          <p:cNvPr id="12291" name="Content Placeholder 4">
            <a:extLst>
              <a:ext uri="{FF2B5EF4-FFF2-40B4-BE49-F238E27FC236}">
                <a16:creationId xmlns:a16="http://schemas.microsoft.com/office/drawing/2014/main" id="{70F9FE0F-32B6-BCCC-5F8C-4E59F9BC64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19250" y="2133600"/>
            <a:ext cx="5689600" cy="32178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D09563B-F218-1B66-A24A-A21D6C6F0AEA}"/>
              </a:ext>
            </a:extLst>
          </p:cNvPr>
          <p:cNvSpPr>
            <a:spLocks noGrp="1" noChangeArrowheads="1"/>
          </p:cNvSpPr>
          <p:nvPr>
            <p:ph type="title"/>
          </p:nvPr>
        </p:nvSpPr>
        <p:spPr/>
        <p:txBody>
          <a:bodyPr/>
          <a:lstStyle/>
          <a:p>
            <a:pPr eaLnBrk="1" hangingPunct="1"/>
            <a:r>
              <a:rPr lang="en-US" altLang="en-US" b="1"/>
              <a:t>Three level DBMS Architecture </a:t>
            </a:r>
          </a:p>
        </p:txBody>
      </p:sp>
      <p:pic>
        <p:nvPicPr>
          <p:cNvPr id="13315" name="Content Placeholder 4">
            <a:extLst>
              <a:ext uri="{FF2B5EF4-FFF2-40B4-BE49-F238E27FC236}">
                <a16:creationId xmlns:a16="http://schemas.microsoft.com/office/drawing/2014/main" id="{67EFD70F-A7CF-60B3-0E0C-B74EA99708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19313" y="1417638"/>
            <a:ext cx="4905375" cy="435292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C4C0F2B3-05D0-F5C8-6833-8435999BAA69}"/>
              </a:ext>
            </a:extLst>
          </p:cNvPr>
          <p:cNvSpPr>
            <a:spLocks noGrp="1" noChangeArrowheads="1"/>
          </p:cNvSpPr>
          <p:nvPr>
            <p:ph type="title"/>
          </p:nvPr>
        </p:nvSpPr>
        <p:spPr/>
        <p:txBody>
          <a:bodyPr/>
          <a:lstStyle/>
          <a:p>
            <a:pPr eaLnBrk="1" hangingPunct="1"/>
            <a:r>
              <a:rPr lang="en-US" altLang="en-US" b="1"/>
              <a:t>DBMS Architecture </a:t>
            </a:r>
          </a:p>
        </p:txBody>
      </p:sp>
      <p:sp>
        <p:nvSpPr>
          <p:cNvPr id="14339" name="Content Placeholder 2">
            <a:extLst>
              <a:ext uri="{FF2B5EF4-FFF2-40B4-BE49-F238E27FC236}">
                <a16:creationId xmlns:a16="http://schemas.microsoft.com/office/drawing/2014/main" id="{7C5EA772-377C-2941-926D-F8B133C1450F}"/>
              </a:ext>
            </a:extLst>
          </p:cNvPr>
          <p:cNvSpPr>
            <a:spLocks noGrp="1" noChangeArrowheads="1"/>
          </p:cNvSpPr>
          <p:nvPr>
            <p:ph idx="1"/>
          </p:nvPr>
        </p:nvSpPr>
        <p:spPr/>
        <p:txBody>
          <a:bodyPr/>
          <a:lstStyle/>
          <a:p>
            <a:pPr eaLnBrk="1" hangingPunct="1"/>
            <a:endParaRPr lang="en-US" altLang="en-US"/>
          </a:p>
        </p:txBody>
      </p:sp>
      <p:pic>
        <p:nvPicPr>
          <p:cNvPr id="14340" name="Picture 4">
            <a:extLst>
              <a:ext uri="{FF2B5EF4-FFF2-40B4-BE49-F238E27FC236}">
                <a16:creationId xmlns:a16="http://schemas.microsoft.com/office/drawing/2014/main" id="{F82C4F62-AC12-6C1C-E7D8-5533E1350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685925"/>
            <a:ext cx="8124825"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5ABA4018733948943F6853B6A6F419" ma:contentTypeVersion="2" ma:contentTypeDescription="Create a new document." ma:contentTypeScope="" ma:versionID="b9137abbb6934e70118d1fa691ace630">
  <xsd:schema xmlns:xsd="http://www.w3.org/2001/XMLSchema" xmlns:xs="http://www.w3.org/2001/XMLSchema" xmlns:p="http://schemas.microsoft.com/office/2006/metadata/properties" xmlns:ns2="3c14c158-d7de-4cda-b0de-5ca3c5c667cd" targetNamespace="http://schemas.microsoft.com/office/2006/metadata/properties" ma:root="true" ma:fieldsID="a1bb15254bf7612c7c21cd5ed61d71d6" ns2:_="">
    <xsd:import namespace="3c14c158-d7de-4cda-b0de-5ca3c5c667c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14c158-d7de-4cda-b0de-5ca3c5c667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CFC8C3-DFEE-4E89-AA0A-A3B3EC22F2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14c158-d7de-4cda-b0de-5ca3c5c667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B36885-71D4-4D17-982B-187E760CEF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Equity</Template>
  <TotalTime>9244</TotalTime>
  <Words>482</Words>
  <Application>Microsoft Office PowerPoint</Application>
  <PresentationFormat>On-screen Show (4:3)</PresentationFormat>
  <Paragraphs>48</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Edge</vt:lpstr>
      <vt:lpstr>PowerPoint Presentation</vt:lpstr>
      <vt:lpstr>PowerPoint Presentation</vt:lpstr>
      <vt:lpstr>PowerPoint Presentation</vt:lpstr>
      <vt:lpstr>PowerPoint Presentation</vt:lpstr>
      <vt:lpstr>PowerPoint Presentation</vt:lpstr>
      <vt:lpstr>Data Independence </vt:lpstr>
      <vt:lpstr>Data independence </vt:lpstr>
      <vt:lpstr>Three level DBMS Architecture </vt:lpstr>
      <vt:lpstr>DBMS Architecture </vt:lpstr>
      <vt:lpstr>Client server architecture </vt:lpstr>
      <vt:lpstr>Types </vt:lpstr>
      <vt:lpstr>I tire Architecture </vt:lpstr>
      <vt:lpstr>2 Tire Architecture </vt:lpstr>
      <vt:lpstr>2 tire Architecture </vt:lpstr>
      <vt:lpstr>2 Tire examples </vt:lpstr>
      <vt:lpstr>3 Tire Architecture </vt:lpstr>
      <vt:lpstr>3 Tire  Architecture </vt:lpstr>
      <vt:lpstr>3 Tire Architecture </vt:lpstr>
      <vt:lpstr>Integrity constraints </vt:lpstr>
      <vt:lpstr>PowerPoint Presentation</vt:lpstr>
      <vt:lpstr>Types of Integrity constraints </vt:lpstr>
      <vt:lpstr>Domain constraints </vt:lpstr>
      <vt:lpstr>Entity integrity constraint </vt:lpstr>
      <vt:lpstr>Referential Integrity constraint </vt:lpstr>
      <vt:lpstr>Referential Integrity constraint </vt:lpstr>
      <vt:lpstr>Key Constraint </vt:lpstr>
      <vt:lpstr>PowerPoint Presentation</vt:lpstr>
    </vt:vector>
  </TitlesOfParts>
  <Company>University of Paisley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Database Systems</dc:subject>
  <dc:creator>Thomas Connolly and Carolyn Begg</dc:creator>
  <dc:description>Transparencies for Chapter 2 of textbook_x000d_
Database Systems: A Practical Approach to Design, Implementation, and Management</dc:description>
  <cp:lastModifiedBy>Sadia Maryam</cp:lastModifiedBy>
  <cp:revision>95</cp:revision>
  <cp:lastPrinted>1997-01-27T16:12:02Z</cp:lastPrinted>
  <dcterms:created xsi:type="dcterms:W3CDTF">1996-12-09T10:09:10Z</dcterms:created>
  <dcterms:modified xsi:type="dcterms:W3CDTF">2022-10-13T04:06:06Z</dcterms:modified>
</cp:coreProperties>
</file>