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7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8288000" cy="10287000"/>
  <p:notesSz cx="6858000" cy="9144000"/>
  <p:embeddedFontLst>
    <p:embeddedFont>
      <p:font typeface="29LT Zarid Text" panose="020B0604020202020204" charset="-78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imes Neue Roman" panose="020B0604020202020204" charset="0"/>
      <p:regular r:id="rId27"/>
    </p:embeddedFont>
    <p:embeddedFont>
      <p:font typeface="Times Neue Roman Bold" panose="020B0604020202020204" charset="0"/>
      <p:regular r:id="rId28"/>
    </p:embeddedFont>
    <p:embeddedFont>
      <p:font typeface="Vesper Libre Regular" panose="020B0604020202020204" charset="0"/>
      <p:regular r:id="rId29"/>
    </p:embeddedFont>
    <p:embeddedFont>
      <p:font typeface="Vesper Libre Regular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80697" y="7044719"/>
            <a:ext cx="7378603" cy="221358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54250" y="3938588"/>
            <a:ext cx="14005853" cy="151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774"/>
              </a:lnSpc>
            </a:pPr>
            <a:r>
              <a:rPr lang="en-US" sz="5499" b="1" dirty="0">
                <a:solidFill>
                  <a:srgbClr val="250542"/>
                </a:solidFill>
                <a:latin typeface="29LT Zarid Text"/>
              </a:rPr>
              <a:t>Package Manager and Software Installation in Ubuntu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8121" y="2552189"/>
            <a:ext cx="16230600" cy="6916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collection of deb packages with metadata that is readable by the apt family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In Debian or Ubuntu, the software repositories are defined in /etc/apt/sources.list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Third-party repositories can be added in Ubuntu, add its link to the file mentioned above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Personal Package Archives (PPAs) are software repositories designed for Ubuntu users and are easier to install than other third-party repositories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PPAs are often used to distribute pre-release software so that it can be tested.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Repository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20489"/>
          <a:stretch/>
        </p:blipFill>
        <p:spPr>
          <a:xfrm>
            <a:off x="6462771" y="3284987"/>
            <a:ext cx="5362457" cy="498271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2598539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list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Listing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17572"/>
          <a:stretch/>
        </p:blipFill>
        <p:spPr>
          <a:xfrm>
            <a:off x="2904303" y="4124553"/>
            <a:ext cx="12479394" cy="360974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9674275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 apt search [package name. apache2}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Search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3838609" y="3802228"/>
            <a:ext cx="10610783" cy="522747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3639889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update.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14368" y="2255585"/>
            <a:ext cx="3943648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upgrade.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Upgrade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04C9B-D090-3DBE-43D9-5F14CB13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14700"/>
            <a:ext cx="1170622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r="3076" b="16375"/>
          <a:stretch/>
        </p:blipFill>
        <p:spPr>
          <a:xfrm>
            <a:off x="4427269" y="3290625"/>
            <a:ext cx="9143259" cy="528187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8212336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install {package name. vlc}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Install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76" t="8637" r="180" b="7991"/>
          <a:stretch>
            <a:fillRect/>
          </a:stretch>
        </p:blipFill>
        <p:spPr>
          <a:xfrm>
            <a:off x="3202908" y="3399347"/>
            <a:ext cx="12142468" cy="58589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7959775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show {package name. vlc}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Details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74" t="9118" r="26038" b="52442"/>
          <a:stretch>
            <a:fillRect/>
          </a:stretch>
        </p:blipFill>
        <p:spPr>
          <a:xfrm>
            <a:off x="2216796" y="4510474"/>
            <a:ext cx="13854408" cy="42001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9482286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reinstall [package-name. skype]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Reinstallation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8898" y="4545840"/>
            <a:ext cx="12010205" cy="34149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255585"/>
            <a:ext cx="8445103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remove [package-name.vlc]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Deletion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82800" y="4400766"/>
            <a:ext cx="12522400" cy="40499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4368" y="2674685"/>
            <a:ext cx="8040291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purge [package-name.vlc]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6307"/>
            <a:ext cx="16230600" cy="136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Software Deletion</a:t>
            </a:r>
          </a:p>
          <a:p>
            <a:pPr marL="0" lvl="0" indent="0">
              <a:lnSpc>
                <a:spcPts val="2999"/>
              </a:lnSpc>
            </a:pPr>
            <a:r>
              <a:rPr lang="en-US" sz="2999">
                <a:solidFill>
                  <a:srgbClr val="250542"/>
                </a:solidFill>
                <a:latin typeface="Vesper Libre Regular"/>
              </a:rPr>
              <a:t>(With all dependencies removed)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49523"/>
            <a:ext cx="12471853" cy="113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14"/>
              </a:lnSpc>
              <a:spcBef>
                <a:spcPct val="0"/>
              </a:spcBef>
            </a:pPr>
            <a:r>
              <a:rPr lang="en-US" sz="7800">
                <a:solidFill>
                  <a:srgbClr val="250542"/>
                </a:solidFill>
                <a:latin typeface="Vesper Libre Regular"/>
              </a:rPr>
              <a:t>Package Manager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0447" y="3717038"/>
            <a:ext cx="16588853" cy="331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9698" lvl="1" indent="-419849">
              <a:lnSpc>
                <a:spcPts val="4394"/>
              </a:lnSpc>
              <a:buFont typeface="Arial"/>
              <a:buChar char="•"/>
            </a:pPr>
            <a:r>
              <a:rPr lang="en-US" sz="3889">
                <a:solidFill>
                  <a:srgbClr val="250542"/>
                </a:solidFill>
                <a:latin typeface="Vesper Libre Regular"/>
              </a:rPr>
              <a:t>A collection of software tools that automates the process of installing, upgrading, configuring, and removing computer programs for a computer in a consistent manner. </a:t>
            </a:r>
          </a:p>
          <a:p>
            <a:pPr>
              <a:lnSpc>
                <a:spcPts val="4394"/>
              </a:lnSpc>
            </a:pPr>
            <a:endParaRPr lang="en-US" sz="3889">
              <a:solidFill>
                <a:srgbClr val="250542"/>
              </a:solidFill>
              <a:latin typeface="Vesper Libre Regular"/>
            </a:endParaRPr>
          </a:p>
          <a:p>
            <a:pPr marL="839698" lvl="1" indent="-419849">
              <a:lnSpc>
                <a:spcPts val="4394"/>
              </a:lnSpc>
              <a:buFont typeface="Arial"/>
              <a:buChar char="•"/>
            </a:pPr>
            <a:r>
              <a:rPr lang="en-US" sz="3889">
                <a:solidFill>
                  <a:srgbClr val="250542"/>
                </a:solidFill>
                <a:latin typeface="Vesper Libre Regular"/>
              </a:rPr>
              <a:t>A package manager deals with packages, distributions of software and data in archive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14368" y="2255585"/>
            <a:ext cx="4838105" cy="62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autoremove.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All Unnecessary Softwares Deletion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74E01-F061-9756-B89D-E55C9FC7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3496495"/>
            <a:ext cx="1237297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98334" y="1513560"/>
            <a:ext cx="11388651" cy="843472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47432"/>
            <a:ext cx="12471853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Package 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4613" y="2499561"/>
            <a:ext cx="16584687" cy="5030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 Bold"/>
              </a:rPr>
              <a:t>apt</a:t>
            </a:r>
            <a:r>
              <a:rPr lang="en-US" sz="4400">
                <a:solidFill>
                  <a:srgbClr val="250542"/>
                </a:solidFill>
                <a:latin typeface="Vesper Libre Regular"/>
              </a:rPr>
              <a:t>:  Advanced Package Tool (Ubuntu, Debian)</a:t>
            </a:r>
          </a:p>
          <a:p>
            <a:pPr>
              <a:lnSpc>
                <a:spcPts val="4972"/>
              </a:lnSpc>
            </a:pPr>
            <a:endParaRPr lang="en-US" sz="4400">
              <a:solidFill>
                <a:srgbClr val="250542"/>
              </a:solidFill>
              <a:latin typeface="Vesper Libre Regular"/>
            </a:endParaRP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 Bold"/>
              </a:rPr>
              <a:t>yum</a:t>
            </a:r>
            <a:r>
              <a:rPr lang="en-US" sz="4400">
                <a:solidFill>
                  <a:srgbClr val="250542"/>
                </a:solidFill>
                <a:latin typeface="Vesper Libre Regular"/>
              </a:rPr>
              <a:t>: Yellowdog Updater, Modified (CentOS)</a:t>
            </a:r>
          </a:p>
          <a:p>
            <a:pPr>
              <a:lnSpc>
                <a:spcPts val="4972"/>
              </a:lnSpc>
            </a:pPr>
            <a:endParaRPr lang="en-US" sz="4400">
              <a:solidFill>
                <a:srgbClr val="250542"/>
              </a:solidFill>
              <a:latin typeface="Vesper Libre Regular"/>
            </a:endParaRP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</a:t>
            </a:r>
            <a:r>
              <a:rPr lang="en-US" sz="4400">
                <a:solidFill>
                  <a:srgbClr val="250542"/>
                </a:solidFill>
                <a:latin typeface="Vesper Libre Regular Bold"/>
              </a:rPr>
              <a:t>pm</a:t>
            </a:r>
            <a:r>
              <a:rPr lang="en-US" sz="4400">
                <a:solidFill>
                  <a:srgbClr val="250542"/>
                </a:solidFill>
                <a:latin typeface="Vesper Libre Regular"/>
              </a:rPr>
              <a:t>: Red Hat Package Manager (RehHat)</a:t>
            </a:r>
          </a:p>
          <a:p>
            <a:pPr>
              <a:lnSpc>
                <a:spcPts val="4972"/>
              </a:lnSpc>
            </a:pPr>
            <a:endParaRPr lang="en-US" sz="4400">
              <a:solidFill>
                <a:srgbClr val="250542"/>
              </a:solidFill>
              <a:latin typeface="Vesper Libre Regular"/>
            </a:endParaRP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 Bold"/>
              </a:rPr>
              <a:t>homebrew: </a:t>
            </a:r>
            <a:r>
              <a:rPr lang="en-US" sz="4400">
                <a:solidFill>
                  <a:srgbClr val="250542"/>
                </a:solidFill>
                <a:latin typeface="Vesper Libre Regular"/>
              </a:rPr>
              <a:t>package manager for MacOS</a:t>
            </a:r>
          </a:p>
          <a:p>
            <a:pPr>
              <a:lnSpc>
                <a:spcPts val="4972"/>
              </a:lnSpc>
            </a:pPr>
            <a:endParaRPr lang="en-US" sz="4400">
              <a:solidFill>
                <a:srgbClr val="250542"/>
              </a:solidFill>
              <a:latin typeface="Vesper Libre Regular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443" r="765" b="1443"/>
          <a:stretch>
            <a:fillRect/>
          </a:stretch>
        </p:blipFill>
        <p:spPr>
          <a:xfrm>
            <a:off x="12013880" y="7529782"/>
            <a:ext cx="3798085" cy="17285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326" b="2326"/>
          <a:stretch>
            <a:fillRect/>
          </a:stretch>
        </p:blipFill>
        <p:spPr>
          <a:xfrm>
            <a:off x="4034591" y="7529782"/>
            <a:ext cx="3116884" cy="17285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77460" y="7529782"/>
            <a:ext cx="3403020" cy="17285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595" b="595"/>
          <a:stretch>
            <a:fillRect/>
          </a:stretch>
        </p:blipFill>
        <p:spPr>
          <a:xfrm>
            <a:off x="1028700" y="7529782"/>
            <a:ext cx="2471320" cy="172851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75360" y="867763"/>
            <a:ext cx="12471853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Package Managers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94943" y="3985481"/>
            <a:ext cx="11298113" cy="559956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3196" y="1883609"/>
            <a:ext cx="16050275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19"/>
              </a:lnSpc>
            </a:pPr>
            <a:endParaRPr/>
          </a:p>
          <a:p>
            <a:pPr marL="949961" lvl="1" indent="-474980" algn="just">
              <a:lnSpc>
                <a:spcPts val="5280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Times Neue Roman Bold"/>
              </a:rPr>
              <a:t>apt: </a:t>
            </a:r>
            <a:r>
              <a:rPr lang="en-US" sz="4400">
                <a:solidFill>
                  <a:srgbClr val="250542"/>
                </a:solidFill>
                <a:latin typeface="Times Neue Roman"/>
              </a:rPr>
              <a:t>Advanced package tool.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8862" y="1070949"/>
            <a:ext cx="16050275" cy="119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9600">
                <a:solidFill>
                  <a:srgbClr val="250542"/>
                </a:solidFill>
                <a:latin typeface="Times Neue Roman"/>
              </a:rPr>
              <a:t>Package Manager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21593"/>
          <a:stretch/>
        </p:blipFill>
        <p:spPr>
          <a:xfrm>
            <a:off x="4026913" y="5143501"/>
            <a:ext cx="10234175" cy="3429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3196" y="1883609"/>
            <a:ext cx="16050275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19"/>
              </a:lnSpc>
            </a:pPr>
            <a:endParaRPr/>
          </a:p>
          <a:p>
            <a:pPr marL="863603" lvl="1" indent="-431801" algn="just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Times Neue Roman Bold"/>
              </a:rPr>
              <a:t>Yum: </a:t>
            </a:r>
            <a:r>
              <a:rPr lang="en-US" sz="4000">
                <a:solidFill>
                  <a:srgbClr val="250542"/>
                </a:solidFill>
                <a:latin typeface="Times Neue Roman"/>
              </a:rPr>
              <a:t>primary tool for getting, installing, deleting, querying, and otherwise managing Red Hat Enterprise Linux RPM software packages from official Red Hat software repositories.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8862" y="1070949"/>
            <a:ext cx="16050275" cy="119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9600">
                <a:solidFill>
                  <a:srgbClr val="250542"/>
                </a:solidFill>
                <a:latin typeface="Times Neue Roman"/>
              </a:rPr>
              <a:t>Package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26699"/>
          <a:stretch/>
        </p:blipFill>
        <p:spPr>
          <a:xfrm>
            <a:off x="3285198" y="4562917"/>
            <a:ext cx="11717603" cy="27903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3196" y="1883609"/>
            <a:ext cx="16050275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19"/>
              </a:lnSpc>
            </a:pPr>
            <a:endParaRPr/>
          </a:p>
          <a:p>
            <a:pPr marL="949961" lvl="1" indent="-474980" algn="just">
              <a:lnSpc>
                <a:spcPts val="5280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Times Neue Roman Bold"/>
              </a:rPr>
              <a:t>dpkg: </a:t>
            </a:r>
            <a:r>
              <a:rPr lang="en-US" sz="4400">
                <a:solidFill>
                  <a:srgbClr val="250542"/>
                </a:solidFill>
                <a:latin typeface="Times Neue Roman"/>
              </a:rPr>
              <a:t>Install, remove and manage Debian packages.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8862" y="1089999"/>
            <a:ext cx="16050275" cy="123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21"/>
              </a:lnSpc>
            </a:pPr>
            <a:r>
              <a:rPr lang="en-US" sz="10023">
                <a:solidFill>
                  <a:srgbClr val="250542"/>
                </a:solidFill>
                <a:latin typeface="Times Neue Roman"/>
              </a:rPr>
              <a:t>Package 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10080"/>
          <a:stretch/>
        </p:blipFill>
        <p:spPr>
          <a:xfrm>
            <a:off x="2797049" y="4722346"/>
            <a:ext cx="12693902" cy="40787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3196" y="1883609"/>
            <a:ext cx="16050275" cy="193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19"/>
              </a:lnSpc>
            </a:pPr>
            <a:endParaRPr/>
          </a:p>
          <a:p>
            <a:pPr marL="863603" lvl="1" indent="-431801" algn="just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Times Neue Roman Bold"/>
              </a:rPr>
              <a:t>brew: </a:t>
            </a:r>
            <a:r>
              <a:rPr lang="en-US" sz="4000">
                <a:solidFill>
                  <a:srgbClr val="250542"/>
                </a:solidFill>
                <a:latin typeface="Times Neue Roman"/>
              </a:rPr>
              <a:t>free macOS package manager that allows you to install, update, or remove software by running commands in the terminal.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8862" y="1089999"/>
            <a:ext cx="16050275" cy="123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21"/>
              </a:lnSpc>
            </a:pPr>
            <a:r>
              <a:rPr lang="en-US" sz="10023">
                <a:solidFill>
                  <a:srgbClr val="250542"/>
                </a:solidFill>
                <a:latin typeface="Times Neue Roman"/>
              </a:rPr>
              <a:t>Package Manager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33114"/>
            <a:ext cx="16230600" cy="565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apt-get vs apt</a:t>
            </a:r>
          </a:p>
          <a:p>
            <a:pPr>
              <a:lnSpc>
                <a:spcPts val="4972"/>
              </a:lnSpc>
            </a:pPr>
            <a:endParaRPr lang="en-US" sz="4400">
              <a:solidFill>
                <a:srgbClr val="250542"/>
              </a:solidFill>
              <a:latin typeface="Vesper Libre Regular"/>
            </a:endParaRP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apt-get</a:t>
            </a:r>
          </a:p>
          <a:p>
            <a:pPr marL="2850270" lvl="3" indent="-712568">
              <a:lnSpc>
                <a:spcPts val="4972"/>
              </a:lnSpc>
              <a:buFont typeface="Arial"/>
              <a:buChar char="￭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apt-get is lower-level and "back-end", and supports other APT-based tools.</a:t>
            </a:r>
          </a:p>
          <a:p>
            <a:pPr>
              <a:lnSpc>
                <a:spcPts val="4972"/>
              </a:lnSpc>
            </a:pPr>
            <a:endParaRPr lang="en-US" sz="4400">
              <a:solidFill>
                <a:srgbClr val="250542"/>
              </a:solidFill>
              <a:latin typeface="Vesper Libre Regular"/>
            </a:endParaRP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</a:t>
            </a:r>
          </a:p>
          <a:p>
            <a:pPr marL="2850270" lvl="3" indent="-712568">
              <a:lnSpc>
                <a:spcPts val="4972"/>
              </a:lnSpc>
              <a:buFont typeface="Arial"/>
              <a:buChar char="￭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apt is designed for end-users (humans) and its output may be changed between versions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67763"/>
            <a:ext cx="16230600" cy="115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  <a:spcBef>
                <a:spcPct val="0"/>
              </a:spcBef>
            </a:pPr>
            <a:r>
              <a:rPr lang="en-US" sz="8000">
                <a:solidFill>
                  <a:srgbClr val="250542"/>
                </a:solidFill>
                <a:latin typeface="Vesper Libre Regular"/>
              </a:rPr>
              <a:t>Advanced Package Tool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376</Words>
  <Application>Microsoft Office PowerPoint</Application>
  <PresentationFormat>Custom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Vesper Libre Regular Bold</vt:lpstr>
      <vt:lpstr>Calibri</vt:lpstr>
      <vt:lpstr>Vesper Libre Regular</vt:lpstr>
      <vt:lpstr>Arial</vt:lpstr>
      <vt:lpstr>Times Neue Roman Bold</vt:lpstr>
      <vt:lpstr>29LT Zarid Text</vt:lpstr>
      <vt:lpstr>Times Neue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CSA-lecture 4</dc:title>
  <cp:lastModifiedBy>Qasim Malik</cp:lastModifiedBy>
  <cp:revision>6</cp:revision>
  <dcterms:created xsi:type="dcterms:W3CDTF">2006-08-16T00:00:00Z</dcterms:created>
  <dcterms:modified xsi:type="dcterms:W3CDTF">2022-10-19T10:46:57Z</dcterms:modified>
  <dc:identifier>DAE-U2wd-MY</dc:identifier>
</cp:coreProperties>
</file>