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72" r:id="rId1"/>
  </p:sldMasterIdLst>
  <p:notesMasterIdLst>
    <p:notesMasterId r:id="rId41"/>
  </p:notesMasterIdLst>
  <p:handoutMasterIdLst>
    <p:handoutMasterId r:id="rId42"/>
  </p:handoutMasterIdLst>
  <p:sldIdLst>
    <p:sldId id="435" r:id="rId2"/>
    <p:sldId id="403" r:id="rId3"/>
    <p:sldId id="404" r:id="rId4"/>
    <p:sldId id="409" r:id="rId5"/>
    <p:sldId id="408" r:id="rId6"/>
    <p:sldId id="442" r:id="rId7"/>
    <p:sldId id="417" r:id="rId8"/>
    <p:sldId id="464" r:id="rId9"/>
    <p:sldId id="418" r:id="rId10"/>
    <p:sldId id="419" r:id="rId11"/>
    <p:sldId id="438" r:id="rId12"/>
    <p:sldId id="463" r:id="rId13"/>
    <p:sldId id="465" r:id="rId14"/>
    <p:sldId id="466" r:id="rId15"/>
    <p:sldId id="437" r:id="rId16"/>
    <p:sldId id="467" r:id="rId17"/>
    <p:sldId id="441" r:id="rId18"/>
    <p:sldId id="452" r:id="rId19"/>
    <p:sldId id="453" r:id="rId20"/>
    <p:sldId id="455" r:id="rId21"/>
    <p:sldId id="468" r:id="rId22"/>
    <p:sldId id="458" r:id="rId23"/>
    <p:sldId id="460" r:id="rId24"/>
    <p:sldId id="461" r:id="rId25"/>
    <p:sldId id="462" r:id="rId26"/>
    <p:sldId id="469" r:id="rId27"/>
    <p:sldId id="470" r:id="rId28"/>
    <p:sldId id="440" r:id="rId29"/>
    <p:sldId id="445" r:id="rId30"/>
    <p:sldId id="439" r:id="rId31"/>
    <p:sldId id="447" r:id="rId32"/>
    <p:sldId id="448" r:id="rId33"/>
    <p:sldId id="449" r:id="rId34"/>
    <p:sldId id="450" r:id="rId35"/>
    <p:sldId id="451" r:id="rId36"/>
    <p:sldId id="429" r:id="rId37"/>
    <p:sldId id="431" r:id="rId38"/>
    <p:sldId id="432" r:id="rId39"/>
    <p:sldId id="434" r:id="rId40"/>
  </p:sldIdLst>
  <p:sldSz cx="16256000" cy="9144000"/>
  <p:notesSz cx="9144000" cy="6858000"/>
  <p:defaultText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5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37" autoAdjust="0"/>
    <p:restoredTop sz="94434" autoAdjust="0"/>
  </p:normalViewPr>
  <p:slideViewPr>
    <p:cSldViewPr>
      <p:cViewPr varScale="1">
        <p:scale>
          <a:sx n="60" d="100"/>
          <a:sy n="60" d="100"/>
        </p:scale>
        <p:origin x="252" y="48"/>
      </p:cViewPr>
      <p:guideLst>
        <p:guide orient="horz" pos="2880"/>
        <p:guide pos="51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37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86EF4D0-DC58-48C4-AF99-E3C313F39D2C}"/>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6BD4C92-DD6F-4E59-BF8D-134E014D2627}"/>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E7EB8876-9C13-4A98-B2A8-D6719F85B2E3}" type="datetimeFigureOut">
              <a:rPr lang="en-US" smtClean="0"/>
              <a:t>11/23/2022</a:t>
            </a:fld>
            <a:endParaRPr lang="en-US"/>
          </a:p>
        </p:txBody>
      </p:sp>
      <p:sp>
        <p:nvSpPr>
          <p:cNvPr id="4" name="Footer Placeholder 3">
            <a:extLst>
              <a:ext uri="{FF2B5EF4-FFF2-40B4-BE49-F238E27FC236}">
                <a16:creationId xmlns:a16="http://schemas.microsoft.com/office/drawing/2014/main" id="{A2074CE7-A30C-48EB-B4EA-18725AE2910D}"/>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08BCC5E-0007-4EF6-9AC3-CD2677F3116C}"/>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320CC3D2-D482-4876-BCFD-D3F984801DFB}" type="slidenum">
              <a:rPr lang="en-US" smtClean="0"/>
              <a:t>‹#›</a:t>
            </a:fld>
            <a:endParaRPr lang="en-US"/>
          </a:p>
        </p:txBody>
      </p:sp>
    </p:spTree>
    <p:extLst>
      <p:ext uri="{BB962C8B-B14F-4D97-AF65-F5344CB8AC3E}">
        <p14:creationId xmlns:p14="http://schemas.microsoft.com/office/powerpoint/2010/main" val="25861131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99D239E4-CCC7-4672-8707-FBC4A6D7AD82}" type="datetimeFigureOut">
              <a:rPr lang="en-US" smtClean="0"/>
              <a:pPr/>
              <a:t>11/23/2022</a:t>
            </a:fld>
            <a:endParaRPr lang="en-US" dirty="0"/>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83FE2DC6-21AB-4064-A58C-B8733D3B6ABD}" type="slidenum">
              <a:rPr lang="en-US" smtClean="0"/>
              <a:pPr/>
              <a:t>‹#›</a:t>
            </a:fld>
            <a:endParaRPr lang="en-US" dirty="0"/>
          </a:p>
        </p:txBody>
      </p:sp>
    </p:spTree>
    <p:extLst>
      <p:ext uri="{BB962C8B-B14F-4D97-AF65-F5344CB8AC3E}">
        <p14:creationId xmlns:p14="http://schemas.microsoft.com/office/powerpoint/2010/main" val="2067309741"/>
      </p:ext>
    </p:extLst>
  </p:cSld>
  <p:clrMap bg1="lt1" tx1="dk1" bg2="lt2" tx2="dk2" accent1="accent1" accent2="accent2" accent3="accent3" accent4="accent4" accent5="accent5" accent6="accent6" hlink="hlink" folHlink="folHlink"/>
  <p:hf hdr="0" ftr="0" dt="0"/>
  <p:notesStyle>
    <a:lvl1pPr marL="0" algn="l" defTabSz="1044976" rtl="0" eaLnBrk="1" latinLnBrk="0" hangingPunct="1">
      <a:defRPr sz="1400" kern="1200">
        <a:solidFill>
          <a:schemeClr val="tx1"/>
        </a:solidFill>
        <a:latin typeface="+mn-lt"/>
        <a:ea typeface="+mn-ea"/>
        <a:cs typeface="+mn-cs"/>
      </a:defRPr>
    </a:lvl1pPr>
    <a:lvl2pPr marL="522488" algn="l" defTabSz="1044976" rtl="0" eaLnBrk="1" latinLnBrk="0" hangingPunct="1">
      <a:defRPr sz="1400" kern="1200">
        <a:solidFill>
          <a:schemeClr val="tx1"/>
        </a:solidFill>
        <a:latin typeface="+mn-lt"/>
        <a:ea typeface="+mn-ea"/>
        <a:cs typeface="+mn-cs"/>
      </a:defRPr>
    </a:lvl2pPr>
    <a:lvl3pPr marL="1044976" algn="l" defTabSz="1044976" rtl="0" eaLnBrk="1" latinLnBrk="0" hangingPunct="1">
      <a:defRPr sz="1400" kern="1200">
        <a:solidFill>
          <a:schemeClr val="tx1"/>
        </a:solidFill>
        <a:latin typeface="+mn-lt"/>
        <a:ea typeface="+mn-ea"/>
        <a:cs typeface="+mn-cs"/>
      </a:defRPr>
    </a:lvl3pPr>
    <a:lvl4pPr marL="1567464" algn="l" defTabSz="1044976" rtl="0" eaLnBrk="1" latinLnBrk="0" hangingPunct="1">
      <a:defRPr sz="1400" kern="1200">
        <a:solidFill>
          <a:schemeClr val="tx1"/>
        </a:solidFill>
        <a:latin typeface="+mn-lt"/>
        <a:ea typeface="+mn-ea"/>
        <a:cs typeface="+mn-cs"/>
      </a:defRPr>
    </a:lvl4pPr>
    <a:lvl5pPr marL="2089953" algn="l" defTabSz="1044976" rtl="0" eaLnBrk="1" latinLnBrk="0" hangingPunct="1">
      <a:defRPr sz="1400" kern="1200">
        <a:solidFill>
          <a:schemeClr val="tx1"/>
        </a:solidFill>
        <a:latin typeface="+mn-lt"/>
        <a:ea typeface="+mn-ea"/>
        <a:cs typeface="+mn-cs"/>
      </a:defRPr>
    </a:lvl5pPr>
    <a:lvl6pPr marL="2612441" algn="l" defTabSz="1044976" rtl="0" eaLnBrk="1" latinLnBrk="0" hangingPunct="1">
      <a:defRPr sz="1400" kern="1200">
        <a:solidFill>
          <a:schemeClr val="tx1"/>
        </a:solidFill>
        <a:latin typeface="+mn-lt"/>
        <a:ea typeface="+mn-ea"/>
        <a:cs typeface="+mn-cs"/>
      </a:defRPr>
    </a:lvl6pPr>
    <a:lvl7pPr marL="3134929" algn="l" defTabSz="1044976" rtl="0" eaLnBrk="1" latinLnBrk="0" hangingPunct="1">
      <a:defRPr sz="1400" kern="1200">
        <a:solidFill>
          <a:schemeClr val="tx1"/>
        </a:solidFill>
        <a:latin typeface="+mn-lt"/>
        <a:ea typeface="+mn-ea"/>
        <a:cs typeface="+mn-cs"/>
      </a:defRPr>
    </a:lvl7pPr>
    <a:lvl8pPr marL="3657417" algn="l" defTabSz="1044976" rtl="0" eaLnBrk="1" latinLnBrk="0" hangingPunct="1">
      <a:defRPr sz="1400" kern="1200">
        <a:solidFill>
          <a:schemeClr val="tx1"/>
        </a:solidFill>
        <a:latin typeface="+mn-lt"/>
        <a:ea typeface="+mn-ea"/>
        <a:cs typeface="+mn-cs"/>
      </a:defRPr>
    </a:lvl8pPr>
    <a:lvl9pPr marL="4179905" algn="l" defTabSz="10449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dirty="0"/>
              <a:t>CIIT - Software Engineering-CSC291-Spring-2015</a:t>
            </a:r>
          </a:p>
        </p:txBody>
      </p:sp>
      <p:sp>
        <p:nvSpPr>
          <p:cNvPr id="5" name="Slide Number Placeholder 4"/>
          <p:cNvSpPr>
            <a:spLocks noGrp="1"/>
          </p:cNvSpPr>
          <p:nvPr>
            <p:ph type="sldNum" sz="quarter" idx="11"/>
          </p:nvPr>
        </p:nvSpPr>
        <p:spPr/>
        <p:txBody>
          <a:bodyPr/>
          <a:lstStyle/>
          <a:p>
            <a:fld id="{CFE964C9-6C37-4060-8613-7D2859285AE0}" type="slidenum">
              <a:rPr lang="en-US" smtClean="0"/>
              <a:t>1</a:t>
            </a:fld>
            <a:endParaRPr lang="en-US" dirty="0"/>
          </a:p>
        </p:txBody>
      </p:sp>
    </p:spTree>
    <p:extLst>
      <p:ext uri="{BB962C8B-B14F-4D97-AF65-F5344CB8AC3E}">
        <p14:creationId xmlns:p14="http://schemas.microsoft.com/office/powerpoint/2010/main" val="1356047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25311" y="228599"/>
            <a:ext cx="13554955" cy="1445817"/>
          </a:xfrm>
          <a:prstGeom prst="rect">
            <a:avLst/>
          </a:prstGeom>
        </p:spPr>
        <p:txBody>
          <a:bodyPr lIns="104498" tIns="52249" rIns="104498" bIns="52249"/>
          <a:lstStyle/>
          <a:p>
            <a:r>
              <a:rPr lang="en-US" dirty="0"/>
              <a:t>Click to edit Master title style</a:t>
            </a:r>
          </a:p>
        </p:txBody>
      </p:sp>
      <p:sp>
        <p:nvSpPr>
          <p:cNvPr id="3" name="Subtitle 2"/>
          <p:cNvSpPr>
            <a:spLocks noGrp="1"/>
          </p:cNvSpPr>
          <p:nvPr>
            <p:ph type="subTitle" idx="1"/>
          </p:nvPr>
        </p:nvSpPr>
        <p:spPr>
          <a:xfrm>
            <a:off x="2125310" y="2091566"/>
            <a:ext cx="13554956" cy="6186767"/>
          </a:xfrm>
          <a:prstGeom prst="rect">
            <a:avLst/>
          </a:prstGeom>
        </p:spPr>
        <p:txBody>
          <a:bodyPr lIns="104498" tIns="52249" rIns="104498" bIns="52249"/>
          <a:lstStyle>
            <a:lvl1pPr marL="0" indent="0" algn="ctr">
              <a:buNone/>
              <a:defRPr>
                <a:solidFill>
                  <a:schemeClr val="tx1">
                    <a:tint val="75000"/>
                  </a:schemeClr>
                </a:solidFill>
              </a:defRPr>
            </a:lvl1pPr>
            <a:lvl2pPr marL="522488" indent="0" algn="ctr">
              <a:buNone/>
              <a:defRPr>
                <a:solidFill>
                  <a:schemeClr val="tx1">
                    <a:tint val="75000"/>
                  </a:schemeClr>
                </a:solidFill>
              </a:defRPr>
            </a:lvl2pPr>
            <a:lvl3pPr marL="1044976" indent="0" algn="ctr">
              <a:buNone/>
              <a:defRPr>
                <a:solidFill>
                  <a:schemeClr val="tx1">
                    <a:tint val="75000"/>
                  </a:schemeClr>
                </a:solidFill>
              </a:defRPr>
            </a:lvl3pPr>
            <a:lvl4pPr marL="1567464" indent="0" algn="ctr">
              <a:buNone/>
              <a:defRPr>
                <a:solidFill>
                  <a:schemeClr val="tx1">
                    <a:tint val="75000"/>
                  </a:schemeClr>
                </a:solidFill>
              </a:defRPr>
            </a:lvl4pPr>
            <a:lvl5pPr marL="2089953" indent="0" algn="ctr">
              <a:buNone/>
              <a:defRPr>
                <a:solidFill>
                  <a:schemeClr val="tx1">
                    <a:tint val="75000"/>
                  </a:schemeClr>
                </a:solidFill>
              </a:defRPr>
            </a:lvl5pPr>
            <a:lvl6pPr marL="2612441" indent="0" algn="ctr">
              <a:buNone/>
              <a:defRPr>
                <a:solidFill>
                  <a:schemeClr val="tx1">
                    <a:tint val="75000"/>
                  </a:schemeClr>
                </a:solidFill>
              </a:defRPr>
            </a:lvl6pPr>
            <a:lvl7pPr marL="3134929" indent="0" algn="ctr">
              <a:buNone/>
              <a:defRPr>
                <a:solidFill>
                  <a:schemeClr val="tx1">
                    <a:tint val="75000"/>
                  </a:schemeClr>
                </a:solidFill>
              </a:defRPr>
            </a:lvl7pPr>
            <a:lvl8pPr marL="3657417" indent="0" algn="ctr">
              <a:buNone/>
              <a:defRPr>
                <a:solidFill>
                  <a:schemeClr val="tx1">
                    <a:tint val="75000"/>
                  </a:schemeClr>
                </a:solidFill>
              </a:defRPr>
            </a:lvl8pPr>
            <a:lvl9pPr marL="4179905"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14054666" y="8537506"/>
            <a:ext cx="1625600" cy="508001"/>
          </a:xfrm>
        </p:spPr>
        <p:txBody>
          <a:bodyPr/>
          <a:lstStyle>
            <a:lvl1pPr algn="ctr">
              <a:defRPr>
                <a:solidFill>
                  <a:schemeClr val="tx1"/>
                </a:solidFill>
              </a:defRPr>
            </a:lvl1pPr>
          </a:lstStyle>
          <a:p>
            <a:fld id="{A8EF9831-35B4-4843-9AA9-F06FC1EDDB89}" type="slidenum">
              <a:rPr lang="en-US" smtClean="0"/>
              <a:pPr/>
              <a:t>‹#›</a:t>
            </a:fld>
            <a:endParaRPr lang="en-US" dirty="0"/>
          </a:p>
        </p:txBody>
      </p:sp>
      <p:pic>
        <p:nvPicPr>
          <p:cNvPr id="4" name="Picture 3">
            <a:extLst>
              <a:ext uri="{FF2B5EF4-FFF2-40B4-BE49-F238E27FC236}">
                <a16:creationId xmlns:a16="http://schemas.microsoft.com/office/drawing/2014/main" id="{985802B2-D205-4C59-A53A-94D44D9F6201}"/>
              </a:ext>
            </a:extLst>
          </p:cNvPr>
          <p:cNvPicPr>
            <a:picLocks noChangeAspect="1"/>
          </p:cNvPicPr>
          <p:nvPr userDrawn="1"/>
        </p:nvPicPr>
        <p:blipFill>
          <a:blip r:embed="rId2"/>
          <a:stretch>
            <a:fillRect/>
          </a:stretch>
        </p:blipFill>
        <p:spPr>
          <a:xfrm>
            <a:off x="69115" y="114365"/>
            <a:ext cx="1619250" cy="1609725"/>
          </a:xfrm>
          <a:prstGeom prst="rect">
            <a:avLst/>
          </a:prstGeom>
        </p:spPr>
      </p:pic>
      <p:cxnSp>
        <p:nvCxnSpPr>
          <p:cNvPr id="8" name="Straight Connector 7">
            <a:extLst>
              <a:ext uri="{FF2B5EF4-FFF2-40B4-BE49-F238E27FC236}">
                <a16:creationId xmlns:a16="http://schemas.microsoft.com/office/drawing/2014/main" id="{D18DCC76-4A5C-410D-8F99-390492C49697}"/>
              </a:ext>
            </a:extLst>
          </p:cNvPr>
          <p:cNvCxnSpPr>
            <a:cxnSpLocks/>
          </p:cNvCxnSpPr>
          <p:nvPr userDrawn="1"/>
        </p:nvCxnSpPr>
        <p:spPr>
          <a:xfrm>
            <a:off x="0" y="0"/>
            <a:ext cx="16256000"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F0077554-CDA4-4A01-9DD7-9247631E43B2}"/>
              </a:ext>
            </a:extLst>
          </p:cNvPr>
          <p:cNvCxnSpPr>
            <a:cxnSpLocks/>
          </p:cNvCxnSpPr>
          <p:nvPr userDrawn="1"/>
        </p:nvCxnSpPr>
        <p:spPr>
          <a:xfrm>
            <a:off x="0" y="9147110"/>
            <a:ext cx="16256000" cy="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D711B159-BDB6-4F6D-A471-970E8DC9BED1}"/>
              </a:ext>
            </a:extLst>
          </p:cNvPr>
          <p:cNvCxnSpPr>
            <a:cxnSpLocks/>
          </p:cNvCxnSpPr>
          <p:nvPr userDrawn="1"/>
        </p:nvCxnSpPr>
        <p:spPr>
          <a:xfrm>
            <a:off x="16256000" y="0"/>
            <a:ext cx="0" cy="914400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3BBD1287-1E5F-46A1-8AA2-4E0261ABF3DF}"/>
              </a:ext>
            </a:extLst>
          </p:cNvPr>
          <p:cNvCxnSpPr>
            <a:cxnSpLocks/>
          </p:cNvCxnSpPr>
          <p:nvPr userDrawn="1"/>
        </p:nvCxnSpPr>
        <p:spPr>
          <a:xfrm>
            <a:off x="0" y="0"/>
            <a:ext cx="0" cy="914400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15951F13-7ECD-4677-9D28-DC34C02C05B7}"/>
              </a:ext>
            </a:extLst>
          </p:cNvPr>
          <p:cNvCxnSpPr>
            <a:cxnSpLocks/>
          </p:cNvCxnSpPr>
          <p:nvPr userDrawn="1"/>
        </p:nvCxnSpPr>
        <p:spPr>
          <a:xfrm>
            <a:off x="1688365" y="0"/>
            <a:ext cx="0" cy="1838325"/>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96B2984D-8156-4C81-94CC-D90016959117}"/>
              </a:ext>
            </a:extLst>
          </p:cNvPr>
          <p:cNvCxnSpPr>
            <a:cxnSpLocks/>
          </p:cNvCxnSpPr>
          <p:nvPr userDrawn="1"/>
        </p:nvCxnSpPr>
        <p:spPr>
          <a:xfrm>
            <a:off x="0" y="1838325"/>
            <a:ext cx="1688365" cy="0"/>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0968ECA8-4DE4-466C-8C74-711E0A968805}"/>
              </a:ext>
            </a:extLst>
          </p:cNvPr>
          <p:cNvCxnSpPr>
            <a:cxnSpLocks/>
          </p:cNvCxnSpPr>
          <p:nvPr userDrawn="1"/>
        </p:nvCxnSpPr>
        <p:spPr>
          <a:xfrm flipV="1">
            <a:off x="1688365" y="1804207"/>
            <a:ext cx="14567634" cy="28186"/>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10352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Vertical Text Placeholder 2"/>
          <p:cNvSpPr>
            <a:spLocks noGrp="1"/>
          </p:cNvSpPr>
          <p:nvPr>
            <p:ph type="body" orient="vert" idx="1"/>
          </p:nvPr>
        </p:nvSpPr>
        <p:spPr>
          <a:xfrm>
            <a:off x="812800" y="2133602"/>
            <a:ext cx="14630400" cy="6034618"/>
          </a:xfrm>
          <a:prstGeom prst="rect">
            <a:avLst/>
          </a:prstGeom>
        </p:spPr>
        <p:txBody>
          <a:bodyPr vert="eaVert" lIns="104498" tIns="52249" rIns="104498" bIns="52249"/>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56885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366187"/>
            <a:ext cx="3657600" cy="7802034"/>
          </a:xfrm>
          <a:prstGeom prst="rect">
            <a:avLst/>
          </a:prstGeom>
        </p:spPr>
        <p:txBody>
          <a:bodyPr vert="eaVert" lIns="104498" tIns="52249" rIns="104498" bIns="52249"/>
          <a:lstStyle/>
          <a:p>
            <a:r>
              <a:rPr lang="en-US"/>
              <a:t>Click to edit Master title style</a:t>
            </a:r>
          </a:p>
        </p:txBody>
      </p:sp>
      <p:sp>
        <p:nvSpPr>
          <p:cNvPr id="3" name="Vertical Text Placeholder 2"/>
          <p:cNvSpPr>
            <a:spLocks noGrp="1"/>
          </p:cNvSpPr>
          <p:nvPr>
            <p:ph type="body" orient="vert" idx="1"/>
          </p:nvPr>
        </p:nvSpPr>
        <p:spPr>
          <a:xfrm>
            <a:off x="812800" y="366187"/>
            <a:ext cx="10701867" cy="7802034"/>
          </a:xfrm>
          <a:prstGeom prst="rect">
            <a:avLst/>
          </a:prstGeom>
        </p:spPr>
        <p:txBody>
          <a:bodyPr vert="eaVert" lIns="104498" tIns="52249" rIns="104498" bIns="52249"/>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99465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Content Placeholder 2"/>
          <p:cNvSpPr>
            <a:spLocks noGrp="1"/>
          </p:cNvSpPr>
          <p:nvPr>
            <p:ph idx="1"/>
          </p:nvPr>
        </p:nvSpPr>
        <p:spPr>
          <a:xfrm>
            <a:off x="812800" y="2133602"/>
            <a:ext cx="14630400" cy="6034618"/>
          </a:xfrm>
          <a:prstGeom prst="rect">
            <a:avLst/>
          </a:prstGeom>
        </p:spPr>
        <p:txBody>
          <a:bodyPr lIns="104498" tIns="52249" rIns="104498" bIns="52249"/>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6908800" y="8534402"/>
            <a:ext cx="677333" cy="486834"/>
          </a:xfrm>
        </p:spPr>
        <p:txBody>
          <a:bodyPr/>
          <a:lstStyle>
            <a:lvl1pPr>
              <a:defRPr>
                <a:solidFill>
                  <a:schemeClr val="tx1"/>
                </a:solidFill>
              </a:defRPr>
            </a:lvl1pPr>
          </a:lstStyle>
          <a:p>
            <a:fld id="{A8EF9831-35B4-4843-9AA9-F06FC1EDDB89}" type="slidenum">
              <a:rPr lang="en-US" smtClean="0"/>
              <a:pPr/>
              <a:t>‹#›</a:t>
            </a:fld>
            <a:endParaRPr lang="en-US" dirty="0"/>
          </a:p>
        </p:txBody>
      </p:sp>
    </p:spTree>
    <p:extLst>
      <p:ext uri="{BB962C8B-B14F-4D97-AF65-F5344CB8AC3E}">
        <p14:creationId xmlns:p14="http://schemas.microsoft.com/office/powerpoint/2010/main" val="286899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113" y="5875868"/>
            <a:ext cx="13817600" cy="1816100"/>
          </a:xfrm>
          <a:prstGeom prst="rect">
            <a:avLst/>
          </a:prstGeom>
        </p:spPr>
        <p:txBody>
          <a:bodyPr lIns="104498" tIns="52249" rIns="104498" bIns="52249"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1284113" y="3875623"/>
            <a:ext cx="13817600" cy="2000249"/>
          </a:xfrm>
          <a:prstGeom prst="rect">
            <a:avLst/>
          </a:prstGeom>
        </p:spPr>
        <p:txBody>
          <a:bodyPr lIns="104498" tIns="52249" rIns="104498" bIns="52249" anchor="b"/>
          <a:lstStyle>
            <a:lvl1pPr marL="0" indent="0">
              <a:buNone/>
              <a:defRPr sz="2300">
                <a:solidFill>
                  <a:schemeClr val="tx1">
                    <a:tint val="75000"/>
                  </a:schemeClr>
                </a:solidFill>
              </a:defRPr>
            </a:lvl1pPr>
            <a:lvl2pPr marL="522488" indent="0">
              <a:buNone/>
              <a:defRPr sz="2100">
                <a:solidFill>
                  <a:schemeClr val="tx1">
                    <a:tint val="75000"/>
                  </a:schemeClr>
                </a:solidFill>
              </a:defRPr>
            </a:lvl2pPr>
            <a:lvl3pPr marL="1044976" indent="0">
              <a:buNone/>
              <a:defRPr sz="1800">
                <a:solidFill>
                  <a:schemeClr val="tx1">
                    <a:tint val="75000"/>
                  </a:schemeClr>
                </a:solidFill>
              </a:defRPr>
            </a:lvl3pPr>
            <a:lvl4pPr marL="1567464" indent="0">
              <a:buNone/>
              <a:defRPr sz="1600">
                <a:solidFill>
                  <a:schemeClr val="tx1">
                    <a:tint val="75000"/>
                  </a:schemeClr>
                </a:solidFill>
              </a:defRPr>
            </a:lvl4pPr>
            <a:lvl5pPr marL="2089953" indent="0">
              <a:buNone/>
              <a:defRPr sz="1600">
                <a:solidFill>
                  <a:schemeClr val="tx1">
                    <a:tint val="75000"/>
                  </a:schemeClr>
                </a:solidFill>
              </a:defRPr>
            </a:lvl5pPr>
            <a:lvl6pPr marL="2612441" indent="0">
              <a:buNone/>
              <a:defRPr sz="1600">
                <a:solidFill>
                  <a:schemeClr val="tx1">
                    <a:tint val="75000"/>
                  </a:schemeClr>
                </a:solidFill>
              </a:defRPr>
            </a:lvl6pPr>
            <a:lvl7pPr marL="3134929" indent="0">
              <a:buNone/>
              <a:defRPr sz="1600">
                <a:solidFill>
                  <a:schemeClr val="tx1">
                    <a:tint val="75000"/>
                  </a:schemeClr>
                </a:solidFill>
              </a:defRPr>
            </a:lvl7pPr>
            <a:lvl8pPr marL="3657417" indent="0">
              <a:buNone/>
              <a:defRPr sz="1600">
                <a:solidFill>
                  <a:schemeClr val="tx1">
                    <a:tint val="75000"/>
                  </a:schemeClr>
                </a:solidFill>
              </a:defRPr>
            </a:lvl8pPr>
            <a:lvl9pPr marL="4179905"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5155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Content Placeholder 2"/>
          <p:cNvSpPr>
            <a:spLocks noGrp="1"/>
          </p:cNvSpPr>
          <p:nvPr>
            <p:ph sz="half" idx="1"/>
          </p:nvPr>
        </p:nvSpPr>
        <p:spPr>
          <a:xfrm>
            <a:off x="812800" y="2133602"/>
            <a:ext cx="7179733" cy="6034618"/>
          </a:xfrm>
          <a:prstGeom prst="rect">
            <a:avLst/>
          </a:prstGeom>
        </p:spPr>
        <p:txBody>
          <a:bodyPr lIns="104498" tIns="52249" rIns="104498" bIns="52249"/>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63467" y="2133602"/>
            <a:ext cx="7179733" cy="6034618"/>
          </a:xfrm>
          <a:prstGeom prst="rect">
            <a:avLst/>
          </a:prstGeom>
        </p:spPr>
        <p:txBody>
          <a:bodyPr lIns="104498" tIns="52249" rIns="104498" bIns="52249"/>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45490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lvl1pPr>
              <a:defRPr/>
            </a:lvl1pPr>
          </a:lstStyle>
          <a:p>
            <a:r>
              <a:rPr lang="en-US"/>
              <a:t>Click to edit Master title style</a:t>
            </a:r>
          </a:p>
        </p:txBody>
      </p:sp>
      <p:sp>
        <p:nvSpPr>
          <p:cNvPr id="3" name="Text Placeholder 2"/>
          <p:cNvSpPr>
            <a:spLocks noGrp="1"/>
          </p:cNvSpPr>
          <p:nvPr>
            <p:ph type="body" idx="1"/>
          </p:nvPr>
        </p:nvSpPr>
        <p:spPr>
          <a:xfrm>
            <a:off x="812802" y="2046818"/>
            <a:ext cx="7182557" cy="853016"/>
          </a:xfrm>
          <a:prstGeom prst="rect">
            <a:avLst/>
          </a:prstGeom>
        </p:spPr>
        <p:txBody>
          <a:bodyPr lIns="104498" tIns="52249" rIns="104498" bIns="52249" anchor="b"/>
          <a:lstStyle>
            <a:lvl1pPr marL="0" indent="0">
              <a:buNone/>
              <a:defRPr sz="2700" b="1"/>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a:t>Click to edit Master text styles</a:t>
            </a:r>
          </a:p>
        </p:txBody>
      </p:sp>
      <p:sp>
        <p:nvSpPr>
          <p:cNvPr id="4" name="Content Placeholder 3"/>
          <p:cNvSpPr>
            <a:spLocks noGrp="1"/>
          </p:cNvSpPr>
          <p:nvPr>
            <p:ph sz="half" idx="2"/>
          </p:nvPr>
        </p:nvSpPr>
        <p:spPr>
          <a:xfrm>
            <a:off x="812802" y="2899834"/>
            <a:ext cx="7182557" cy="5268384"/>
          </a:xfrm>
          <a:prstGeom prst="rect">
            <a:avLst/>
          </a:prstGeom>
        </p:spPr>
        <p:txBody>
          <a:bodyPr lIns="104498" tIns="52249" rIns="104498" bIns="52249"/>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257825" y="2046818"/>
            <a:ext cx="7185378" cy="853016"/>
          </a:xfrm>
          <a:prstGeom prst="rect">
            <a:avLst/>
          </a:prstGeom>
        </p:spPr>
        <p:txBody>
          <a:bodyPr lIns="104498" tIns="52249" rIns="104498" bIns="52249" anchor="b"/>
          <a:lstStyle>
            <a:lvl1pPr marL="0" indent="0">
              <a:buNone/>
              <a:defRPr sz="2700" b="1"/>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a:t>Click to edit Master text styles</a:t>
            </a:r>
          </a:p>
        </p:txBody>
      </p:sp>
      <p:sp>
        <p:nvSpPr>
          <p:cNvPr id="6" name="Content Placeholder 5"/>
          <p:cNvSpPr>
            <a:spLocks noGrp="1"/>
          </p:cNvSpPr>
          <p:nvPr>
            <p:ph sz="quarter" idx="4"/>
          </p:nvPr>
        </p:nvSpPr>
        <p:spPr>
          <a:xfrm>
            <a:off x="8257825" y="2899834"/>
            <a:ext cx="7185378" cy="5268384"/>
          </a:xfrm>
          <a:prstGeom prst="rect">
            <a:avLst/>
          </a:prstGeom>
        </p:spPr>
        <p:txBody>
          <a:bodyPr lIns="104498" tIns="52249" rIns="104498" bIns="52249"/>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03086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Date Placeholder 2"/>
          <p:cNvSpPr>
            <a:spLocks noGrp="1"/>
          </p:cNvSpPr>
          <p:nvPr>
            <p:ph type="dt" sz="half" idx="10"/>
          </p:nvPr>
        </p:nvSpPr>
        <p:spPr/>
        <p:txBody>
          <a:bodyPr/>
          <a:lstStyle/>
          <a:p>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7320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25589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364066"/>
            <a:ext cx="5348113" cy="1549400"/>
          </a:xfrm>
          <a:prstGeom prst="rect">
            <a:avLst/>
          </a:prstGeom>
        </p:spPr>
        <p:txBody>
          <a:bodyPr lIns="104498" tIns="52249" rIns="104498" bIns="52249" anchor="b"/>
          <a:lstStyle>
            <a:lvl1pPr algn="l">
              <a:defRPr sz="2300" b="1"/>
            </a:lvl1pPr>
          </a:lstStyle>
          <a:p>
            <a:r>
              <a:rPr lang="en-US"/>
              <a:t>Click to edit Master title style</a:t>
            </a:r>
          </a:p>
        </p:txBody>
      </p:sp>
      <p:sp>
        <p:nvSpPr>
          <p:cNvPr id="3" name="Content Placeholder 2"/>
          <p:cNvSpPr>
            <a:spLocks noGrp="1"/>
          </p:cNvSpPr>
          <p:nvPr>
            <p:ph idx="1"/>
          </p:nvPr>
        </p:nvSpPr>
        <p:spPr>
          <a:xfrm>
            <a:off x="6355649" y="364072"/>
            <a:ext cx="9087557" cy="7804151"/>
          </a:xfrm>
          <a:prstGeom prst="rect">
            <a:avLst/>
          </a:prstGeom>
        </p:spPr>
        <p:txBody>
          <a:bodyPr lIns="104498" tIns="52249" rIns="104498" bIns="52249"/>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2803" y="1913472"/>
            <a:ext cx="5348113" cy="6254751"/>
          </a:xfrm>
          <a:prstGeom prst="rect">
            <a:avLst/>
          </a:prstGeom>
        </p:spPr>
        <p:txBody>
          <a:bodyPr lIns="104498" tIns="52249" rIns="104498" bIns="52249"/>
          <a:lstStyle>
            <a:lvl1pPr marL="0" indent="0">
              <a:buNone/>
              <a:defRPr sz="16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3716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1" y="6400804"/>
            <a:ext cx="9753600" cy="755651"/>
          </a:xfrm>
          <a:prstGeom prst="rect">
            <a:avLst/>
          </a:prstGeom>
        </p:spPr>
        <p:txBody>
          <a:bodyPr lIns="104498" tIns="52249" rIns="104498" bIns="52249"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3186291" y="817034"/>
            <a:ext cx="9753600" cy="5486400"/>
          </a:xfrm>
          <a:prstGeom prst="rect">
            <a:avLst/>
          </a:prstGeom>
        </p:spPr>
        <p:txBody>
          <a:bodyPr lIns="104498" tIns="52249" rIns="104498" bIns="52249"/>
          <a:lstStyle>
            <a:lvl1pPr marL="0" indent="0">
              <a:buNone/>
              <a:defRPr sz="3700"/>
            </a:lvl1pPr>
            <a:lvl2pPr marL="522488" indent="0">
              <a:buNone/>
              <a:defRPr sz="3200"/>
            </a:lvl2pPr>
            <a:lvl3pPr marL="1044976" indent="0">
              <a:buNone/>
              <a:defRPr sz="2700"/>
            </a:lvl3pPr>
            <a:lvl4pPr marL="1567464" indent="0">
              <a:buNone/>
              <a:defRPr sz="2300"/>
            </a:lvl4pPr>
            <a:lvl5pPr marL="2089953" indent="0">
              <a:buNone/>
              <a:defRPr sz="2300"/>
            </a:lvl5pPr>
            <a:lvl6pPr marL="2612441" indent="0">
              <a:buNone/>
              <a:defRPr sz="2300"/>
            </a:lvl6pPr>
            <a:lvl7pPr marL="3134929" indent="0">
              <a:buNone/>
              <a:defRPr sz="2300"/>
            </a:lvl7pPr>
            <a:lvl8pPr marL="3657417" indent="0">
              <a:buNone/>
              <a:defRPr sz="2300"/>
            </a:lvl8pPr>
            <a:lvl9pPr marL="4179905" indent="0">
              <a:buNone/>
              <a:defRPr sz="2300"/>
            </a:lvl9pPr>
          </a:lstStyle>
          <a:p>
            <a:endParaRPr lang="en-US" dirty="0"/>
          </a:p>
        </p:txBody>
      </p:sp>
      <p:sp>
        <p:nvSpPr>
          <p:cNvPr id="4" name="Text Placeholder 3"/>
          <p:cNvSpPr>
            <a:spLocks noGrp="1"/>
          </p:cNvSpPr>
          <p:nvPr>
            <p:ph type="body" sz="half" idx="2"/>
          </p:nvPr>
        </p:nvSpPr>
        <p:spPr>
          <a:xfrm>
            <a:off x="3186291" y="7156455"/>
            <a:ext cx="9753600" cy="1073149"/>
          </a:xfrm>
          <a:prstGeom prst="rect">
            <a:avLst/>
          </a:prstGeom>
        </p:spPr>
        <p:txBody>
          <a:bodyPr lIns="104498" tIns="52249" rIns="104498" bIns="52249"/>
          <a:lstStyle>
            <a:lvl1pPr marL="0" indent="0">
              <a:buNone/>
              <a:defRPr sz="16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92569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12800" y="8475136"/>
            <a:ext cx="3793067" cy="486834"/>
          </a:xfrm>
          <a:prstGeom prst="rect">
            <a:avLst/>
          </a:prstGeom>
        </p:spPr>
        <p:txBody>
          <a:bodyPr vert="horz" lIns="104498" tIns="52249" rIns="104498" bIns="52249" rtlCol="0" anchor="ctr"/>
          <a:lstStyle>
            <a:lvl1pPr algn="l">
              <a:defRPr sz="14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5554134" y="8475136"/>
            <a:ext cx="5147733" cy="486834"/>
          </a:xfrm>
          <a:prstGeom prst="rect">
            <a:avLst/>
          </a:prstGeom>
        </p:spPr>
        <p:txBody>
          <a:bodyPr vert="horz" lIns="104498" tIns="52249" rIns="104498" bIns="52249" rtlCol="0" anchor="ctr"/>
          <a:lstStyle>
            <a:lvl1pPr algn="ctr">
              <a:defRPr sz="14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11650133" y="8475136"/>
            <a:ext cx="3793067" cy="486834"/>
          </a:xfrm>
          <a:prstGeom prst="rect">
            <a:avLst/>
          </a:prstGeom>
        </p:spPr>
        <p:txBody>
          <a:bodyPr vert="horz" lIns="104498" tIns="52249" rIns="104498" bIns="52249" rtlCol="0" anchor="ctr"/>
          <a:lstStyle>
            <a:lvl1pPr algn="r">
              <a:defRPr sz="1400">
                <a:solidFill>
                  <a:schemeClr val="tx1">
                    <a:tint val="75000"/>
                  </a:schemeClr>
                </a:solidFill>
              </a:defRPr>
            </a:lvl1p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pic>
        <p:nvPicPr>
          <p:cNvPr id="2051" name="Picture 3" descr="C:\Users\SAJID\Desktop\two.jpg"/>
          <p:cNvPicPr>
            <a:picLocks noChangeAspect="1" noChangeArrowheads="1"/>
          </p:cNvPicPr>
          <p:nvPr userDrawn="1"/>
        </p:nvPicPr>
        <p:blipFill>
          <a:blip r:embed="rId14" cstate="print"/>
          <a:srcRect/>
          <a:stretch>
            <a:fillRect/>
          </a:stretch>
        </p:blipFill>
        <p:spPr bwMode="auto">
          <a:xfrm>
            <a:off x="-2881" y="0"/>
            <a:ext cx="16258943" cy="9144000"/>
          </a:xfrm>
          <a:prstGeom prst="rect">
            <a:avLst/>
          </a:prstGeom>
          <a:noFill/>
        </p:spPr>
      </p:pic>
    </p:spTree>
    <p:extLst>
      <p:ext uri="{BB962C8B-B14F-4D97-AF65-F5344CB8AC3E}">
        <p14:creationId xmlns:p14="http://schemas.microsoft.com/office/powerpoint/2010/main" val="15458809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1044976" rtl="0" eaLnBrk="1" latinLnBrk="0" hangingPunct="1">
        <a:spcBef>
          <a:spcPct val="0"/>
        </a:spcBef>
        <a:buNone/>
        <a:defRPr sz="5000" kern="1200">
          <a:solidFill>
            <a:schemeClr val="tx1"/>
          </a:solidFill>
          <a:latin typeface="+mj-lt"/>
          <a:ea typeface="+mj-ea"/>
          <a:cs typeface="+mj-cs"/>
        </a:defRPr>
      </a:lvl1pPr>
    </p:titleStyle>
    <p:bodyStyle>
      <a:lvl1pPr marL="391866" indent="-391866" algn="l" defTabSz="1044976"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43" indent="-326555" algn="l" defTabSz="1044976"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220" indent="-261244" algn="l" defTabSz="1044976"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70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197"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685"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173"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661"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114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hyperlink" Target="M1_UC5.pdf" TargetMode="External"/><Relationship Id="rId3" Type="http://schemas.openxmlformats.org/officeDocument/2006/relationships/hyperlink" Target="Tabular%20Usecase%20Module%201.pdf" TargetMode="External"/><Relationship Id="rId7" Type="http://schemas.openxmlformats.org/officeDocument/2006/relationships/hyperlink" Target="M1_UC4.pdf" TargetMode="External"/><Relationship Id="rId2" Type="http://schemas.openxmlformats.org/officeDocument/2006/relationships/hyperlink" Target="Module%201.pdf" TargetMode="External"/><Relationship Id="rId1" Type="http://schemas.openxmlformats.org/officeDocument/2006/relationships/slideLayout" Target="../slideLayouts/slideLayout1.xml"/><Relationship Id="rId6" Type="http://schemas.openxmlformats.org/officeDocument/2006/relationships/hyperlink" Target="M1_UC3.pdf" TargetMode="External"/><Relationship Id="rId5" Type="http://schemas.openxmlformats.org/officeDocument/2006/relationships/hyperlink" Target="M1_UC2.pdf" TargetMode="External"/><Relationship Id="rId4" Type="http://schemas.openxmlformats.org/officeDocument/2006/relationships/hyperlink" Target="M1_UC1.pdf"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Tabular%20Usecase%20Module%201.pdf" TargetMode="External"/><Relationship Id="rId2" Type="http://schemas.openxmlformats.org/officeDocument/2006/relationships/hyperlink" Target="Module%201.pdf" TargetMode="External"/><Relationship Id="rId1" Type="http://schemas.openxmlformats.org/officeDocument/2006/relationships/slideLayout" Target="../slideLayouts/slideLayout2.xml"/><Relationship Id="rId4" Type="http://schemas.openxmlformats.org/officeDocument/2006/relationships/hyperlink" Target="M1_UC6.pdf"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M2_UC6.pdf" TargetMode="External"/><Relationship Id="rId3" Type="http://schemas.openxmlformats.org/officeDocument/2006/relationships/hyperlink" Target="M2_UC1.pdf" TargetMode="External"/><Relationship Id="rId7" Type="http://schemas.openxmlformats.org/officeDocument/2006/relationships/hyperlink" Target="M2_UC5.pdf" TargetMode="External"/><Relationship Id="rId2" Type="http://schemas.openxmlformats.org/officeDocument/2006/relationships/hyperlink" Target="Tabular%20Usecase%20Module%202.pdf" TargetMode="External"/><Relationship Id="rId1" Type="http://schemas.openxmlformats.org/officeDocument/2006/relationships/slideLayout" Target="../slideLayouts/slideLayout2.xml"/><Relationship Id="rId6" Type="http://schemas.openxmlformats.org/officeDocument/2006/relationships/hyperlink" Target="M2_UC4.pdf" TargetMode="External"/><Relationship Id="rId5" Type="http://schemas.openxmlformats.org/officeDocument/2006/relationships/hyperlink" Target="M2_UC3.pdf" TargetMode="External"/><Relationship Id="rId4" Type="http://schemas.openxmlformats.org/officeDocument/2006/relationships/hyperlink" Target="M2_UC2.pdf" TargetMode="External"/><Relationship Id="rId9" Type="http://schemas.openxmlformats.org/officeDocument/2006/relationships/hyperlink" Target="M2_UC7.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M3_UC2.pdf" TargetMode="External"/><Relationship Id="rId2" Type="http://schemas.openxmlformats.org/officeDocument/2006/relationships/hyperlink" Target="M3_UC1.pdf"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M3_UC2.pdf" TargetMode="External"/><Relationship Id="rId2" Type="http://schemas.openxmlformats.org/officeDocument/2006/relationships/hyperlink" Target="M3_UC1.pdf"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M5_UC2.pdf" TargetMode="External"/><Relationship Id="rId2" Type="http://schemas.openxmlformats.org/officeDocument/2006/relationships/hyperlink" Target="M5_UC1.pdf" TargetMode="External"/><Relationship Id="rId1" Type="http://schemas.openxmlformats.org/officeDocument/2006/relationships/slideLayout" Target="../slideLayouts/slideLayout2.xml"/><Relationship Id="rId6" Type="http://schemas.openxmlformats.org/officeDocument/2006/relationships/hyperlink" Target="M5_UC6.pdf" TargetMode="External"/><Relationship Id="rId5" Type="http://schemas.openxmlformats.org/officeDocument/2006/relationships/hyperlink" Target="M5_UC5.pdf" TargetMode="External"/><Relationship Id="rId4" Type="http://schemas.openxmlformats.org/officeDocument/2006/relationships/hyperlink" Target="M5_UC4.pdf"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M6_UC1.pdf" TargetMode="External"/><Relationship Id="rId7" Type="http://schemas.openxmlformats.org/officeDocument/2006/relationships/hyperlink" Target="M6_UC5.pdf" TargetMode="External"/><Relationship Id="rId2" Type="http://schemas.openxmlformats.org/officeDocument/2006/relationships/hyperlink" Target="Tabular%20Usecase%20Module%206.pdf" TargetMode="External"/><Relationship Id="rId1" Type="http://schemas.openxmlformats.org/officeDocument/2006/relationships/slideLayout" Target="../slideLayouts/slideLayout2.xml"/><Relationship Id="rId6" Type="http://schemas.openxmlformats.org/officeDocument/2006/relationships/hyperlink" Target="M6_UC4.pdf" TargetMode="External"/><Relationship Id="rId5" Type="http://schemas.openxmlformats.org/officeDocument/2006/relationships/hyperlink" Target="M6_UC3.pdf" TargetMode="External"/><Relationship Id="rId4" Type="http://schemas.openxmlformats.org/officeDocument/2006/relationships/hyperlink" Target="M6_UC2.pdf"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M7_UC1.pdf" TargetMode="External"/><Relationship Id="rId2" Type="http://schemas.openxmlformats.org/officeDocument/2006/relationships/hyperlink" Target="Tabular%20Usecase%20Module%207.pdf" TargetMode="External"/><Relationship Id="rId1" Type="http://schemas.openxmlformats.org/officeDocument/2006/relationships/slideLayout" Target="../slideLayouts/slideLayout2.xml"/><Relationship Id="rId5" Type="http://schemas.openxmlformats.org/officeDocument/2006/relationships/hyperlink" Target="M7_UC3.pdf" TargetMode="External"/><Relationship Id="rId4" Type="http://schemas.openxmlformats.org/officeDocument/2006/relationships/hyperlink" Target="M7_UC2.pdf"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M8_UC1.pdf" TargetMode="External"/><Relationship Id="rId2" Type="http://schemas.openxmlformats.org/officeDocument/2006/relationships/hyperlink" Target="Tabular%20Usecase%20Module%208.pdf" TargetMode="External"/><Relationship Id="rId1" Type="http://schemas.openxmlformats.org/officeDocument/2006/relationships/slideLayout" Target="../slideLayouts/slideLayout2.xml"/><Relationship Id="rId6" Type="http://schemas.openxmlformats.org/officeDocument/2006/relationships/hyperlink" Target="M8_UC6.pdf" TargetMode="External"/><Relationship Id="rId5" Type="http://schemas.openxmlformats.org/officeDocument/2006/relationships/hyperlink" Target="M8_UC5.pdf" TargetMode="External"/><Relationship Id="rId4" Type="http://schemas.openxmlformats.org/officeDocument/2006/relationships/hyperlink" Target="M8_UC3.pdf"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M8_UC3.pdf" TargetMode="External"/><Relationship Id="rId2" Type="http://schemas.openxmlformats.org/officeDocument/2006/relationships/hyperlink" Target="M8_UC1.pdf" TargetMode="External"/><Relationship Id="rId1" Type="http://schemas.openxmlformats.org/officeDocument/2006/relationships/slideLayout" Target="../slideLayouts/slideLayout2.xml"/><Relationship Id="rId5" Type="http://schemas.openxmlformats.org/officeDocument/2006/relationships/hyperlink" Target="M8_UC6.pdf" TargetMode="External"/><Relationship Id="rId4" Type="http://schemas.openxmlformats.org/officeDocument/2006/relationships/hyperlink" Target="M8_UC5.pdf"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M8_UC3.pdf" TargetMode="External"/><Relationship Id="rId2" Type="http://schemas.openxmlformats.org/officeDocument/2006/relationships/hyperlink" Target="M8_UC1.pdf"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speech2face.github.io/" TargetMode="External"/><Relationship Id="rId2" Type="http://schemas.openxmlformats.org/officeDocument/2006/relationships/hyperlink" Target="https://www.github.com/topics/sound-classification" TargetMode="External"/><Relationship Id="rId1" Type="http://schemas.openxmlformats.org/officeDocument/2006/relationships/slideLayout" Target="../slideLayouts/slideLayout1.xml"/><Relationship Id="rId4" Type="http://schemas.openxmlformats.org/officeDocument/2006/relationships/hyperlink" Target="https://www.geeksforgeeks.org/facenet-using-facial-recognition-system/%23:~:text=FaceNet%20is%20the%20name%20of,for%20Face%20Recognition%20and%20Clustering." TargetMode="External"/></Relationships>
</file>

<file path=ppt/slides/_rels/slide3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AutoShape 2" descr="Image result for bismillah arabic images"/>
          <p:cNvSpPr>
            <a:spLocks noChangeAspect="1" noChangeArrowheads="1"/>
          </p:cNvSpPr>
          <p:nvPr/>
        </p:nvSpPr>
        <p:spPr bwMode="auto">
          <a:xfrm>
            <a:off x="1356406" y="-192614"/>
            <a:ext cx="467342"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52400" tIns="76200" rIns="152400" bIns="76200" numCol="1" anchor="t" anchorCtr="0" compatLnSpc="1">
            <a:prstTxWarp prst="textNoShape">
              <a:avLst/>
            </a:prstTxWarp>
          </a:bodyPr>
          <a:lstStyle/>
          <a:p>
            <a:endParaRPr lang="en-US" sz="35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0398" y="2667000"/>
            <a:ext cx="10515203" cy="5475817"/>
          </a:xfrm>
          <a:prstGeom prst="rect">
            <a:avLst/>
          </a:prstGeom>
        </p:spPr>
      </p:pic>
      <p:sp>
        <p:nvSpPr>
          <p:cNvPr id="6" name="Title 1">
            <a:extLst>
              <a:ext uri="{FF2B5EF4-FFF2-40B4-BE49-F238E27FC236}">
                <a16:creationId xmlns:a16="http://schemas.microsoft.com/office/drawing/2014/main" id="{1FD4AFF9-25A2-4447-8E8E-C39D94D4DB7B}"/>
              </a:ext>
            </a:extLst>
          </p:cNvPr>
          <p:cNvSpPr>
            <a:spLocks noGrp="1"/>
          </p:cNvSpPr>
          <p:nvPr>
            <p:ph type="ctrTitle"/>
          </p:nvPr>
        </p:nvSpPr>
        <p:spPr>
          <a:xfrm>
            <a:off x="2687320" y="304800"/>
            <a:ext cx="10881360" cy="1143000"/>
          </a:xfrm>
        </p:spPr>
        <p:txBody>
          <a:bodyPr/>
          <a:lstStyle/>
          <a:p>
            <a:r>
              <a:rPr lang="en-US" sz="4000" b="1" u="sng" dirty="0">
                <a:latin typeface="Times New Roman" panose="02020603050405020304" pitchFamily="18" charset="0"/>
                <a:cs typeface="Times New Roman" panose="02020603050405020304" pitchFamily="18" charset="0"/>
              </a:rPr>
              <a:t>Department Of Computer Science </a:t>
            </a:r>
            <a:br>
              <a:rPr lang="en-US" sz="7500" b="1" dirty="0"/>
            </a:br>
            <a:endParaRPr lang="en-US" sz="3200" b="1" dirty="0"/>
          </a:p>
        </p:txBody>
      </p:sp>
    </p:spTree>
    <p:extLst>
      <p:ext uri="{BB962C8B-B14F-4D97-AF65-F5344CB8AC3E}">
        <p14:creationId xmlns:p14="http://schemas.microsoft.com/office/powerpoint/2010/main" val="3787493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Context Diagram of Proposed Project</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p>
        </p:txBody>
      </p:sp>
      <p:sp>
        <p:nvSpPr>
          <p:cNvPr id="12" name="Rectangle 11">
            <a:extLst>
              <a:ext uri="{FF2B5EF4-FFF2-40B4-BE49-F238E27FC236}">
                <a16:creationId xmlns:a16="http://schemas.microsoft.com/office/drawing/2014/main" id="{A8E15270-EB96-4AA6-B039-A067258246CB}"/>
              </a:ext>
            </a:extLst>
          </p:cNvPr>
          <p:cNvSpPr/>
          <p:nvPr/>
        </p:nvSpPr>
        <p:spPr>
          <a:xfrm>
            <a:off x="4089400" y="7391400"/>
            <a:ext cx="7239000" cy="461665"/>
          </a:xfrm>
          <a:prstGeom prst="rect">
            <a:avLst/>
          </a:prstGeom>
        </p:spPr>
        <p:txBody>
          <a:bodyPr wrap="square">
            <a:spAutoFit/>
          </a:bodyPr>
          <a:lstStyle/>
          <a:p>
            <a:pPr algn="ctr"/>
            <a:r>
              <a:rPr lang="en-US" sz="2400" b="1" u="sng" dirty="0">
                <a:latin typeface="Times New Roman" panose="02020603050405020304" pitchFamily="18" charset="0"/>
                <a:cs typeface="Times New Roman" panose="02020603050405020304" pitchFamily="18" charset="0"/>
              </a:rPr>
              <a:t>Context Diagram  </a:t>
            </a:r>
            <a:endParaRPr lang="en-US" sz="2400" u="sng" dirty="0"/>
          </a:p>
        </p:txBody>
      </p:sp>
      <p:pic>
        <p:nvPicPr>
          <p:cNvPr id="6" name="Picture 5">
            <a:extLst>
              <a:ext uri="{FF2B5EF4-FFF2-40B4-BE49-F238E27FC236}">
                <a16:creationId xmlns:a16="http://schemas.microsoft.com/office/drawing/2014/main" id="{EC699B01-CC26-D885-77FF-8DE474B07F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000" y="2981243"/>
            <a:ext cx="6934200" cy="3728876"/>
          </a:xfrm>
          <a:prstGeom prst="rect">
            <a:avLst/>
          </a:prstGeom>
        </p:spPr>
      </p:pic>
    </p:spTree>
    <p:extLst>
      <p:ext uri="{BB962C8B-B14F-4D97-AF65-F5344CB8AC3E}">
        <p14:creationId xmlns:p14="http://schemas.microsoft.com/office/powerpoint/2010/main" val="2829961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Requirement Elicitation Techniques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requirement elicitation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techniques are given below:</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Observations.</a:t>
            </a: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Group discussion.</a:t>
            </a: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Studying related systems.</a:t>
            </a: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Questionnaires and Surveys.</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43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E524B78-0AD1-4B9C-BBF1-4A99A16DAB22}"/>
              </a:ext>
            </a:extLst>
          </p:cNvPr>
          <p:cNvSpPr>
            <a:spLocks noGrp="1"/>
          </p:cNvSpPr>
          <p:nvPr>
            <p:ph type="title"/>
          </p:nvPr>
        </p:nvSpPr>
        <p:spPr>
          <a:xfrm>
            <a:off x="812800" y="366713"/>
            <a:ext cx="14630400" cy="1524000"/>
          </a:xfrm>
        </p:spPr>
        <p:txBody>
          <a:bodyPr/>
          <a:lstStyle/>
          <a:p>
            <a:r>
              <a:rPr lang="en-US" sz="4500" b="1" u="sng" dirty="0">
                <a:latin typeface="Times New Roman" panose="02020603050405020304" pitchFamily="18" charset="0"/>
                <a:cs typeface="Times New Roman" panose="02020603050405020304" pitchFamily="18" charset="0"/>
              </a:rPr>
              <a:t>Use Case Diagram For Users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pic>
        <p:nvPicPr>
          <p:cNvPr id="3" name="Picture 2" descr="Diagram&#10;&#10;Description automatically generated">
            <a:extLst>
              <a:ext uri="{FF2B5EF4-FFF2-40B4-BE49-F238E27FC236}">
                <a16:creationId xmlns:a16="http://schemas.microsoft.com/office/drawing/2014/main" id="{9ED52DAF-3649-E6EB-C8B0-61D7264A20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000" y="2438400"/>
            <a:ext cx="8536266" cy="6041265"/>
          </a:xfrm>
          <a:prstGeom prst="rect">
            <a:avLst/>
          </a:prstGeom>
        </p:spPr>
      </p:pic>
    </p:spTree>
    <p:extLst>
      <p:ext uri="{BB962C8B-B14F-4D97-AF65-F5344CB8AC3E}">
        <p14:creationId xmlns:p14="http://schemas.microsoft.com/office/powerpoint/2010/main" val="4163684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E524B78-0AD1-4B9C-BBF1-4A99A16DAB22}"/>
              </a:ext>
            </a:extLst>
          </p:cNvPr>
          <p:cNvSpPr>
            <a:spLocks noGrp="1"/>
          </p:cNvSpPr>
          <p:nvPr>
            <p:ph type="title"/>
          </p:nvPr>
        </p:nvSpPr>
        <p:spPr>
          <a:xfrm>
            <a:off x="812800" y="366713"/>
            <a:ext cx="14630400" cy="1524000"/>
          </a:xfrm>
        </p:spPr>
        <p:txBody>
          <a:bodyPr/>
          <a:lstStyle/>
          <a:p>
            <a:r>
              <a:rPr lang="en-US" sz="4500" b="1" u="sng" dirty="0">
                <a:latin typeface="Times New Roman" panose="02020603050405020304" pitchFamily="18" charset="0"/>
                <a:cs typeface="Times New Roman" panose="02020603050405020304" pitchFamily="18" charset="0"/>
              </a:rPr>
              <a:t>Use Case Diagram For Users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pic>
        <p:nvPicPr>
          <p:cNvPr id="4" name="Picture 3" descr="Diagram&#10;&#10;Description automatically generated">
            <a:extLst>
              <a:ext uri="{FF2B5EF4-FFF2-40B4-BE49-F238E27FC236}">
                <a16:creationId xmlns:a16="http://schemas.microsoft.com/office/drawing/2014/main" id="{2F9F3E24-8161-F7A7-4A28-284A5FB88B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7000" y="2209800"/>
            <a:ext cx="7942182" cy="6324600"/>
          </a:xfrm>
          <a:prstGeom prst="rect">
            <a:avLst/>
          </a:prstGeom>
        </p:spPr>
      </p:pic>
    </p:spTree>
    <p:extLst>
      <p:ext uri="{BB962C8B-B14F-4D97-AF65-F5344CB8AC3E}">
        <p14:creationId xmlns:p14="http://schemas.microsoft.com/office/powerpoint/2010/main" val="3827945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E524B78-0AD1-4B9C-BBF1-4A99A16DAB22}"/>
              </a:ext>
            </a:extLst>
          </p:cNvPr>
          <p:cNvSpPr>
            <a:spLocks noGrp="1"/>
          </p:cNvSpPr>
          <p:nvPr>
            <p:ph type="title"/>
          </p:nvPr>
        </p:nvSpPr>
        <p:spPr>
          <a:xfrm>
            <a:off x="812800" y="366713"/>
            <a:ext cx="14630400" cy="1524000"/>
          </a:xfrm>
        </p:spPr>
        <p:txBody>
          <a:bodyPr/>
          <a:lstStyle/>
          <a:p>
            <a:r>
              <a:rPr lang="en-US" sz="4500" b="1" u="sng" dirty="0">
                <a:latin typeface="Times New Roman" panose="02020603050405020304" pitchFamily="18" charset="0"/>
                <a:cs typeface="Times New Roman" panose="02020603050405020304" pitchFamily="18" charset="0"/>
              </a:rPr>
              <a:t>Use Case Diagram For Users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pic>
        <p:nvPicPr>
          <p:cNvPr id="3" name="Picture 2" descr="Diagram&#10;&#10;Description automatically generated">
            <a:extLst>
              <a:ext uri="{FF2B5EF4-FFF2-40B4-BE49-F238E27FC236}">
                <a16:creationId xmlns:a16="http://schemas.microsoft.com/office/drawing/2014/main" id="{98DC82D3-58B5-18B3-5EBA-5EFE6ED5E7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000" y="2285999"/>
            <a:ext cx="9046625" cy="6491287"/>
          </a:xfrm>
          <a:prstGeom prst="rect">
            <a:avLst/>
          </a:prstGeom>
        </p:spPr>
      </p:pic>
    </p:spTree>
    <p:extLst>
      <p:ext uri="{BB962C8B-B14F-4D97-AF65-F5344CB8AC3E}">
        <p14:creationId xmlns:p14="http://schemas.microsoft.com/office/powerpoint/2010/main" val="3084217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Use Case Diagram For Security Person</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pic>
        <p:nvPicPr>
          <p:cNvPr id="5" name="Picture 4" descr="Diagram&#10;&#10;Description automatically generated">
            <a:extLst>
              <a:ext uri="{FF2B5EF4-FFF2-40B4-BE49-F238E27FC236}">
                <a16:creationId xmlns:a16="http://schemas.microsoft.com/office/drawing/2014/main" id="{83F07F7A-6B88-40F4-D25A-A4052E64E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200" y="2438400"/>
            <a:ext cx="7924890" cy="6019800"/>
          </a:xfrm>
          <a:prstGeom prst="rect">
            <a:avLst/>
          </a:prstGeom>
        </p:spPr>
      </p:pic>
    </p:spTree>
    <p:extLst>
      <p:ext uri="{BB962C8B-B14F-4D97-AF65-F5344CB8AC3E}">
        <p14:creationId xmlns:p14="http://schemas.microsoft.com/office/powerpoint/2010/main" val="3129678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Use Case Diagram For Security Person</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pic>
        <p:nvPicPr>
          <p:cNvPr id="7" name="Picture 6" descr="Diagram&#10;&#10;Description automatically generated">
            <a:extLst>
              <a:ext uri="{FF2B5EF4-FFF2-40B4-BE49-F238E27FC236}">
                <a16:creationId xmlns:a16="http://schemas.microsoft.com/office/drawing/2014/main" id="{579085DD-8268-E5FC-BCB8-06F35CBE78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000" y="2514600"/>
            <a:ext cx="8991600" cy="5493032"/>
          </a:xfrm>
          <a:prstGeom prst="rect">
            <a:avLst/>
          </a:prstGeom>
        </p:spPr>
      </p:pic>
    </p:spTree>
    <p:extLst>
      <p:ext uri="{BB962C8B-B14F-4D97-AF65-F5344CB8AC3E}">
        <p14:creationId xmlns:p14="http://schemas.microsoft.com/office/powerpoint/2010/main" val="545208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List of Use Cases Module Wise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Module-1: Profile Management</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1853015"/>
            <a:ext cx="15544800" cy="6986185"/>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A833BA2B-16F3-434A-A0D4-81BDC2A4FF3E}"/>
              </a:ext>
            </a:extLst>
          </p:cNvPr>
          <p:cNvGraphicFramePr>
            <a:graphicFrameLocks noGrp="1"/>
          </p:cNvGraphicFramePr>
          <p:nvPr>
            <p:extLst>
              <p:ext uri="{D42A27DB-BD31-4B8C-83A1-F6EECF244321}">
                <p14:modId xmlns:p14="http://schemas.microsoft.com/office/powerpoint/2010/main" val="1493576316"/>
              </p:ext>
            </p:extLst>
          </p:nvPr>
        </p:nvGraphicFramePr>
        <p:xfrm>
          <a:off x="127001" y="1973145"/>
          <a:ext cx="15925800" cy="6713656"/>
        </p:xfrm>
        <a:graphic>
          <a:graphicData uri="http://schemas.openxmlformats.org/drawingml/2006/table">
            <a:tbl>
              <a:tblPr firstRow="1" bandRow="1">
                <a:tableStyleId>{5C22544A-7EE6-4342-B048-85BDC9FD1C3A}</a:tableStyleId>
              </a:tblPr>
              <a:tblGrid>
                <a:gridCol w="2057270">
                  <a:extLst>
                    <a:ext uri="{9D8B030D-6E8A-4147-A177-3AD203B41FA5}">
                      <a16:colId xmlns:a16="http://schemas.microsoft.com/office/drawing/2014/main" val="20000"/>
                    </a:ext>
                  </a:extLst>
                </a:gridCol>
                <a:gridCol w="2305360">
                  <a:extLst>
                    <a:ext uri="{9D8B030D-6E8A-4147-A177-3AD203B41FA5}">
                      <a16:colId xmlns:a16="http://schemas.microsoft.com/office/drawing/2014/main" val="20001"/>
                    </a:ext>
                  </a:extLst>
                </a:gridCol>
                <a:gridCol w="7343483">
                  <a:extLst>
                    <a:ext uri="{9D8B030D-6E8A-4147-A177-3AD203B41FA5}">
                      <a16:colId xmlns:a16="http://schemas.microsoft.com/office/drawing/2014/main" val="20002"/>
                    </a:ext>
                  </a:extLst>
                </a:gridCol>
                <a:gridCol w="4219687">
                  <a:extLst>
                    <a:ext uri="{9D8B030D-6E8A-4147-A177-3AD203B41FA5}">
                      <a16:colId xmlns:a16="http://schemas.microsoft.com/office/drawing/2014/main" val="4131745611"/>
                    </a:ext>
                  </a:extLst>
                </a:gridCol>
              </a:tblGrid>
              <a:tr h="792907">
                <a:tc gridSpan="3">
                  <a:txBody>
                    <a:bodyPr/>
                    <a:lstStyle/>
                    <a:p>
                      <a:pPr algn="ctr"/>
                      <a:r>
                        <a:rPr lang="en-GB" sz="2800">
                          <a:solidFill>
                            <a:schemeClr val="tx1"/>
                          </a:solidFill>
                          <a:latin typeface="Times New Roman" panose="02020603050405020304" pitchFamily="18" charset="0"/>
                          <a:cs typeface="Times New Roman" panose="02020603050405020304" pitchFamily="18" charset="0"/>
                          <a:hlinkClick r:id="rId2" action="ppaction://hlinkfile"/>
                        </a:rPr>
                        <a:t>Module</a:t>
                      </a:r>
                      <a:r>
                        <a:rPr lang="en-GB" sz="2800" baseline="0">
                          <a:solidFill>
                            <a:schemeClr val="tx1"/>
                          </a:solidFill>
                          <a:latin typeface="Times New Roman" panose="02020603050405020304" pitchFamily="18" charset="0"/>
                          <a:cs typeface="Times New Roman" panose="02020603050405020304" pitchFamily="18" charset="0"/>
                          <a:hlinkClick r:id="rId2" action="ppaction://hlinkfile"/>
                        </a:rPr>
                        <a:t> 1: Profile Management</a:t>
                      </a:r>
                      <a:r>
                        <a:rPr lang="en-GB" sz="2800" baseline="0">
                          <a:solidFill>
                            <a:schemeClr val="tx1"/>
                          </a:solidFill>
                          <a:latin typeface="Times New Roman" panose="02020603050405020304" pitchFamily="18" charset="0"/>
                          <a:cs typeface="Times New Roman" panose="02020603050405020304" pitchFamily="18" charset="0"/>
                        </a:rPr>
                        <a:t> </a:t>
                      </a:r>
                      <a:r>
                        <a:rPr lang="en-GB" sz="2800" baseline="0">
                          <a:solidFill>
                            <a:srgbClr val="FF0000"/>
                          </a:solidFill>
                          <a:latin typeface="Times New Roman" panose="02020603050405020304" pitchFamily="18" charset="0"/>
                          <a:cs typeface="Times New Roman" panose="02020603050405020304" pitchFamily="18" charset="0"/>
                          <a:hlinkClick r:id="rId3" action="ppaction://hlinkfile"/>
                        </a:rPr>
                        <a:t>(Tabular Module 1.pdf) </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1088505">
                <a:tc>
                  <a:txBody>
                    <a:bodyPr/>
                    <a:lstStyle/>
                    <a:p>
                      <a:pPr algn="ctr"/>
                      <a:r>
                        <a:rPr lang="en-GB" sz="2200" b="1" dirty="0">
                          <a:latin typeface="Times New Roman" panose="02020603050405020304" pitchFamily="18" charset="0"/>
                          <a:cs typeface="Times New Roman" panose="02020603050405020304" pitchFamily="18" charset="0"/>
                        </a:rPr>
                        <a:t>Use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a:solidFill>
                            <a:schemeClr val="dk1"/>
                          </a:solidFill>
                          <a:latin typeface="Times New Roman" panose="02020603050405020304" pitchFamily="18" charset="0"/>
                          <a:ea typeface="+mn-ea"/>
                          <a:cs typeface="Times New Roman" panose="02020603050405020304" pitchFamily="18" charset="0"/>
                        </a:rPr>
                        <a:t>Use Case Title</a:t>
                      </a:r>
                      <a:endParaRPr lang="en-GB" sz="2200" b="1" kern="1200" dirty="0">
                        <a:solidFill>
                          <a:schemeClr val="dk1"/>
                        </a:solidFill>
                        <a:latin typeface="Times New Roman" panose="02020603050405020304" pitchFamily="18" charset="0"/>
                        <a:ea typeface="+mn-ea"/>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pPr algn="ctr"/>
                      <a:r>
                        <a:rPr lang="en-GB" sz="2200" b="1" kern="1200">
                          <a:solidFill>
                            <a:schemeClr val="dk1"/>
                          </a:solidFill>
                          <a:latin typeface="Times New Roman" panose="02020603050405020304" pitchFamily="18" charset="0"/>
                          <a:ea typeface="+mn-ea"/>
                          <a:cs typeface="Times New Roman" panose="02020603050405020304" pitchFamily="18" charset="0"/>
                        </a:rPr>
                        <a:t>Use Case Description</a:t>
                      </a:r>
                      <a:endParaRPr lang="en-GB" sz="2200" b="1"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GB" sz="2200" b="1" kern="1200">
                          <a:solidFill>
                            <a:schemeClr val="dk1"/>
                          </a:solidFill>
                          <a:latin typeface="Times New Roman" panose="02020603050405020304" pitchFamily="18" charset="0"/>
                          <a:ea typeface="+mn-ea"/>
                          <a:cs typeface="Times New Roman" panose="02020603050405020304" pitchFamily="18" charset="0"/>
                        </a:rPr>
                        <a:t>Functional Requirement </a:t>
                      </a:r>
                      <a:endParaRPr lang="en-GB" sz="2200" b="1"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r h="914344">
                <a:tc>
                  <a:txBody>
                    <a:bodyPr/>
                    <a:lstStyle/>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UC-1.1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tx1"/>
                          </a:solidFill>
                          <a:effectLst/>
                          <a:latin typeface="Times New Roman" panose="02020603050405020304" pitchFamily="18" charset="0"/>
                          <a:ea typeface="+mn-ea"/>
                          <a:cs typeface="Times New Roman" panose="02020603050405020304" pitchFamily="18" charset="0"/>
                        </a:rPr>
                        <a:t>Signup</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a:solidFill>
                            <a:schemeClr val="tx1"/>
                          </a:solidFill>
                          <a:effectLst/>
                          <a:latin typeface="Times New Roman" panose="02020603050405020304" pitchFamily="18" charset="0"/>
                          <a:ea typeface="+mn-ea"/>
                          <a:cs typeface="Times New Roman" panose="02020603050405020304" pitchFamily="18" charset="0"/>
                        </a:rPr>
                        <a:t>Users will have to create an account first</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4" action="ppaction://hlinkfile"/>
                        </a:rPr>
                        <a:t>M1_UC1.pdf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979475">
                <a:tc>
                  <a:txBody>
                    <a:bodyPr/>
                    <a:lstStyle/>
                    <a:p>
                      <a:pPr marL="0" algn="ctr" defTabSz="914400" rtl="0" eaLnBrk="1" latinLnBrk="0" hangingPunct="1"/>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UC-1.2</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tx1"/>
                          </a:solidFill>
                          <a:effectLst/>
                          <a:latin typeface="Times New Roman" panose="02020603050405020304" pitchFamily="18" charset="0"/>
                          <a:ea typeface="+mn-ea"/>
                          <a:cs typeface="Times New Roman" panose="02020603050405020304" pitchFamily="18" charset="0"/>
                        </a:rPr>
                        <a:t>Login</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a:solidFill>
                            <a:schemeClr val="tx1"/>
                          </a:solidFill>
                          <a:effectLst/>
                          <a:latin typeface="Times New Roman" panose="02020603050405020304" pitchFamily="18" charset="0"/>
                          <a:ea typeface="+mn-ea"/>
                          <a:cs typeface="Times New Roman" panose="02020603050405020304" pitchFamily="18" charset="0"/>
                        </a:rPr>
                        <a:t>The users will log in to their accounts when they want to use it. </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5" action="ppaction://hlinkfile"/>
                        </a:rPr>
                        <a:t>M1_UC2.pdf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r h="979475">
                <a:tc>
                  <a:txBody>
                    <a:bodyPr/>
                    <a:lstStyle/>
                    <a:p>
                      <a:pPr marL="0" algn="ctr" defTabSz="914400" rtl="0" eaLnBrk="1" latinLnBrk="0" hangingPunct="1"/>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UC-1.3</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Sign in via phone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can sign in by using their phone.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6" action="ppaction://hlinkfile"/>
                        </a:rPr>
                        <a:t>M1_UC3.pdf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4"/>
                  </a:ext>
                </a:extLst>
              </a:tr>
              <a:tr h="979475">
                <a:tc>
                  <a:txBody>
                    <a:bodyPr/>
                    <a:lstStyle/>
                    <a:p>
                      <a:pPr marL="0" algn="ctr" defTabSz="914400" rtl="0" eaLnBrk="1" latinLnBrk="0" hangingPunct="1"/>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UC-1.4</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Sign in via voice</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can sign in by using their voice.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7" action="ppaction://hlinkfile"/>
                        </a:rPr>
                        <a:t>M1_UC4.pdf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5"/>
                  </a:ext>
                </a:extLst>
              </a:tr>
              <a:tr h="979475">
                <a:tc>
                  <a:txBody>
                    <a:bodyPr/>
                    <a:lstStyle/>
                    <a:p>
                      <a:pPr marL="0" algn="ctr" defTabSz="914400" rtl="0" eaLnBrk="1" latinLnBrk="0" hangingPunct="1"/>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UC-1.5</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Update Profile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can update their profile.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8" action="ppaction://hlinkfile"/>
                        </a:rPr>
                        <a:t>M1_UC5.pdf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93755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A6D8FD-55CA-43B4-AE1C-86BED31DD83F}"/>
              </a:ext>
            </a:extLst>
          </p:cNvPr>
          <p:cNvSpPr>
            <a:spLocks noGrp="1"/>
          </p:cNvSpPr>
          <p:nvPr>
            <p:ph type="sldNum" sz="quarter" idx="12"/>
          </p:nvPr>
        </p:nvSpPr>
        <p:spPr/>
        <p:txBody>
          <a:bodyPr/>
          <a:lstStyle/>
          <a:p>
            <a:fld id="{A8EF9831-35B4-4843-9AA9-F06FC1EDDB89}" type="slidenum">
              <a:rPr lang="en-US" smtClean="0"/>
              <a:pPr/>
              <a:t>18</a:t>
            </a:fld>
            <a:endParaRPr lang="en-US" dirty="0"/>
          </a:p>
        </p:txBody>
      </p:sp>
      <p:sp>
        <p:nvSpPr>
          <p:cNvPr id="5" name="Title 1">
            <a:extLst>
              <a:ext uri="{FF2B5EF4-FFF2-40B4-BE49-F238E27FC236}">
                <a16:creationId xmlns:a16="http://schemas.microsoft.com/office/drawing/2014/main" id="{21508100-850F-43B6-AA78-B1B8D0BFB7EF}"/>
              </a:ext>
            </a:extLst>
          </p:cNvPr>
          <p:cNvSpPr txBox="1">
            <a:spLocks/>
          </p:cNvSpPr>
          <p:nvPr/>
        </p:nvSpPr>
        <p:spPr>
          <a:xfrm>
            <a:off x="2687320" y="304800"/>
            <a:ext cx="12374880" cy="1143000"/>
          </a:xfrm>
          <a:prstGeom prst="rect">
            <a:avLst/>
          </a:prstGeom>
        </p:spPr>
        <p:txBody>
          <a:bodyPr lIns="104498" tIns="52249" rIns="104498" bIns="52249"/>
          <a:lstStyle>
            <a:lvl1pPr algn="ctr" defTabSz="1044976" rtl="0" eaLnBrk="1" latinLnBrk="0" hangingPunct="1">
              <a:spcBef>
                <a:spcPct val="0"/>
              </a:spcBef>
              <a:buNone/>
              <a:defRPr sz="5000" kern="1200">
                <a:solidFill>
                  <a:schemeClr val="tx1"/>
                </a:solidFill>
                <a:latin typeface="+mj-lt"/>
                <a:ea typeface="+mj-ea"/>
                <a:cs typeface="+mj-cs"/>
              </a:defRPr>
            </a:lvl1pPr>
          </a:lstStyle>
          <a:p>
            <a:r>
              <a:rPr lang="en-US" sz="4500" b="1" u="sng" dirty="0">
                <a:latin typeface="Times New Roman" panose="02020603050405020304" pitchFamily="18" charset="0"/>
                <a:cs typeface="Times New Roman" panose="02020603050405020304" pitchFamily="18" charset="0"/>
              </a:rPr>
              <a:t>List of Use Cases Module Wise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Module-1: Profile Management</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0D3E02F7-252A-43B2-8152-DC901D568872}"/>
              </a:ext>
            </a:extLst>
          </p:cNvPr>
          <p:cNvGraphicFramePr>
            <a:graphicFrameLocks noGrp="1"/>
          </p:cNvGraphicFramePr>
          <p:nvPr>
            <p:extLst>
              <p:ext uri="{D42A27DB-BD31-4B8C-83A1-F6EECF244321}">
                <p14:modId xmlns:p14="http://schemas.microsoft.com/office/powerpoint/2010/main" val="539013072"/>
              </p:ext>
            </p:extLst>
          </p:nvPr>
        </p:nvGraphicFramePr>
        <p:xfrm>
          <a:off x="150153" y="1929604"/>
          <a:ext cx="15064447" cy="2305094"/>
        </p:xfrm>
        <a:graphic>
          <a:graphicData uri="http://schemas.openxmlformats.org/drawingml/2006/table">
            <a:tbl>
              <a:tblPr firstRow="1" bandRow="1">
                <a:tableStyleId>{5C22544A-7EE6-4342-B048-85BDC9FD1C3A}</a:tableStyleId>
              </a:tblPr>
              <a:tblGrid>
                <a:gridCol w="1946002">
                  <a:extLst>
                    <a:ext uri="{9D8B030D-6E8A-4147-A177-3AD203B41FA5}">
                      <a16:colId xmlns:a16="http://schemas.microsoft.com/office/drawing/2014/main" val="20000"/>
                    </a:ext>
                  </a:extLst>
                </a:gridCol>
                <a:gridCol w="2180674">
                  <a:extLst>
                    <a:ext uri="{9D8B030D-6E8A-4147-A177-3AD203B41FA5}">
                      <a16:colId xmlns:a16="http://schemas.microsoft.com/office/drawing/2014/main" val="20001"/>
                    </a:ext>
                  </a:extLst>
                </a:gridCol>
                <a:gridCol w="6946308">
                  <a:extLst>
                    <a:ext uri="{9D8B030D-6E8A-4147-A177-3AD203B41FA5}">
                      <a16:colId xmlns:a16="http://schemas.microsoft.com/office/drawing/2014/main" val="20002"/>
                    </a:ext>
                  </a:extLst>
                </a:gridCol>
                <a:gridCol w="3991463">
                  <a:extLst>
                    <a:ext uri="{9D8B030D-6E8A-4147-A177-3AD203B41FA5}">
                      <a16:colId xmlns:a16="http://schemas.microsoft.com/office/drawing/2014/main" val="4131745611"/>
                    </a:ext>
                  </a:extLst>
                </a:gridCol>
              </a:tblGrid>
              <a:tr h="719797">
                <a:tc gridSpan="3">
                  <a:txBody>
                    <a:bodyPr/>
                    <a:lstStyle/>
                    <a:p>
                      <a:pPr algn="ctr"/>
                      <a:r>
                        <a:rPr lang="en-GB" sz="2800" dirty="0">
                          <a:solidFill>
                            <a:schemeClr val="tx1"/>
                          </a:solidFill>
                          <a:latin typeface="Times New Roman" panose="02020603050405020304" pitchFamily="18" charset="0"/>
                          <a:cs typeface="Times New Roman" panose="02020603050405020304" pitchFamily="18" charset="0"/>
                          <a:hlinkClick r:id="rId2" action="ppaction://hlinkfile"/>
                        </a:rPr>
                        <a:t>Module</a:t>
                      </a:r>
                      <a:r>
                        <a:rPr lang="en-GB" sz="2800" baseline="0" dirty="0">
                          <a:solidFill>
                            <a:schemeClr val="tx1"/>
                          </a:solidFill>
                          <a:latin typeface="Times New Roman" panose="02020603050405020304" pitchFamily="18" charset="0"/>
                          <a:cs typeface="Times New Roman" panose="02020603050405020304" pitchFamily="18" charset="0"/>
                          <a:hlinkClick r:id="rId2" action="ppaction://hlinkfile"/>
                        </a:rPr>
                        <a:t> 1: Profile Management</a:t>
                      </a:r>
                      <a:r>
                        <a:rPr lang="en-GB" sz="2800" baseline="0" dirty="0">
                          <a:solidFill>
                            <a:schemeClr val="tx1"/>
                          </a:solidFill>
                          <a:latin typeface="Times New Roman" panose="02020603050405020304" pitchFamily="18" charset="0"/>
                          <a:cs typeface="Times New Roman" panose="02020603050405020304" pitchFamily="18" charset="0"/>
                        </a:rPr>
                        <a:t> </a:t>
                      </a:r>
                      <a:r>
                        <a:rPr lang="en-GB" sz="2800" baseline="0" dirty="0">
                          <a:solidFill>
                            <a:srgbClr val="FF0000"/>
                          </a:solidFill>
                          <a:latin typeface="Times New Roman" panose="02020603050405020304" pitchFamily="18" charset="0"/>
                          <a:cs typeface="Times New Roman" panose="02020603050405020304" pitchFamily="18" charset="0"/>
                          <a:hlinkClick r:id="rId3" action="ppaction://hlinkfile"/>
                        </a:rPr>
                        <a:t>(Tabular Module 1.pdf) </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988139">
                <a:tc>
                  <a:txBody>
                    <a:bodyPr/>
                    <a:lstStyle/>
                    <a:p>
                      <a:pPr algn="ctr"/>
                      <a:r>
                        <a:rPr lang="en-GB" sz="2200" b="1" dirty="0">
                          <a:latin typeface="Times New Roman" panose="02020603050405020304" pitchFamily="18" charset="0"/>
                          <a:cs typeface="Times New Roman" panose="02020603050405020304" pitchFamily="18" charset="0"/>
                        </a:rPr>
                        <a:t>Use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Title</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Description</a:t>
                      </a:r>
                    </a:p>
                  </a:txBody>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Functional Requirement </a:t>
                      </a:r>
                    </a:p>
                  </a:txBody>
                  <a:tcPr/>
                </a:tc>
                <a:extLst>
                  <a:ext uri="{0D108BD9-81ED-4DB2-BD59-A6C34878D82A}">
                    <a16:rowId xmlns:a16="http://schemas.microsoft.com/office/drawing/2014/main" val="10001"/>
                  </a:ext>
                </a:extLst>
              </a:tr>
              <a:tr h="597158">
                <a:tc>
                  <a:txBody>
                    <a:bodyPr/>
                    <a:lstStyle/>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UC-1.6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Log out</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Can logout of their account</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4" action="ppaction://hlinkfile"/>
                        </a:rPr>
                        <a:t>M1_UC6.pdf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06529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A6D8FD-55CA-43B4-AE1C-86BED31DD83F}"/>
              </a:ext>
            </a:extLst>
          </p:cNvPr>
          <p:cNvSpPr>
            <a:spLocks noGrp="1"/>
          </p:cNvSpPr>
          <p:nvPr>
            <p:ph type="sldNum" sz="quarter" idx="12"/>
          </p:nvPr>
        </p:nvSpPr>
        <p:spPr/>
        <p:txBody>
          <a:bodyPr/>
          <a:lstStyle/>
          <a:p>
            <a:fld id="{A8EF9831-35B4-4843-9AA9-F06FC1EDDB89}" type="slidenum">
              <a:rPr lang="en-US" smtClean="0"/>
              <a:pPr/>
              <a:t>19</a:t>
            </a:fld>
            <a:endParaRPr lang="en-US" dirty="0"/>
          </a:p>
        </p:txBody>
      </p:sp>
      <p:sp>
        <p:nvSpPr>
          <p:cNvPr id="5" name="Title 1">
            <a:extLst>
              <a:ext uri="{FF2B5EF4-FFF2-40B4-BE49-F238E27FC236}">
                <a16:creationId xmlns:a16="http://schemas.microsoft.com/office/drawing/2014/main" id="{21508100-850F-43B6-AA78-B1B8D0BFB7EF}"/>
              </a:ext>
            </a:extLst>
          </p:cNvPr>
          <p:cNvSpPr txBox="1">
            <a:spLocks/>
          </p:cNvSpPr>
          <p:nvPr/>
        </p:nvSpPr>
        <p:spPr>
          <a:xfrm>
            <a:off x="2687320" y="304800"/>
            <a:ext cx="12374880" cy="1143000"/>
          </a:xfrm>
          <a:prstGeom prst="rect">
            <a:avLst/>
          </a:prstGeom>
        </p:spPr>
        <p:txBody>
          <a:bodyPr lIns="104498" tIns="52249" rIns="104498" bIns="52249"/>
          <a:lstStyle>
            <a:lvl1pPr algn="ctr" defTabSz="1044976" rtl="0" eaLnBrk="1" latinLnBrk="0" hangingPunct="1">
              <a:spcBef>
                <a:spcPct val="0"/>
              </a:spcBef>
              <a:buNone/>
              <a:defRPr sz="5000" kern="1200">
                <a:solidFill>
                  <a:schemeClr val="tx1"/>
                </a:solidFill>
                <a:latin typeface="+mj-lt"/>
                <a:ea typeface="+mj-ea"/>
                <a:cs typeface="+mj-cs"/>
              </a:defRPr>
            </a:lvl1pPr>
          </a:lstStyle>
          <a:p>
            <a:r>
              <a:rPr lang="en-US" sz="4500" b="1" u="sng" dirty="0">
                <a:latin typeface="Times New Roman" panose="02020603050405020304" pitchFamily="18" charset="0"/>
                <a:cs typeface="Times New Roman" panose="02020603050405020304" pitchFamily="18" charset="0"/>
              </a:rPr>
              <a:t>List of Use Cases Module Wise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Module-2: Place a Voice record</a:t>
            </a:r>
          </a:p>
          <a:p>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0D3E02F7-252A-43B2-8152-DC901D568872}"/>
              </a:ext>
            </a:extLst>
          </p:cNvPr>
          <p:cNvGraphicFramePr>
            <a:graphicFrameLocks noGrp="1"/>
          </p:cNvGraphicFramePr>
          <p:nvPr>
            <p:extLst>
              <p:ext uri="{D42A27DB-BD31-4B8C-83A1-F6EECF244321}">
                <p14:modId xmlns:p14="http://schemas.microsoft.com/office/powerpoint/2010/main" val="2540467206"/>
              </p:ext>
            </p:extLst>
          </p:nvPr>
        </p:nvGraphicFramePr>
        <p:xfrm>
          <a:off x="150153" y="1973144"/>
          <a:ext cx="15955693" cy="6337858"/>
        </p:xfrm>
        <a:graphic>
          <a:graphicData uri="http://schemas.openxmlformats.org/drawingml/2006/table">
            <a:tbl>
              <a:tblPr firstRow="1" bandRow="1">
                <a:tableStyleId>{5C22544A-7EE6-4342-B048-85BDC9FD1C3A}</a:tableStyleId>
              </a:tblPr>
              <a:tblGrid>
                <a:gridCol w="2061132">
                  <a:extLst>
                    <a:ext uri="{9D8B030D-6E8A-4147-A177-3AD203B41FA5}">
                      <a16:colId xmlns:a16="http://schemas.microsoft.com/office/drawing/2014/main" val="20000"/>
                    </a:ext>
                  </a:extLst>
                </a:gridCol>
                <a:gridCol w="2309687">
                  <a:extLst>
                    <a:ext uri="{9D8B030D-6E8A-4147-A177-3AD203B41FA5}">
                      <a16:colId xmlns:a16="http://schemas.microsoft.com/office/drawing/2014/main" val="20001"/>
                    </a:ext>
                  </a:extLst>
                </a:gridCol>
                <a:gridCol w="7357267">
                  <a:extLst>
                    <a:ext uri="{9D8B030D-6E8A-4147-A177-3AD203B41FA5}">
                      <a16:colId xmlns:a16="http://schemas.microsoft.com/office/drawing/2014/main" val="20002"/>
                    </a:ext>
                  </a:extLst>
                </a:gridCol>
                <a:gridCol w="4227607">
                  <a:extLst>
                    <a:ext uri="{9D8B030D-6E8A-4147-A177-3AD203B41FA5}">
                      <a16:colId xmlns:a16="http://schemas.microsoft.com/office/drawing/2014/main" val="4131745611"/>
                    </a:ext>
                  </a:extLst>
                </a:gridCol>
              </a:tblGrid>
              <a:tr h="574951">
                <a:tc gridSpan="3">
                  <a:txBody>
                    <a:bodyPr/>
                    <a:lstStyle/>
                    <a:p>
                      <a:pPr algn="ctr"/>
                      <a:r>
                        <a:rPr lang="en-GB" sz="2800" dirty="0">
                          <a:solidFill>
                            <a:schemeClr val="tx1"/>
                          </a:solidFill>
                          <a:latin typeface="Times New Roman" panose="02020603050405020304" pitchFamily="18" charset="0"/>
                          <a:cs typeface="Times New Roman" panose="02020603050405020304" pitchFamily="18" charset="0"/>
                          <a:hlinkClick r:id="rId2" action="ppaction://hlinkfile"/>
                        </a:rPr>
                        <a:t>Module</a:t>
                      </a:r>
                      <a:r>
                        <a:rPr lang="en-GB" sz="2800" baseline="0" dirty="0">
                          <a:solidFill>
                            <a:schemeClr val="tx1"/>
                          </a:solidFill>
                          <a:latin typeface="Times New Roman" panose="02020603050405020304" pitchFamily="18" charset="0"/>
                          <a:cs typeface="Times New Roman" panose="02020603050405020304" pitchFamily="18" charset="0"/>
                          <a:hlinkClick r:id="rId2" action="ppaction://hlinkfile"/>
                        </a:rPr>
                        <a:t> 2: Place a Voice Record </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789294">
                <a:tc>
                  <a:txBody>
                    <a:bodyPr/>
                    <a:lstStyle/>
                    <a:p>
                      <a:pPr algn="ctr"/>
                      <a:r>
                        <a:rPr lang="en-GB" sz="2200" b="1" dirty="0">
                          <a:latin typeface="Times New Roman" panose="02020603050405020304" pitchFamily="18" charset="0"/>
                          <a:cs typeface="Times New Roman" panose="02020603050405020304" pitchFamily="18" charset="0"/>
                        </a:rPr>
                        <a:t>Use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Title</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Description</a:t>
                      </a:r>
                    </a:p>
                  </a:txBody>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Functional Requirement </a:t>
                      </a:r>
                    </a:p>
                  </a:txBody>
                  <a:tcPr/>
                </a:tc>
                <a:extLst>
                  <a:ext uri="{0D108BD9-81ED-4DB2-BD59-A6C34878D82A}">
                    <a16:rowId xmlns:a16="http://schemas.microsoft.com/office/drawing/2014/main" val="10001"/>
                  </a:ext>
                </a:extLst>
              </a:tr>
              <a:tr h="712209">
                <a:tc>
                  <a:txBody>
                    <a:bodyPr/>
                    <a:lstStyle/>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UC-2.1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Record voice</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user can record their voice.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M2_UC1.pdf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710234">
                <a:tc>
                  <a:txBody>
                    <a:bodyPr/>
                    <a:lstStyle/>
                    <a:p>
                      <a:pPr marL="0" algn="ctr" defTabSz="914400" rtl="0" eaLnBrk="1" latinLnBrk="0" hangingPunct="1"/>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UC-2.2</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Upload Existing voice</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Times New Roman" panose="02020603050405020304" pitchFamily="18" charset="0"/>
                          <a:ea typeface="+mn-ea"/>
                          <a:cs typeface="Times New Roman" panose="02020603050405020304" pitchFamily="18" charset="0"/>
                        </a:rPr>
                        <a:t>The users can Upload existing voice.</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4" action="ppaction://hlinkfile"/>
                        </a:rPr>
                        <a:t>M2_UC2.pdf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r h="710234">
                <a:tc>
                  <a:txBody>
                    <a:bodyPr/>
                    <a:lstStyle/>
                    <a:p>
                      <a:pPr marL="0" algn="ctr" defTabSz="914400" rtl="0" eaLnBrk="1" latinLnBrk="0" hangingPunct="1"/>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UC-2.3</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Upload Existing Video</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user can Upload existing video through which voice can be extracted.</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5" action="ppaction://hlinkfile"/>
                        </a:rPr>
                        <a:t>M2_UC3.pdf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4"/>
                  </a:ext>
                </a:extLst>
              </a:tr>
              <a:tr h="710234">
                <a:tc>
                  <a:txBody>
                    <a:bodyPr/>
                    <a:lstStyle/>
                    <a:p>
                      <a:pPr marL="0" algn="ctr" defTabSz="914400" rtl="0" eaLnBrk="1" latinLnBrk="0" hangingPunct="1"/>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UC-2.4</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Update voice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user has option to update voice.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6" action="ppaction://hlinkfile"/>
                        </a:rPr>
                        <a:t>M2_UC4.pdf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5"/>
                  </a:ext>
                </a:extLst>
              </a:tr>
              <a:tr h="710234">
                <a:tc>
                  <a:txBody>
                    <a:bodyPr/>
                    <a:lstStyle/>
                    <a:p>
                      <a:pPr marL="0" algn="ctr" defTabSz="914400" rtl="0" eaLnBrk="1" latinLnBrk="0" hangingPunct="1"/>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UC-2.5</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Update video</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user has option to update video.</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7" action="ppaction://hlinkfile"/>
                        </a:rPr>
                        <a:t>M2_UC5.pdf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6"/>
                  </a:ext>
                </a:extLst>
              </a:tr>
              <a:tr h="710234">
                <a:tc>
                  <a:txBody>
                    <a:bodyPr/>
                    <a:lstStyle/>
                    <a:p>
                      <a:pPr marL="0" algn="ctr" defTabSz="914400" rtl="0" eaLnBrk="1" latinLnBrk="0" hangingPunct="1"/>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UC-2.6</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Delete Voice</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Users can delete voices from saved voices folder.</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8" action="ppaction://hlinkfile"/>
                        </a:rPr>
                        <a:t>M2_UC6.pdf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795584311"/>
                  </a:ext>
                </a:extLst>
              </a:tr>
              <a:tr h="710234">
                <a:tc>
                  <a:txBody>
                    <a:bodyPr/>
                    <a:lstStyle/>
                    <a:p>
                      <a:pPr marL="0" algn="ctr" defTabSz="914400" rtl="0" eaLnBrk="1" latinLnBrk="0" hangingPunct="1"/>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UC-2.7</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Delete Video</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Times New Roman" panose="02020603050405020304" pitchFamily="18" charset="0"/>
                          <a:ea typeface="+mn-ea"/>
                          <a:cs typeface="Times New Roman" panose="02020603050405020304" pitchFamily="18" charset="0"/>
                        </a:rPr>
                        <a:t>User can delete existing videos from saved video folder.</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9" action="ppaction://hlinkfile"/>
                        </a:rPr>
                        <a:t>M2_UC7.pdf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857500007"/>
                  </a:ext>
                </a:extLst>
              </a:tr>
            </a:tbl>
          </a:graphicData>
        </a:graphic>
      </p:graphicFrame>
    </p:spTree>
    <p:extLst>
      <p:ext uri="{BB962C8B-B14F-4D97-AF65-F5344CB8AC3E}">
        <p14:creationId xmlns:p14="http://schemas.microsoft.com/office/powerpoint/2010/main" val="777137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5800" y="98493"/>
            <a:ext cx="13289280" cy="1143000"/>
          </a:xfrm>
        </p:spPr>
        <p:txBody>
          <a:bodyPr/>
          <a:lstStyle/>
          <a:p>
            <a:r>
              <a:rPr lang="en-US" sz="2800" b="1" u="sng" dirty="0">
                <a:latin typeface="Times New Roman" panose="02020603050405020304" pitchFamily="18" charset="0"/>
                <a:ea typeface="Tahoma" panose="020B0604030504040204" pitchFamily="34" charset="0"/>
                <a:cs typeface="Times New Roman" panose="02020603050405020304" pitchFamily="18" charset="0"/>
              </a:rPr>
              <a:t>Software Requirement Specification </a:t>
            </a:r>
            <a:br>
              <a:rPr lang="en-US" sz="2800" b="1" dirty="0">
                <a:latin typeface="Times New Roman" panose="02020603050405020304" pitchFamily="18" charset="0"/>
                <a:ea typeface="Tahoma" panose="020B0604030504040204" pitchFamily="34" charset="0"/>
                <a:cs typeface="Times New Roman" panose="02020603050405020304" pitchFamily="18" charset="0"/>
              </a:rPr>
            </a:br>
            <a:r>
              <a:rPr lang="en-US" sz="4000" b="1"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Speech2Face</a:t>
            </a:r>
            <a:r>
              <a:rPr lang="en-US" sz="4000" b="1" dirty="0">
                <a:solidFill>
                  <a:srgbClr val="000000"/>
                </a:solidFill>
                <a:effectLst/>
                <a:latin typeface="Times New Roman" panose="02020603050405020304" pitchFamily="18" charset="0"/>
                <a:ea typeface="Times New Roman" panose="02020603050405020304" pitchFamily="18" charset="0"/>
              </a:rPr>
              <a:t> Application</a:t>
            </a:r>
            <a:br>
              <a:rPr lang="en-PK" sz="1800" dirty="0">
                <a:effectLst/>
                <a:latin typeface="Times New Roman" panose="02020603050405020304" pitchFamily="18" charset="0"/>
                <a:ea typeface="Times New Roman" panose="02020603050405020304" pitchFamily="18" charset="0"/>
              </a:rPr>
            </a:br>
            <a:br>
              <a:rPr lang="en-US" sz="2800" b="1" dirty="0">
                <a:latin typeface="Times New Roman" panose="02020603050405020304" pitchFamily="18" charset="0"/>
                <a:ea typeface="Tahoma" panose="020B0604030504040204" pitchFamily="34" charset="0"/>
                <a:cs typeface="Times New Roman" panose="02020603050405020304" pitchFamily="18" charset="0"/>
              </a:rPr>
            </a:br>
            <a:endParaRPr lang="en-US" sz="28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txBox="1">
            <a:spLocks/>
          </p:cNvSpPr>
          <p:nvPr/>
        </p:nvSpPr>
        <p:spPr>
          <a:xfrm>
            <a:off x="355600" y="2567766"/>
            <a:ext cx="8839200" cy="4823634"/>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endParaRPr lang="en-US" sz="1200" dirty="0">
              <a:solidFill>
                <a:prstClr val="black"/>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3000" b="1" dirty="0" err="1">
                <a:solidFill>
                  <a:prstClr val="black"/>
                </a:solidFill>
                <a:latin typeface="Times New Roman" panose="02020603050405020304" pitchFamily="18" charset="0"/>
                <a:cs typeface="Times New Roman" panose="02020603050405020304" pitchFamily="18" charset="0"/>
              </a:rPr>
              <a:t>Shahzaneer</a:t>
            </a:r>
            <a:r>
              <a:rPr lang="en-US" sz="3000" b="1" dirty="0">
                <a:solidFill>
                  <a:prstClr val="black"/>
                </a:solidFill>
                <a:latin typeface="Times New Roman" panose="02020603050405020304" pitchFamily="18" charset="0"/>
                <a:cs typeface="Times New Roman" panose="02020603050405020304" pitchFamily="18" charset="0"/>
              </a:rPr>
              <a:t> Ahmad</a:t>
            </a:r>
          </a:p>
          <a:p>
            <a:pPr marL="457200" indent="-457200" algn="l">
              <a:buFont typeface="Arial" panose="020B0604020202020204" pitchFamily="34" charset="0"/>
              <a:buChar char="•"/>
            </a:pPr>
            <a:r>
              <a:rPr lang="en-US" sz="3000" dirty="0">
                <a:solidFill>
                  <a:prstClr val="black"/>
                </a:solidFill>
                <a:latin typeface="Times New Roman" panose="02020603050405020304" pitchFamily="18" charset="0"/>
                <a:cs typeface="Times New Roman" panose="02020603050405020304" pitchFamily="18" charset="0"/>
              </a:rPr>
              <a:t>CUI/SP21-BCS-087/ISB</a:t>
            </a:r>
          </a:p>
          <a:p>
            <a:pPr marL="457200" indent="-457200" algn="l">
              <a:buFont typeface="Arial" panose="020B0604020202020204" pitchFamily="34" charset="0"/>
              <a:buChar char="•"/>
            </a:pPr>
            <a:endParaRPr lang="en-US" sz="1200" b="1" dirty="0">
              <a:solidFill>
                <a:prstClr val="black"/>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3000" b="1" dirty="0" err="1">
                <a:solidFill>
                  <a:prstClr val="black"/>
                </a:solidFill>
                <a:latin typeface="Times New Roman" panose="02020603050405020304" pitchFamily="18" charset="0"/>
                <a:cs typeface="Times New Roman" panose="02020603050405020304" pitchFamily="18" charset="0"/>
              </a:rPr>
              <a:t>Shayan</a:t>
            </a:r>
            <a:r>
              <a:rPr lang="en-US" sz="3000" b="1" dirty="0">
                <a:solidFill>
                  <a:prstClr val="black"/>
                </a:solidFill>
                <a:latin typeface="Times New Roman" panose="02020603050405020304" pitchFamily="18" charset="0"/>
                <a:cs typeface="Times New Roman" panose="02020603050405020304" pitchFamily="18" charset="0"/>
              </a:rPr>
              <a:t> </a:t>
            </a:r>
            <a:r>
              <a:rPr lang="en-US" sz="3000" b="1" dirty="0" err="1">
                <a:solidFill>
                  <a:prstClr val="black"/>
                </a:solidFill>
                <a:latin typeface="Times New Roman" panose="02020603050405020304" pitchFamily="18" charset="0"/>
                <a:cs typeface="Times New Roman" panose="02020603050405020304" pitchFamily="18" charset="0"/>
              </a:rPr>
              <a:t>Zameer</a:t>
            </a:r>
            <a:endParaRPr lang="en-US" sz="3000" b="1" dirty="0">
              <a:solidFill>
                <a:prstClr val="black"/>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3000" dirty="0">
                <a:solidFill>
                  <a:prstClr val="black"/>
                </a:solidFill>
                <a:latin typeface="Times New Roman" panose="02020603050405020304" pitchFamily="18" charset="0"/>
                <a:cs typeface="Times New Roman" panose="02020603050405020304" pitchFamily="18" charset="0"/>
              </a:rPr>
              <a:t>CUI/SP21-BCS-088/ISB</a:t>
            </a:r>
          </a:p>
          <a:p>
            <a:pPr algn="l"/>
            <a:endParaRPr lang="en-US" dirty="0">
              <a:solidFill>
                <a:prstClr val="black"/>
              </a:solidFill>
              <a:latin typeface="Calibri"/>
            </a:endParaRPr>
          </a:p>
        </p:txBody>
      </p:sp>
      <p:sp>
        <p:nvSpPr>
          <p:cNvPr id="4" name="Rectangle 3"/>
          <p:cNvSpPr/>
          <p:nvPr/>
        </p:nvSpPr>
        <p:spPr>
          <a:xfrm>
            <a:off x="9787614" y="2564610"/>
            <a:ext cx="6080760" cy="5183832"/>
          </a:xfrm>
          <a:prstGeom prst="rect">
            <a:avLst/>
          </a:prstGeom>
        </p:spPr>
        <p:txBody>
          <a:bodyPr wrap="square" lIns="104498" tIns="52249" rIns="104498" bIns="52249">
            <a:spAutoFit/>
          </a:bodyPr>
          <a:lstStyle/>
          <a:p>
            <a:r>
              <a:rPr lang="en-US" sz="3000" b="1" dirty="0">
                <a:solidFill>
                  <a:prstClr val="black"/>
                </a:solidFill>
                <a:latin typeface="Times New Roman" panose="02020603050405020304" pitchFamily="18" charset="0"/>
                <a:cs typeface="Times New Roman" panose="02020603050405020304" pitchFamily="18" charset="0"/>
              </a:rPr>
              <a:t>Supervisor: </a:t>
            </a:r>
          </a:p>
          <a:p>
            <a:r>
              <a:rPr lang="en-US" sz="3000" dirty="0">
                <a:solidFill>
                  <a:prstClr val="black"/>
                </a:solidFill>
                <a:latin typeface="Times New Roman" panose="02020603050405020304" pitchFamily="18" charset="0"/>
                <a:cs typeface="Times New Roman" panose="02020603050405020304" pitchFamily="18" charset="0"/>
              </a:rPr>
              <a:t>Mr. </a:t>
            </a:r>
            <a:r>
              <a:rPr lang="en-US" sz="3000" dirty="0" err="1">
                <a:solidFill>
                  <a:prstClr val="black"/>
                </a:solidFill>
                <a:latin typeface="Times New Roman" panose="02020603050405020304" pitchFamily="18" charset="0"/>
                <a:cs typeface="Times New Roman" panose="02020603050405020304" pitchFamily="18" charset="0"/>
              </a:rPr>
              <a:t>Tehseen</a:t>
            </a:r>
            <a:r>
              <a:rPr lang="en-US" sz="3000" dirty="0">
                <a:solidFill>
                  <a:prstClr val="black"/>
                </a:solidFill>
                <a:latin typeface="Times New Roman" panose="02020603050405020304" pitchFamily="18" charset="0"/>
                <a:cs typeface="Times New Roman" panose="02020603050405020304" pitchFamily="18" charset="0"/>
              </a:rPr>
              <a:t> Riaz Abbasi</a:t>
            </a:r>
          </a:p>
          <a:p>
            <a:endParaRPr lang="en-US" sz="3000" b="1" dirty="0">
              <a:solidFill>
                <a:prstClr val="black"/>
              </a:solidFill>
              <a:latin typeface="Times New Roman" panose="02020603050405020304" pitchFamily="18" charset="0"/>
              <a:cs typeface="Times New Roman" panose="02020603050405020304" pitchFamily="18" charset="0"/>
            </a:endParaRPr>
          </a:p>
          <a:p>
            <a:endParaRPr lang="en-GB" sz="3000" dirty="0">
              <a:solidFill>
                <a:prstClr val="black"/>
              </a:solidFill>
              <a:latin typeface="Times New Roman" panose="02020603050405020304" pitchFamily="18" charset="0"/>
              <a:cs typeface="Times New Roman" panose="02020603050405020304" pitchFamily="18" charset="0"/>
            </a:endParaRPr>
          </a:p>
          <a:p>
            <a:endParaRPr lang="en-GB" sz="3000" dirty="0">
              <a:solidFill>
                <a:prstClr val="black"/>
              </a:solidFill>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Department Of Computer Science</a:t>
            </a: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r>
              <a:rPr lang="en-US" sz="3000" b="1" dirty="0">
                <a:solidFill>
                  <a:prstClr val="black"/>
                </a:solidFill>
                <a:latin typeface="Times New Roman" panose="02020603050405020304" pitchFamily="18" charset="0"/>
                <a:cs typeface="Times New Roman" panose="02020603050405020304" pitchFamily="18" charset="0"/>
              </a:rPr>
              <a:t>Submission Date</a:t>
            </a:r>
            <a:r>
              <a:rPr lang="en-US" sz="3000" dirty="0">
                <a:solidFill>
                  <a:prstClr val="black"/>
                </a:solidFill>
                <a:latin typeface="Times New Roman" panose="02020603050405020304" pitchFamily="18" charset="0"/>
                <a:cs typeface="Times New Roman" panose="02020603050405020304" pitchFamily="18" charset="0"/>
              </a:rPr>
              <a:t>: 23</a:t>
            </a:r>
            <a:r>
              <a:rPr lang="en-US" sz="3000" baseline="30000" dirty="0">
                <a:solidFill>
                  <a:prstClr val="black"/>
                </a:solidFill>
                <a:latin typeface="Times New Roman" panose="02020603050405020304" pitchFamily="18" charset="0"/>
                <a:cs typeface="Times New Roman" panose="02020603050405020304" pitchFamily="18" charset="0"/>
              </a:rPr>
              <a:t>rd </a:t>
            </a:r>
            <a:r>
              <a:rPr lang="en-US" sz="3000" dirty="0">
                <a:solidFill>
                  <a:prstClr val="black"/>
                </a:solidFill>
                <a:latin typeface="Times New Roman" panose="02020603050405020304" pitchFamily="18" charset="0"/>
                <a:cs typeface="Times New Roman" panose="02020603050405020304" pitchFamily="18" charset="0"/>
              </a:rPr>
              <a:t>Nov 2022</a:t>
            </a:r>
          </a:p>
          <a:p>
            <a:r>
              <a:rPr lang="en-US" sz="3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72622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A6D8FD-55CA-43B4-AE1C-86BED31DD83F}"/>
              </a:ext>
            </a:extLst>
          </p:cNvPr>
          <p:cNvSpPr>
            <a:spLocks noGrp="1"/>
          </p:cNvSpPr>
          <p:nvPr>
            <p:ph type="sldNum" sz="quarter" idx="12"/>
          </p:nvPr>
        </p:nvSpPr>
        <p:spPr/>
        <p:txBody>
          <a:bodyPr/>
          <a:lstStyle/>
          <a:p>
            <a:fld id="{A8EF9831-35B4-4843-9AA9-F06FC1EDDB89}" type="slidenum">
              <a:rPr lang="en-US" smtClean="0"/>
              <a:pPr/>
              <a:t>20</a:t>
            </a:fld>
            <a:endParaRPr lang="en-US" dirty="0"/>
          </a:p>
        </p:txBody>
      </p:sp>
      <p:sp>
        <p:nvSpPr>
          <p:cNvPr id="5" name="Title 1">
            <a:extLst>
              <a:ext uri="{FF2B5EF4-FFF2-40B4-BE49-F238E27FC236}">
                <a16:creationId xmlns:a16="http://schemas.microsoft.com/office/drawing/2014/main" id="{21508100-850F-43B6-AA78-B1B8D0BFB7EF}"/>
              </a:ext>
            </a:extLst>
          </p:cNvPr>
          <p:cNvSpPr txBox="1">
            <a:spLocks/>
          </p:cNvSpPr>
          <p:nvPr/>
        </p:nvSpPr>
        <p:spPr>
          <a:xfrm>
            <a:off x="2687320" y="304800"/>
            <a:ext cx="12374880" cy="1143000"/>
          </a:xfrm>
          <a:prstGeom prst="rect">
            <a:avLst/>
          </a:prstGeom>
        </p:spPr>
        <p:txBody>
          <a:bodyPr lIns="104498" tIns="52249" rIns="104498" bIns="52249"/>
          <a:lstStyle>
            <a:lvl1pPr algn="ctr" defTabSz="1044976" rtl="0" eaLnBrk="1" latinLnBrk="0" hangingPunct="1">
              <a:spcBef>
                <a:spcPct val="0"/>
              </a:spcBef>
              <a:buNone/>
              <a:defRPr sz="5000" kern="1200">
                <a:solidFill>
                  <a:schemeClr val="tx1"/>
                </a:solidFill>
                <a:latin typeface="+mj-lt"/>
                <a:ea typeface="+mj-ea"/>
                <a:cs typeface="+mj-cs"/>
              </a:defRPr>
            </a:lvl1pPr>
          </a:lstStyle>
          <a:p>
            <a:r>
              <a:rPr lang="en-US" sz="4500" b="1" u="sng" dirty="0">
                <a:latin typeface="Times New Roman" panose="02020603050405020304" pitchFamily="18" charset="0"/>
                <a:cs typeface="Times New Roman" panose="02020603050405020304" pitchFamily="18" charset="0"/>
              </a:rPr>
              <a:t>List of Use Cases Module Wise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Module-3: Sound to Vector Model  </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0D3E02F7-252A-43B2-8152-DC901D568872}"/>
              </a:ext>
            </a:extLst>
          </p:cNvPr>
          <p:cNvGraphicFramePr>
            <a:graphicFrameLocks noGrp="1"/>
          </p:cNvGraphicFramePr>
          <p:nvPr>
            <p:extLst>
              <p:ext uri="{D42A27DB-BD31-4B8C-83A1-F6EECF244321}">
                <p14:modId xmlns:p14="http://schemas.microsoft.com/office/powerpoint/2010/main" val="3164784736"/>
              </p:ext>
            </p:extLst>
          </p:nvPr>
        </p:nvGraphicFramePr>
        <p:xfrm>
          <a:off x="127000" y="1973145"/>
          <a:ext cx="15955693" cy="3908952"/>
        </p:xfrm>
        <a:graphic>
          <a:graphicData uri="http://schemas.openxmlformats.org/drawingml/2006/table">
            <a:tbl>
              <a:tblPr firstRow="1" bandRow="1">
                <a:tableStyleId>{5C22544A-7EE6-4342-B048-85BDC9FD1C3A}</a:tableStyleId>
              </a:tblPr>
              <a:tblGrid>
                <a:gridCol w="2061132">
                  <a:extLst>
                    <a:ext uri="{9D8B030D-6E8A-4147-A177-3AD203B41FA5}">
                      <a16:colId xmlns:a16="http://schemas.microsoft.com/office/drawing/2014/main" val="20000"/>
                    </a:ext>
                  </a:extLst>
                </a:gridCol>
                <a:gridCol w="2309687">
                  <a:extLst>
                    <a:ext uri="{9D8B030D-6E8A-4147-A177-3AD203B41FA5}">
                      <a16:colId xmlns:a16="http://schemas.microsoft.com/office/drawing/2014/main" val="20001"/>
                    </a:ext>
                  </a:extLst>
                </a:gridCol>
                <a:gridCol w="7357267">
                  <a:extLst>
                    <a:ext uri="{9D8B030D-6E8A-4147-A177-3AD203B41FA5}">
                      <a16:colId xmlns:a16="http://schemas.microsoft.com/office/drawing/2014/main" val="20002"/>
                    </a:ext>
                  </a:extLst>
                </a:gridCol>
                <a:gridCol w="4227607">
                  <a:extLst>
                    <a:ext uri="{9D8B030D-6E8A-4147-A177-3AD203B41FA5}">
                      <a16:colId xmlns:a16="http://schemas.microsoft.com/office/drawing/2014/main" val="4131745611"/>
                    </a:ext>
                  </a:extLst>
                </a:gridCol>
              </a:tblGrid>
              <a:tr h="847068">
                <a:tc gridSpan="3">
                  <a:txBody>
                    <a:bodyPr/>
                    <a:lstStyle/>
                    <a:p>
                      <a:pPr algn="ctr"/>
                      <a:r>
                        <a:rPr lang="en-GB" sz="2800" dirty="0">
                          <a:solidFill>
                            <a:schemeClr val="tx1"/>
                          </a:solidFill>
                          <a:latin typeface="Times New Roman" panose="02020603050405020304" pitchFamily="18" charset="0"/>
                          <a:cs typeface="Times New Roman" panose="02020603050405020304" pitchFamily="18" charset="0"/>
                        </a:rPr>
                        <a:t>Module</a:t>
                      </a:r>
                      <a:r>
                        <a:rPr lang="en-GB" sz="2800" baseline="0" dirty="0">
                          <a:solidFill>
                            <a:schemeClr val="tx1"/>
                          </a:solidFill>
                          <a:latin typeface="Times New Roman" panose="02020603050405020304" pitchFamily="18" charset="0"/>
                          <a:cs typeface="Times New Roman" panose="02020603050405020304" pitchFamily="18" charset="0"/>
                        </a:rPr>
                        <a:t> 3: </a:t>
                      </a:r>
                      <a:r>
                        <a:rPr lang="en-GB" sz="2800" u="sng" baseline="0" dirty="0">
                          <a:solidFill>
                            <a:srgbClr val="0000FF"/>
                          </a:solidFill>
                          <a:latin typeface="Times New Roman" panose="02020603050405020304" pitchFamily="18" charset="0"/>
                          <a:cs typeface="Times New Roman" panose="02020603050405020304" pitchFamily="18" charset="0"/>
                        </a:rPr>
                        <a:t>Sound to Face Vector Model</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1038706">
                <a:tc>
                  <a:txBody>
                    <a:bodyPr/>
                    <a:lstStyle/>
                    <a:p>
                      <a:pPr algn="ctr"/>
                      <a:r>
                        <a:rPr lang="en-GB" sz="2200" b="1" dirty="0">
                          <a:latin typeface="Times New Roman" panose="02020603050405020304" pitchFamily="18" charset="0"/>
                          <a:cs typeface="Times New Roman" panose="02020603050405020304" pitchFamily="18" charset="0"/>
                        </a:rPr>
                        <a:t>Use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Title</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Description</a:t>
                      </a:r>
                    </a:p>
                  </a:txBody>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Functional Requirement </a:t>
                      </a:r>
                    </a:p>
                  </a:txBody>
                  <a:tcPr/>
                </a:tc>
                <a:extLst>
                  <a:ext uri="{0D108BD9-81ED-4DB2-BD59-A6C34878D82A}">
                    <a16:rowId xmlns:a16="http://schemas.microsoft.com/office/drawing/2014/main" val="10001"/>
                  </a:ext>
                </a:extLst>
              </a:tr>
              <a:tr h="976799">
                <a:tc>
                  <a:txBody>
                    <a:bodyPr/>
                    <a:lstStyle/>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UC-3.1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Sound to Vector via deep learning</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 this use case voice will be converted to vector model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usin</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Machine learning. </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2" action="ppaction://hlinkfile"/>
                        </a:rPr>
                        <a:t>M3_UC1.pdf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10463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UC-3.2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Generate Vector Model</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Vector model can be generated</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M3_UC2.pdf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09205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A6D8FD-55CA-43B4-AE1C-86BED31DD83F}"/>
              </a:ext>
            </a:extLst>
          </p:cNvPr>
          <p:cNvSpPr>
            <a:spLocks noGrp="1"/>
          </p:cNvSpPr>
          <p:nvPr>
            <p:ph type="sldNum" sz="quarter" idx="12"/>
          </p:nvPr>
        </p:nvSpPr>
        <p:spPr/>
        <p:txBody>
          <a:bodyPr/>
          <a:lstStyle/>
          <a:p>
            <a:fld id="{A8EF9831-35B4-4843-9AA9-F06FC1EDDB89}" type="slidenum">
              <a:rPr lang="en-US" smtClean="0"/>
              <a:pPr/>
              <a:t>21</a:t>
            </a:fld>
            <a:endParaRPr lang="en-US" dirty="0"/>
          </a:p>
        </p:txBody>
      </p:sp>
      <p:sp>
        <p:nvSpPr>
          <p:cNvPr id="5" name="Title 1">
            <a:extLst>
              <a:ext uri="{FF2B5EF4-FFF2-40B4-BE49-F238E27FC236}">
                <a16:creationId xmlns:a16="http://schemas.microsoft.com/office/drawing/2014/main" id="{21508100-850F-43B6-AA78-B1B8D0BFB7EF}"/>
              </a:ext>
            </a:extLst>
          </p:cNvPr>
          <p:cNvSpPr txBox="1">
            <a:spLocks/>
          </p:cNvSpPr>
          <p:nvPr/>
        </p:nvSpPr>
        <p:spPr>
          <a:xfrm>
            <a:off x="2687320" y="304800"/>
            <a:ext cx="12374880" cy="1143000"/>
          </a:xfrm>
          <a:prstGeom prst="rect">
            <a:avLst/>
          </a:prstGeom>
        </p:spPr>
        <p:txBody>
          <a:bodyPr lIns="104498" tIns="52249" rIns="104498" bIns="52249"/>
          <a:lstStyle>
            <a:lvl1pPr algn="ctr" defTabSz="1044976" rtl="0" eaLnBrk="1" latinLnBrk="0" hangingPunct="1">
              <a:spcBef>
                <a:spcPct val="0"/>
              </a:spcBef>
              <a:buNone/>
              <a:defRPr sz="5000" kern="1200">
                <a:solidFill>
                  <a:schemeClr val="tx1"/>
                </a:solidFill>
                <a:latin typeface="+mj-lt"/>
                <a:ea typeface="+mj-ea"/>
                <a:cs typeface="+mj-cs"/>
              </a:defRPr>
            </a:lvl1pPr>
          </a:lstStyle>
          <a:p>
            <a:r>
              <a:rPr lang="en-US" sz="4500" b="1" u="sng" dirty="0">
                <a:latin typeface="Times New Roman" panose="02020603050405020304" pitchFamily="18" charset="0"/>
                <a:cs typeface="Times New Roman" panose="02020603050405020304" pitchFamily="18" charset="0"/>
              </a:rPr>
              <a:t>List of Use Cases Module Wise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Module-4: Vector to Image Model  </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0D3E02F7-252A-43B2-8152-DC901D568872}"/>
              </a:ext>
            </a:extLst>
          </p:cNvPr>
          <p:cNvGraphicFramePr>
            <a:graphicFrameLocks noGrp="1"/>
          </p:cNvGraphicFramePr>
          <p:nvPr>
            <p:extLst>
              <p:ext uri="{D42A27DB-BD31-4B8C-83A1-F6EECF244321}">
                <p14:modId xmlns:p14="http://schemas.microsoft.com/office/powerpoint/2010/main" val="1032597818"/>
              </p:ext>
            </p:extLst>
          </p:nvPr>
        </p:nvGraphicFramePr>
        <p:xfrm>
          <a:off x="127000" y="1973145"/>
          <a:ext cx="15955693" cy="3908952"/>
        </p:xfrm>
        <a:graphic>
          <a:graphicData uri="http://schemas.openxmlformats.org/drawingml/2006/table">
            <a:tbl>
              <a:tblPr firstRow="1" bandRow="1">
                <a:tableStyleId>{5C22544A-7EE6-4342-B048-85BDC9FD1C3A}</a:tableStyleId>
              </a:tblPr>
              <a:tblGrid>
                <a:gridCol w="2061132">
                  <a:extLst>
                    <a:ext uri="{9D8B030D-6E8A-4147-A177-3AD203B41FA5}">
                      <a16:colId xmlns:a16="http://schemas.microsoft.com/office/drawing/2014/main" val="20000"/>
                    </a:ext>
                  </a:extLst>
                </a:gridCol>
                <a:gridCol w="2309687">
                  <a:extLst>
                    <a:ext uri="{9D8B030D-6E8A-4147-A177-3AD203B41FA5}">
                      <a16:colId xmlns:a16="http://schemas.microsoft.com/office/drawing/2014/main" val="20001"/>
                    </a:ext>
                  </a:extLst>
                </a:gridCol>
                <a:gridCol w="7357267">
                  <a:extLst>
                    <a:ext uri="{9D8B030D-6E8A-4147-A177-3AD203B41FA5}">
                      <a16:colId xmlns:a16="http://schemas.microsoft.com/office/drawing/2014/main" val="20002"/>
                    </a:ext>
                  </a:extLst>
                </a:gridCol>
                <a:gridCol w="4227607">
                  <a:extLst>
                    <a:ext uri="{9D8B030D-6E8A-4147-A177-3AD203B41FA5}">
                      <a16:colId xmlns:a16="http://schemas.microsoft.com/office/drawing/2014/main" val="4131745611"/>
                    </a:ext>
                  </a:extLst>
                </a:gridCol>
              </a:tblGrid>
              <a:tr h="847068">
                <a:tc gridSpan="3">
                  <a:txBody>
                    <a:bodyPr/>
                    <a:lstStyle/>
                    <a:p>
                      <a:pPr algn="ctr"/>
                      <a:r>
                        <a:rPr lang="en-GB" sz="2800" dirty="0">
                          <a:solidFill>
                            <a:schemeClr val="tx1"/>
                          </a:solidFill>
                          <a:latin typeface="Times New Roman" panose="02020603050405020304" pitchFamily="18" charset="0"/>
                          <a:cs typeface="Times New Roman" panose="02020603050405020304" pitchFamily="18" charset="0"/>
                        </a:rPr>
                        <a:t>Module</a:t>
                      </a:r>
                      <a:r>
                        <a:rPr lang="en-GB" sz="2800" baseline="0" dirty="0">
                          <a:solidFill>
                            <a:schemeClr val="tx1"/>
                          </a:solidFill>
                          <a:latin typeface="Times New Roman" panose="02020603050405020304" pitchFamily="18" charset="0"/>
                          <a:cs typeface="Times New Roman" panose="02020603050405020304" pitchFamily="18" charset="0"/>
                        </a:rPr>
                        <a:t> 4: </a:t>
                      </a:r>
                      <a:r>
                        <a:rPr lang="en-GB" sz="2800" u="sng" baseline="0" dirty="0">
                          <a:solidFill>
                            <a:srgbClr val="0000FF"/>
                          </a:solidFill>
                          <a:latin typeface="Times New Roman" panose="02020603050405020304" pitchFamily="18" charset="0"/>
                          <a:cs typeface="Times New Roman" panose="02020603050405020304" pitchFamily="18" charset="0"/>
                        </a:rPr>
                        <a:t>Vector to Image Model</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1038706">
                <a:tc>
                  <a:txBody>
                    <a:bodyPr/>
                    <a:lstStyle/>
                    <a:p>
                      <a:pPr algn="ctr"/>
                      <a:r>
                        <a:rPr lang="en-GB" sz="2200" b="1" dirty="0">
                          <a:latin typeface="Times New Roman" panose="02020603050405020304" pitchFamily="18" charset="0"/>
                          <a:cs typeface="Times New Roman" panose="02020603050405020304" pitchFamily="18" charset="0"/>
                        </a:rPr>
                        <a:t>Use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Title</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Description</a:t>
                      </a:r>
                    </a:p>
                  </a:txBody>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Functional Requirement </a:t>
                      </a:r>
                    </a:p>
                  </a:txBody>
                  <a:tcPr/>
                </a:tc>
                <a:extLst>
                  <a:ext uri="{0D108BD9-81ED-4DB2-BD59-A6C34878D82A}">
                    <a16:rowId xmlns:a16="http://schemas.microsoft.com/office/drawing/2014/main" val="10001"/>
                  </a:ext>
                </a:extLst>
              </a:tr>
              <a:tr h="976799">
                <a:tc>
                  <a:txBody>
                    <a:bodyPr/>
                    <a:lstStyle/>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UC-4.1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 Vector to Image model via deep learning</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 this use case vector will be converted to image model using Machine learning. </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2" action="ppaction://hlinkfile"/>
                        </a:rPr>
                        <a:t>M4_UC1.pdf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10463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UC-4.2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Generate Image</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image can be generated</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M4_UC2.pdf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4358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A6D8FD-55CA-43B4-AE1C-86BED31DD83F}"/>
              </a:ext>
            </a:extLst>
          </p:cNvPr>
          <p:cNvSpPr>
            <a:spLocks noGrp="1"/>
          </p:cNvSpPr>
          <p:nvPr>
            <p:ph type="sldNum" sz="quarter" idx="12"/>
          </p:nvPr>
        </p:nvSpPr>
        <p:spPr/>
        <p:txBody>
          <a:bodyPr/>
          <a:lstStyle/>
          <a:p>
            <a:fld id="{A8EF9831-35B4-4843-9AA9-F06FC1EDDB89}" type="slidenum">
              <a:rPr lang="en-US" smtClean="0"/>
              <a:pPr/>
              <a:t>22</a:t>
            </a:fld>
            <a:endParaRPr lang="en-US" dirty="0"/>
          </a:p>
        </p:txBody>
      </p:sp>
      <p:sp>
        <p:nvSpPr>
          <p:cNvPr id="5" name="Title 1">
            <a:extLst>
              <a:ext uri="{FF2B5EF4-FFF2-40B4-BE49-F238E27FC236}">
                <a16:creationId xmlns:a16="http://schemas.microsoft.com/office/drawing/2014/main" id="{21508100-850F-43B6-AA78-B1B8D0BFB7EF}"/>
              </a:ext>
            </a:extLst>
          </p:cNvPr>
          <p:cNvSpPr txBox="1">
            <a:spLocks/>
          </p:cNvSpPr>
          <p:nvPr/>
        </p:nvSpPr>
        <p:spPr>
          <a:xfrm>
            <a:off x="2687320" y="304800"/>
            <a:ext cx="12374880" cy="1143000"/>
          </a:xfrm>
          <a:prstGeom prst="rect">
            <a:avLst/>
          </a:prstGeom>
        </p:spPr>
        <p:txBody>
          <a:bodyPr lIns="104498" tIns="52249" rIns="104498" bIns="52249"/>
          <a:lstStyle>
            <a:lvl1pPr algn="ctr" defTabSz="1044976" rtl="0" eaLnBrk="1" latinLnBrk="0" hangingPunct="1">
              <a:spcBef>
                <a:spcPct val="0"/>
              </a:spcBef>
              <a:buNone/>
              <a:defRPr sz="5000" kern="1200">
                <a:solidFill>
                  <a:schemeClr val="tx1"/>
                </a:solidFill>
                <a:latin typeface="+mj-lt"/>
                <a:ea typeface="+mj-ea"/>
                <a:cs typeface="+mj-cs"/>
              </a:defRPr>
            </a:lvl1pPr>
          </a:lstStyle>
          <a:p>
            <a:r>
              <a:rPr lang="en-US" sz="4500" b="1" u="sng" dirty="0">
                <a:latin typeface="Times New Roman" panose="02020603050405020304" pitchFamily="18" charset="0"/>
                <a:cs typeface="Times New Roman" panose="02020603050405020304" pitchFamily="18" charset="0"/>
              </a:rPr>
              <a:t>List of Use Cases Module Wise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Module-5: Image View Customization</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0D3E02F7-252A-43B2-8152-DC901D568872}"/>
              </a:ext>
            </a:extLst>
          </p:cNvPr>
          <p:cNvGraphicFramePr>
            <a:graphicFrameLocks noGrp="1"/>
          </p:cNvGraphicFramePr>
          <p:nvPr>
            <p:extLst>
              <p:ext uri="{D42A27DB-BD31-4B8C-83A1-F6EECF244321}">
                <p14:modId xmlns:p14="http://schemas.microsoft.com/office/powerpoint/2010/main" val="88913668"/>
              </p:ext>
            </p:extLst>
          </p:nvPr>
        </p:nvGraphicFramePr>
        <p:xfrm>
          <a:off x="127000" y="1973144"/>
          <a:ext cx="15925800" cy="5897439"/>
        </p:xfrm>
        <a:graphic>
          <a:graphicData uri="http://schemas.openxmlformats.org/drawingml/2006/table">
            <a:tbl>
              <a:tblPr firstRow="1" bandRow="1">
                <a:tableStyleId>{5C22544A-7EE6-4342-B048-85BDC9FD1C3A}</a:tableStyleId>
              </a:tblPr>
              <a:tblGrid>
                <a:gridCol w="1701841">
                  <a:extLst>
                    <a:ext uri="{9D8B030D-6E8A-4147-A177-3AD203B41FA5}">
                      <a16:colId xmlns:a16="http://schemas.microsoft.com/office/drawing/2014/main" val="20000"/>
                    </a:ext>
                  </a:extLst>
                </a:gridCol>
                <a:gridCol w="2364443">
                  <a:extLst>
                    <a:ext uri="{9D8B030D-6E8A-4147-A177-3AD203B41FA5}">
                      <a16:colId xmlns:a16="http://schemas.microsoft.com/office/drawing/2014/main" val="20001"/>
                    </a:ext>
                  </a:extLst>
                </a:gridCol>
                <a:gridCol w="7531685">
                  <a:extLst>
                    <a:ext uri="{9D8B030D-6E8A-4147-A177-3AD203B41FA5}">
                      <a16:colId xmlns:a16="http://schemas.microsoft.com/office/drawing/2014/main" val="20002"/>
                    </a:ext>
                  </a:extLst>
                </a:gridCol>
                <a:gridCol w="4327831">
                  <a:extLst>
                    <a:ext uri="{9D8B030D-6E8A-4147-A177-3AD203B41FA5}">
                      <a16:colId xmlns:a16="http://schemas.microsoft.com/office/drawing/2014/main" val="4131745611"/>
                    </a:ext>
                  </a:extLst>
                </a:gridCol>
              </a:tblGrid>
              <a:tr h="931481">
                <a:tc gridSpan="3">
                  <a:txBody>
                    <a:bodyPr/>
                    <a:lstStyle/>
                    <a:p>
                      <a:pPr algn="ctr"/>
                      <a:r>
                        <a:rPr lang="en-GB" sz="2800" dirty="0">
                          <a:solidFill>
                            <a:schemeClr val="tx1"/>
                          </a:solidFill>
                          <a:latin typeface="Times New Roman" panose="02020603050405020304" pitchFamily="18" charset="0"/>
                          <a:cs typeface="Times New Roman" panose="02020603050405020304" pitchFamily="18" charset="0"/>
                        </a:rPr>
                        <a:t>Module</a:t>
                      </a:r>
                      <a:r>
                        <a:rPr lang="en-GB" sz="2800" baseline="0" dirty="0">
                          <a:solidFill>
                            <a:schemeClr val="tx1"/>
                          </a:solidFill>
                          <a:latin typeface="Times New Roman" panose="02020603050405020304" pitchFamily="18" charset="0"/>
                          <a:cs typeface="Times New Roman" panose="02020603050405020304" pitchFamily="18" charset="0"/>
                        </a:rPr>
                        <a:t> 5: </a:t>
                      </a:r>
                      <a:r>
                        <a:rPr lang="en-GB" sz="2800" u="sng" baseline="0" dirty="0">
                          <a:solidFill>
                            <a:srgbClr val="0000FF"/>
                          </a:solidFill>
                          <a:latin typeface="Times New Roman" panose="02020603050405020304" pitchFamily="18" charset="0"/>
                          <a:cs typeface="Times New Roman" panose="02020603050405020304" pitchFamily="18" charset="0"/>
                        </a:rPr>
                        <a:t>Image View Customization</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1278738">
                <a:tc>
                  <a:txBody>
                    <a:bodyPr/>
                    <a:lstStyle/>
                    <a:p>
                      <a:pPr algn="ctr"/>
                      <a:r>
                        <a:rPr lang="en-GB" sz="2200" b="1" dirty="0">
                          <a:latin typeface="Times New Roman" panose="02020603050405020304" pitchFamily="18" charset="0"/>
                          <a:cs typeface="Times New Roman" panose="02020603050405020304" pitchFamily="18" charset="0"/>
                        </a:rPr>
                        <a:t>Use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Title</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Description</a:t>
                      </a:r>
                    </a:p>
                  </a:txBody>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Functional Requirement </a:t>
                      </a:r>
                    </a:p>
                  </a:txBody>
                  <a:tcPr/>
                </a:tc>
                <a:extLst>
                  <a:ext uri="{0D108BD9-81ED-4DB2-BD59-A6C34878D82A}">
                    <a16:rowId xmlns:a16="http://schemas.microsoft.com/office/drawing/2014/main" val="10001"/>
                  </a:ext>
                </a:extLst>
              </a:tr>
              <a:tr h="723728">
                <a:tc>
                  <a:txBody>
                    <a:bodyPr/>
                    <a:lstStyle/>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UC-5.1</a:t>
                      </a:r>
                    </a:p>
                  </a:txBody>
                  <a:tcPr/>
                </a:tc>
                <a:tc>
                  <a:txBody>
                    <a:bodyPr/>
                    <a:lstStyle/>
                    <a:p>
                      <a:pPr>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Brightness Control</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can control the brightness of image.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2" action="ppaction://hlinkfile"/>
                        </a:rPr>
                        <a:t>M5_UC1.pdf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8539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UC-5.2</a:t>
                      </a:r>
                    </a:p>
                  </a:txBody>
                  <a:tcPr/>
                </a:tc>
                <a:tc>
                  <a:txBody>
                    <a:bodyPr/>
                    <a:lstStyle/>
                    <a:p>
                      <a:pPr>
                        <a:lnSpc>
                          <a:spcPct val="107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Saturation Management</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Times New Roman" panose="02020603050405020304" pitchFamily="18" charset="0"/>
                          <a:ea typeface="+mn-ea"/>
                          <a:cs typeface="Times New Roman" panose="02020603050405020304" pitchFamily="18" charset="0"/>
                        </a:rPr>
                        <a:t>User can adjust saturation to image.</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M5_UC2.pdf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r h="7032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UC-5.3</a:t>
                      </a:r>
                    </a:p>
                  </a:txBody>
                  <a:tcPr/>
                </a:tc>
                <a:tc>
                  <a:txBody>
                    <a:bodyPr/>
                    <a:lstStyle/>
                    <a:p>
                      <a:pPr>
                        <a:lnSpc>
                          <a:spcPct val="107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Skin tone Management</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can adjust skin tone of image.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4" action="ppaction://hlinkfile"/>
                        </a:rPr>
                        <a:t>M5_UC3.pdf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5"/>
                  </a:ext>
                </a:extLst>
              </a:tr>
              <a:tr h="7742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UC-5.4</a:t>
                      </a:r>
                    </a:p>
                  </a:txBody>
                  <a:tcPr/>
                </a:tc>
                <a:tc>
                  <a:txBody>
                    <a:bodyPr/>
                    <a:lstStyle/>
                    <a:p>
                      <a:pPr>
                        <a:lnSpc>
                          <a:spcPct val="106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Filters</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can apply filters to image.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5" action="ppaction://hlinkfile"/>
                        </a:rPr>
                        <a:t>M5_UC4.pdf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6"/>
                  </a:ext>
                </a:extLst>
              </a:tr>
              <a:tr h="6320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UC-5.5</a:t>
                      </a:r>
                    </a:p>
                  </a:txBody>
                  <a:tcPr/>
                </a:tc>
                <a:tc>
                  <a:txBody>
                    <a:bodyPr/>
                    <a:lstStyle/>
                    <a:p>
                      <a:pPr>
                        <a:lnSpc>
                          <a:spcPct val="106000"/>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Avatar maker</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Times New Roman" panose="02020603050405020304" pitchFamily="18" charset="0"/>
                          <a:ea typeface="+mn-ea"/>
                          <a:cs typeface="Times New Roman" panose="02020603050405020304" pitchFamily="18" charset="0"/>
                        </a:rPr>
                        <a:t>User can make avatar.</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6" action="ppaction://hlinkfile"/>
                        </a:rPr>
                        <a:t>M5_UC5.pdf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705722721"/>
                  </a:ext>
                </a:extLst>
              </a:tr>
            </a:tbl>
          </a:graphicData>
        </a:graphic>
      </p:graphicFrame>
    </p:spTree>
    <p:extLst>
      <p:ext uri="{BB962C8B-B14F-4D97-AF65-F5344CB8AC3E}">
        <p14:creationId xmlns:p14="http://schemas.microsoft.com/office/powerpoint/2010/main" val="3364863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A6D8FD-55CA-43B4-AE1C-86BED31DD83F}"/>
              </a:ext>
            </a:extLst>
          </p:cNvPr>
          <p:cNvSpPr>
            <a:spLocks noGrp="1"/>
          </p:cNvSpPr>
          <p:nvPr>
            <p:ph type="sldNum" sz="quarter" idx="12"/>
          </p:nvPr>
        </p:nvSpPr>
        <p:spPr/>
        <p:txBody>
          <a:bodyPr/>
          <a:lstStyle/>
          <a:p>
            <a:fld id="{A8EF9831-35B4-4843-9AA9-F06FC1EDDB89}" type="slidenum">
              <a:rPr lang="en-US" smtClean="0"/>
              <a:pPr/>
              <a:t>23</a:t>
            </a:fld>
            <a:endParaRPr lang="en-US" dirty="0"/>
          </a:p>
        </p:txBody>
      </p:sp>
      <p:sp>
        <p:nvSpPr>
          <p:cNvPr id="5" name="Title 1">
            <a:extLst>
              <a:ext uri="{FF2B5EF4-FFF2-40B4-BE49-F238E27FC236}">
                <a16:creationId xmlns:a16="http://schemas.microsoft.com/office/drawing/2014/main" id="{21508100-850F-43B6-AA78-B1B8D0BFB7EF}"/>
              </a:ext>
            </a:extLst>
          </p:cNvPr>
          <p:cNvSpPr txBox="1">
            <a:spLocks/>
          </p:cNvSpPr>
          <p:nvPr/>
        </p:nvSpPr>
        <p:spPr>
          <a:xfrm>
            <a:off x="2687320" y="304800"/>
            <a:ext cx="12374880" cy="1143000"/>
          </a:xfrm>
          <a:prstGeom prst="rect">
            <a:avLst/>
          </a:prstGeom>
        </p:spPr>
        <p:txBody>
          <a:bodyPr lIns="104498" tIns="52249" rIns="104498" bIns="52249"/>
          <a:lstStyle>
            <a:lvl1pPr algn="ctr" defTabSz="1044976" rtl="0" eaLnBrk="1" latinLnBrk="0" hangingPunct="1">
              <a:spcBef>
                <a:spcPct val="0"/>
              </a:spcBef>
              <a:buNone/>
              <a:defRPr sz="5000" kern="1200">
                <a:solidFill>
                  <a:schemeClr val="tx1"/>
                </a:solidFill>
                <a:latin typeface="+mj-lt"/>
                <a:ea typeface="+mj-ea"/>
                <a:cs typeface="+mj-cs"/>
              </a:defRPr>
            </a:lvl1pPr>
          </a:lstStyle>
          <a:p>
            <a:r>
              <a:rPr lang="en-US" sz="4500" b="1" u="sng" dirty="0">
                <a:latin typeface="Times New Roman" panose="02020603050405020304" pitchFamily="18" charset="0"/>
                <a:cs typeface="Times New Roman" panose="02020603050405020304" pitchFamily="18" charset="0"/>
              </a:rPr>
              <a:t>List of Use Cases Module Wise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Module-6: Features Enhancement</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0D3E02F7-252A-43B2-8152-DC901D568872}"/>
              </a:ext>
            </a:extLst>
          </p:cNvPr>
          <p:cNvGraphicFramePr>
            <a:graphicFrameLocks noGrp="1"/>
          </p:cNvGraphicFramePr>
          <p:nvPr>
            <p:extLst>
              <p:ext uri="{D42A27DB-BD31-4B8C-83A1-F6EECF244321}">
                <p14:modId xmlns:p14="http://schemas.microsoft.com/office/powerpoint/2010/main" val="2531352818"/>
              </p:ext>
            </p:extLst>
          </p:nvPr>
        </p:nvGraphicFramePr>
        <p:xfrm>
          <a:off x="127000" y="1973144"/>
          <a:ext cx="15925800" cy="4063144"/>
        </p:xfrm>
        <a:graphic>
          <a:graphicData uri="http://schemas.openxmlformats.org/drawingml/2006/table">
            <a:tbl>
              <a:tblPr firstRow="1" bandRow="1">
                <a:tableStyleId>{5C22544A-7EE6-4342-B048-85BDC9FD1C3A}</a:tableStyleId>
              </a:tblPr>
              <a:tblGrid>
                <a:gridCol w="1701841">
                  <a:extLst>
                    <a:ext uri="{9D8B030D-6E8A-4147-A177-3AD203B41FA5}">
                      <a16:colId xmlns:a16="http://schemas.microsoft.com/office/drawing/2014/main" val="20000"/>
                    </a:ext>
                  </a:extLst>
                </a:gridCol>
                <a:gridCol w="2364443">
                  <a:extLst>
                    <a:ext uri="{9D8B030D-6E8A-4147-A177-3AD203B41FA5}">
                      <a16:colId xmlns:a16="http://schemas.microsoft.com/office/drawing/2014/main" val="20001"/>
                    </a:ext>
                  </a:extLst>
                </a:gridCol>
                <a:gridCol w="7531685">
                  <a:extLst>
                    <a:ext uri="{9D8B030D-6E8A-4147-A177-3AD203B41FA5}">
                      <a16:colId xmlns:a16="http://schemas.microsoft.com/office/drawing/2014/main" val="20002"/>
                    </a:ext>
                  </a:extLst>
                </a:gridCol>
                <a:gridCol w="4327831">
                  <a:extLst>
                    <a:ext uri="{9D8B030D-6E8A-4147-A177-3AD203B41FA5}">
                      <a16:colId xmlns:a16="http://schemas.microsoft.com/office/drawing/2014/main" val="4131745611"/>
                    </a:ext>
                  </a:extLst>
                </a:gridCol>
              </a:tblGrid>
              <a:tr h="689390">
                <a:tc gridSpan="3">
                  <a:txBody>
                    <a:bodyPr/>
                    <a:lstStyle/>
                    <a:p>
                      <a:pPr algn="ctr"/>
                      <a:r>
                        <a:rPr lang="en-GB" sz="2800" dirty="0">
                          <a:solidFill>
                            <a:schemeClr val="tx1"/>
                          </a:solidFill>
                          <a:latin typeface="Times New Roman" panose="02020603050405020304" pitchFamily="18" charset="0"/>
                          <a:cs typeface="Times New Roman" panose="02020603050405020304" pitchFamily="18" charset="0"/>
                          <a:hlinkClick r:id="rId2" action="ppaction://hlinkfile"/>
                        </a:rPr>
                        <a:t>Module</a:t>
                      </a:r>
                      <a:r>
                        <a:rPr lang="en-GB" sz="2800" baseline="0" dirty="0">
                          <a:solidFill>
                            <a:schemeClr val="tx1"/>
                          </a:solidFill>
                          <a:latin typeface="Times New Roman" panose="02020603050405020304" pitchFamily="18" charset="0"/>
                          <a:cs typeface="Times New Roman" panose="02020603050405020304" pitchFamily="18" charset="0"/>
                          <a:hlinkClick r:id="rId2" action="ppaction://hlinkfile"/>
                        </a:rPr>
                        <a:t> 6: </a:t>
                      </a:r>
                      <a:r>
                        <a:rPr lang="en-GB" sz="2800" u="sng" baseline="0" dirty="0">
                          <a:solidFill>
                            <a:srgbClr val="0000FF"/>
                          </a:solidFill>
                          <a:latin typeface="Times New Roman" panose="02020603050405020304" pitchFamily="18" charset="0"/>
                          <a:cs typeface="Times New Roman" panose="02020603050405020304" pitchFamily="18" charset="0"/>
                          <a:hlinkClick r:id="rId2" action="ppaction://hlinkfile"/>
                        </a:rPr>
                        <a:t>Features Enhancement</a:t>
                      </a:r>
                      <a:r>
                        <a:rPr lang="en-GB" sz="2800" baseline="0" dirty="0">
                          <a:solidFill>
                            <a:srgbClr val="FF0000"/>
                          </a:solidFill>
                          <a:latin typeface="Times New Roman" panose="02020603050405020304" pitchFamily="18" charset="0"/>
                          <a:cs typeface="Times New Roman" panose="02020603050405020304" pitchFamily="18" charset="0"/>
                          <a:hlinkClick r:id="rId2" action="ppaction://hlinkfile"/>
                        </a:rPr>
                        <a:t> </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568220">
                <a:tc>
                  <a:txBody>
                    <a:bodyPr/>
                    <a:lstStyle/>
                    <a:p>
                      <a:pPr algn="ctr"/>
                      <a:r>
                        <a:rPr lang="en-GB" sz="2200" b="1" dirty="0">
                          <a:latin typeface="Times New Roman" panose="02020603050405020304" pitchFamily="18" charset="0"/>
                          <a:cs typeface="Times New Roman" panose="02020603050405020304" pitchFamily="18" charset="0"/>
                        </a:rPr>
                        <a:t>Use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Title</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Description</a:t>
                      </a:r>
                    </a:p>
                  </a:txBody>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Functional Requirement </a:t>
                      </a:r>
                    </a:p>
                  </a:txBody>
                  <a:tcPr/>
                </a:tc>
                <a:extLst>
                  <a:ext uri="{0D108BD9-81ED-4DB2-BD59-A6C34878D82A}">
                    <a16:rowId xmlns:a16="http://schemas.microsoft.com/office/drawing/2014/main" val="10001"/>
                  </a:ext>
                </a:extLst>
              </a:tr>
              <a:tr h="535633">
                <a:tc>
                  <a:txBody>
                    <a:bodyPr/>
                    <a:lstStyle/>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UC-6.1</a:t>
                      </a:r>
                    </a:p>
                  </a:txBody>
                  <a:tcPr/>
                </a:tc>
                <a:tc>
                  <a:txBody>
                    <a:bodyPr/>
                    <a:lstStyle/>
                    <a:p>
                      <a:pPr>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Edit Picture</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Security person can edit image.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M6_UC1.pdf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63200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UC-6.2</a:t>
                      </a:r>
                    </a:p>
                  </a:txBody>
                  <a:tcPr/>
                </a:tc>
                <a:tc>
                  <a:txBody>
                    <a:bodyPr/>
                    <a:lstStyle/>
                    <a:p>
                      <a:pPr>
                        <a:lnSpc>
                          <a:spcPct val="107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Nose Enhancement</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Security person can enhance Nose.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4" action="ppaction://hlinkfile"/>
                        </a:rPr>
                        <a:t>M6_UC2.pdf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r h="54441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UC-6.3</a:t>
                      </a:r>
                    </a:p>
                  </a:txBody>
                  <a:tcPr/>
                </a:tc>
                <a:tc>
                  <a:txBody>
                    <a:bodyPr/>
                    <a:lstStyle/>
                    <a:p>
                      <a:pPr>
                        <a:lnSpc>
                          <a:spcPct val="107000"/>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Eye Enhancement</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Security person can enhance eye.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5" action="ppaction://hlinkfile"/>
                        </a:rPr>
                        <a:t>M6_UC3.pdf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4"/>
                  </a:ext>
                </a:extLst>
              </a:tr>
              <a:tr h="5204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UC-6.4</a:t>
                      </a:r>
                    </a:p>
                  </a:txBody>
                  <a:tcPr/>
                </a:tc>
                <a:tc>
                  <a:txBody>
                    <a:bodyPr/>
                    <a:lstStyle/>
                    <a:p>
                      <a:pPr>
                        <a:lnSpc>
                          <a:spcPct val="107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Eyebrow Enhancement</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Security person can enhance eyebrow.</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6" action="ppaction://hlinkfile"/>
                        </a:rPr>
                        <a:t>M6_UC4.pdf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5"/>
                  </a:ext>
                </a:extLst>
              </a:tr>
              <a:tr h="5730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UC-6.5</a:t>
                      </a:r>
                    </a:p>
                  </a:txBody>
                  <a:tcPr/>
                </a:tc>
                <a:tc>
                  <a: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Beard Maker</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Security person can make beard of person.</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7" action="ppaction://hlinkfile"/>
                        </a:rPr>
                        <a:t>M6_UC5.pdf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74360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A6D8FD-55CA-43B4-AE1C-86BED31DD83F}"/>
              </a:ext>
            </a:extLst>
          </p:cNvPr>
          <p:cNvSpPr>
            <a:spLocks noGrp="1"/>
          </p:cNvSpPr>
          <p:nvPr>
            <p:ph type="sldNum" sz="quarter" idx="12"/>
          </p:nvPr>
        </p:nvSpPr>
        <p:spPr/>
        <p:txBody>
          <a:bodyPr/>
          <a:lstStyle/>
          <a:p>
            <a:fld id="{A8EF9831-35B4-4843-9AA9-F06FC1EDDB89}" type="slidenum">
              <a:rPr lang="en-US" smtClean="0"/>
              <a:pPr/>
              <a:t>24</a:t>
            </a:fld>
            <a:endParaRPr lang="en-US" dirty="0"/>
          </a:p>
        </p:txBody>
      </p:sp>
      <p:sp>
        <p:nvSpPr>
          <p:cNvPr id="5" name="Title 1">
            <a:extLst>
              <a:ext uri="{FF2B5EF4-FFF2-40B4-BE49-F238E27FC236}">
                <a16:creationId xmlns:a16="http://schemas.microsoft.com/office/drawing/2014/main" id="{21508100-850F-43B6-AA78-B1B8D0BFB7EF}"/>
              </a:ext>
            </a:extLst>
          </p:cNvPr>
          <p:cNvSpPr txBox="1">
            <a:spLocks/>
          </p:cNvSpPr>
          <p:nvPr/>
        </p:nvSpPr>
        <p:spPr>
          <a:xfrm>
            <a:off x="2068576" y="304800"/>
            <a:ext cx="13612368" cy="1143000"/>
          </a:xfrm>
          <a:prstGeom prst="rect">
            <a:avLst/>
          </a:prstGeom>
        </p:spPr>
        <p:txBody>
          <a:bodyPr lIns="104498" tIns="52249" rIns="104498" bIns="52249"/>
          <a:lstStyle>
            <a:lvl1pPr algn="ctr" defTabSz="1044976" rtl="0" eaLnBrk="1" latinLnBrk="0" hangingPunct="1">
              <a:spcBef>
                <a:spcPct val="0"/>
              </a:spcBef>
              <a:buNone/>
              <a:defRPr sz="5000" kern="1200">
                <a:solidFill>
                  <a:schemeClr val="tx1"/>
                </a:solidFill>
                <a:latin typeface="+mj-lt"/>
                <a:ea typeface="+mj-ea"/>
                <a:cs typeface="+mj-cs"/>
              </a:defRPr>
            </a:lvl1pPr>
          </a:lstStyle>
          <a:p>
            <a:r>
              <a:rPr lang="en-US" sz="4500" b="1" u="sng" dirty="0">
                <a:latin typeface="Times New Roman" panose="02020603050405020304" pitchFamily="18" charset="0"/>
                <a:cs typeface="Times New Roman" panose="02020603050405020304" pitchFamily="18" charset="0"/>
              </a:rPr>
              <a:t>List of Use Cases Module Wise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Module-7: Insight Panel</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0D3E02F7-252A-43B2-8152-DC901D568872}"/>
              </a:ext>
            </a:extLst>
          </p:cNvPr>
          <p:cNvGraphicFramePr>
            <a:graphicFrameLocks noGrp="1"/>
          </p:cNvGraphicFramePr>
          <p:nvPr>
            <p:extLst>
              <p:ext uri="{D42A27DB-BD31-4B8C-83A1-F6EECF244321}">
                <p14:modId xmlns:p14="http://schemas.microsoft.com/office/powerpoint/2010/main" val="2248950889"/>
              </p:ext>
            </p:extLst>
          </p:nvPr>
        </p:nvGraphicFramePr>
        <p:xfrm>
          <a:off x="127000" y="1973144"/>
          <a:ext cx="15925800" cy="4533989"/>
        </p:xfrm>
        <a:graphic>
          <a:graphicData uri="http://schemas.openxmlformats.org/drawingml/2006/table">
            <a:tbl>
              <a:tblPr firstRow="1" bandRow="1">
                <a:tableStyleId>{5C22544A-7EE6-4342-B048-85BDC9FD1C3A}</a:tableStyleId>
              </a:tblPr>
              <a:tblGrid>
                <a:gridCol w="1701841">
                  <a:extLst>
                    <a:ext uri="{9D8B030D-6E8A-4147-A177-3AD203B41FA5}">
                      <a16:colId xmlns:a16="http://schemas.microsoft.com/office/drawing/2014/main" val="20000"/>
                    </a:ext>
                  </a:extLst>
                </a:gridCol>
                <a:gridCol w="2364443">
                  <a:extLst>
                    <a:ext uri="{9D8B030D-6E8A-4147-A177-3AD203B41FA5}">
                      <a16:colId xmlns:a16="http://schemas.microsoft.com/office/drawing/2014/main" val="20001"/>
                    </a:ext>
                  </a:extLst>
                </a:gridCol>
                <a:gridCol w="7531685">
                  <a:extLst>
                    <a:ext uri="{9D8B030D-6E8A-4147-A177-3AD203B41FA5}">
                      <a16:colId xmlns:a16="http://schemas.microsoft.com/office/drawing/2014/main" val="20002"/>
                    </a:ext>
                  </a:extLst>
                </a:gridCol>
                <a:gridCol w="4327831">
                  <a:extLst>
                    <a:ext uri="{9D8B030D-6E8A-4147-A177-3AD203B41FA5}">
                      <a16:colId xmlns:a16="http://schemas.microsoft.com/office/drawing/2014/main" val="4131745611"/>
                    </a:ext>
                  </a:extLst>
                </a:gridCol>
              </a:tblGrid>
              <a:tr h="1044510">
                <a:tc gridSpan="3">
                  <a:txBody>
                    <a:bodyPr/>
                    <a:lstStyle/>
                    <a:p>
                      <a:pPr algn="ctr"/>
                      <a:r>
                        <a:rPr lang="en-GB" sz="2800" dirty="0">
                          <a:solidFill>
                            <a:schemeClr val="tx1"/>
                          </a:solidFill>
                          <a:latin typeface="Times New Roman" panose="02020603050405020304" pitchFamily="18" charset="0"/>
                          <a:cs typeface="Times New Roman" panose="02020603050405020304" pitchFamily="18" charset="0"/>
                          <a:hlinkClick r:id="rId2" action="ppaction://hlinkfile"/>
                        </a:rPr>
                        <a:t>Module</a:t>
                      </a:r>
                      <a:r>
                        <a:rPr lang="en-GB" sz="2800" baseline="0" dirty="0">
                          <a:solidFill>
                            <a:schemeClr val="tx1"/>
                          </a:solidFill>
                          <a:latin typeface="Times New Roman" panose="02020603050405020304" pitchFamily="18" charset="0"/>
                          <a:cs typeface="Times New Roman" panose="02020603050405020304" pitchFamily="18" charset="0"/>
                          <a:hlinkClick r:id="rId2" action="ppaction://hlinkfile"/>
                        </a:rPr>
                        <a:t> 7: </a:t>
                      </a:r>
                      <a:r>
                        <a:rPr lang="en-GB" sz="2800" u="sng" baseline="0" dirty="0">
                          <a:solidFill>
                            <a:srgbClr val="0000FF"/>
                          </a:solidFill>
                          <a:latin typeface="Times New Roman" panose="02020603050405020304" pitchFamily="18" charset="0"/>
                          <a:cs typeface="Times New Roman" panose="02020603050405020304" pitchFamily="18" charset="0"/>
                        </a:rPr>
                        <a:t>Insight Panel</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860923">
                <a:tc>
                  <a:txBody>
                    <a:bodyPr/>
                    <a:lstStyle/>
                    <a:p>
                      <a:pPr algn="ctr"/>
                      <a:r>
                        <a:rPr lang="en-GB" sz="2200" b="1" dirty="0">
                          <a:latin typeface="Times New Roman" panose="02020603050405020304" pitchFamily="18" charset="0"/>
                          <a:cs typeface="Times New Roman" panose="02020603050405020304" pitchFamily="18" charset="0"/>
                        </a:rPr>
                        <a:t>Use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Title</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Description</a:t>
                      </a:r>
                    </a:p>
                  </a:txBody>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Functional Requirement </a:t>
                      </a:r>
                    </a:p>
                  </a:txBody>
                  <a:tcPr/>
                </a:tc>
                <a:extLst>
                  <a:ext uri="{0D108BD9-81ED-4DB2-BD59-A6C34878D82A}">
                    <a16:rowId xmlns:a16="http://schemas.microsoft.com/office/drawing/2014/main" val="10001"/>
                  </a:ext>
                </a:extLst>
              </a:tr>
              <a:tr h="8115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UC-7.1</a:t>
                      </a:r>
                    </a:p>
                    <a:p>
                      <a:pPr marL="0" algn="ctr" defTabSz="914400" rtl="0" eaLnBrk="1" latinLnBrk="0" hangingPunct="1"/>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nSpc>
                          <a:spcPct val="107000"/>
                        </a:lnSpc>
                        <a:spcAft>
                          <a:spcPts val="8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View report</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Security person can view report.</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M7_UC1.pdf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9575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UC-7.2</a:t>
                      </a:r>
                    </a:p>
                  </a:txBody>
                  <a:tcPr/>
                </a:tc>
                <a:tc>
                  <a:txBody>
                    <a:bodyPr/>
                    <a:lstStyle/>
                    <a:p>
                      <a:pPr>
                        <a:lnSpc>
                          <a:spcPct val="107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Download report</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Security Person can download report.</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4" action="ppaction://hlinkfile"/>
                        </a:rPr>
                        <a:t>M7_UC2.pdf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r h="8594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UC-7.3</a:t>
                      </a:r>
                    </a:p>
                  </a:txBody>
                  <a:tcPr/>
                </a:tc>
                <a:tc>
                  <a:txBody>
                    <a:bodyPr/>
                    <a:lstStyle/>
                    <a:p>
                      <a:pPr>
                        <a:lnSpc>
                          <a:spcPct val="107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Share via Socials</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Security person can share reports to social.</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5" action="ppaction://hlinkfile"/>
                        </a:rPr>
                        <a:t>M7_UC3.pdf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42682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A6D8FD-55CA-43B4-AE1C-86BED31DD83F}"/>
              </a:ext>
            </a:extLst>
          </p:cNvPr>
          <p:cNvSpPr>
            <a:spLocks noGrp="1"/>
          </p:cNvSpPr>
          <p:nvPr>
            <p:ph type="sldNum" sz="quarter" idx="12"/>
          </p:nvPr>
        </p:nvSpPr>
        <p:spPr/>
        <p:txBody>
          <a:bodyPr/>
          <a:lstStyle/>
          <a:p>
            <a:fld id="{A8EF9831-35B4-4843-9AA9-F06FC1EDDB89}" type="slidenum">
              <a:rPr lang="en-US" smtClean="0"/>
              <a:pPr/>
              <a:t>25</a:t>
            </a:fld>
            <a:endParaRPr lang="en-US" dirty="0"/>
          </a:p>
        </p:txBody>
      </p:sp>
      <p:sp>
        <p:nvSpPr>
          <p:cNvPr id="5" name="Title 1">
            <a:extLst>
              <a:ext uri="{FF2B5EF4-FFF2-40B4-BE49-F238E27FC236}">
                <a16:creationId xmlns:a16="http://schemas.microsoft.com/office/drawing/2014/main" id="{21508100-850F-43B6-AA78-B1B8D0BFB7EF}"/>
              </a:ext>
            </a:extLst>
          </p:cNvPr>
          <p:cNvSpPr txBox="1">
            <a:spLocks/>
          </p:cNvSpPr>
          <p:nvPr/>
        </p:nvSpPr>
        <p:spPr>
          <a:xfrm>
            <a:off x="2068576" y="304800"/>
            <a:ext cx="13612368" cy="1143000"/>
          </a:xfrm>
          <a:prstGeom prst="rect">
            <a:avLst/>
          </a:prstGeom>
        </p:spPr>
        <p:txBody>
          <a:bodyPr lIns="104498" tIns="52249" rIns="104498" bIns="52249"/>
          <a:lstStyle>
            <a:lvl1pPr algn="ctr" defTabSz="1044976" rtl="0" eaLnBrk="1" latinLnBrk="0" hangingPunct="1">
              <a:spcBef>
                <a:spcPct val="0"/>
              </a:spcBef>
              <a:buNone/>
              <a:defRPr sz="5000" kern="1200">
                <a:solidFill>
                  <a:schemeClr val="tx1"/>
                </a:solidFill>
                <a:latin typeface="+mj-lt"/>
                <a:ea typeface="+mj-ea"/>
                <a:cs typeface="+mj-cs"/>
              </a:defRPr>
            </a:lvl1pPr>
          </a:lstStyle>
          <a:p>
            <a:r>
              <a:rPr lang="en-US" sz="4500" b="1" u="sng" dirty="0">
                <a:latin typeface="Times New Roman" panose="02020603050405020304" pitchFamily="18" charset="0"/>
                <a:cs typeface="Times New Roman" panose="02020603050405020304" pitchFamily="18" charset="0"/>
              </a:rPr>
              <a:t>List of Use Cases Module Wise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Module-8: Help And Support</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0D3E02F7-252A-43B2-8152-DC901D568872}"/>
              </a:ext>
            </a:extLst>
          </p:cNvPr>
          <p:cNvGraphicFramePr>
            <a:graphicFrameLocks noGrp="1"/>
          </p:cNvGraphicFramePr>
          <p:nvPr>
            <p:extLst>
              <p:ext uri="{D42A27DB-BD31-4B8C-83A1-F6EECF244321}">
                <p14:modId xmlns:p14="http://schemas.microsoft.com/office/powerpoint/2010/main" val="3154274661"/>
              </p:ext>
            </p:extLst>
          </p:nvPr>
        </p:nvGraphicFramePr>
        <p:xfrm>
          <a:off x="127000" y="1905000"/>
          <a:ext cx="15925800" cy="4769325"/>
        </p:xfrm>
        <a:graphic>
          <a:graphicData uri="http://schemas.openxmlformats.org/drawingml/2006/table">
            <a:tbl>
              <a:tblPr firstRow="1" bandRow="1">
                <a:tableStyleId>{5C22544A-7EE6-4342-B048-85BDC9FD1C3A}</a:tableStyleId>
              </a:tblPr>
              <a:tblGrid>
                <a:gridCol w="1701841">
                  <a:extLst>
                    <a:ext uri="{9D8B030D-6E8A-4147-A177-3AD203B41FA5}">
                      <a16:colId xmlns:a16="http://schemas.microsoft.com/office/drawing/2014/main" val="20000"/>
                    </a:ext>
                  </a:extLst>
                </a:gridCol>
                <a:gridCol w="2364443">
                  <a:extLst>
                    <a:ext uri="{9D8B030D-6E8A-4147-A177-3AD203B41FA5}">
                      <a16:colId xmlns:a16="http://schemas.microsoft.com/office/drawing/2014/main" val="20001"/>
                    </a:ext>
                  </a:extLst>
                </a:gridCol>
                <a:gridCol w="7531685">
                  <a:extLst>
                    <a:ext uri="{9D8B030D-6E8A-4147-A177-3AD203B41FA5}">
                      <a16:colId xmlns:a16="http://schemas.microsoft.com/office/drawing/2014/main" val="20002"/>
                    </a:ext>
                  </a:extLst>
                </a:gridCol>
                <a:gridCol w="4327831">
                  <a:extLst>
                    <a:ext uri="{9D8B030D-6E8A-4147-A177-3AD203B41FA5}">
                      <a16:colId xmlns:a16="http://schemas.microsoft.com/office/drawing/2014/main" val="4131745611"/>
                    </a:ext>
                  </a:extLst>
                </a:gridCol>
              </a:tblGrid>
              <a:tr h="937667">
                <a:tc gridSpan="3">
                  <a:txBody>
                    <a:bodyPr/>
                    <a:lstStyle/>
                    <a:p>
                      <a:pPr algn="ctr"/>
                      <a:r>
                        <a:rPr lang="en-GB" sz="2800" dirty="0">
                          <a:solidFill>
                            <a:schemeClr val="tx1"/>
                          </a:solidFill>
                          <a:latin typeface="Times New Roman" panose="02020603050405020304" pitchFamily="18" charset="0"/>
                          <a:cs typeface="Times New Roman" panose="02020603050405020304" pitchFamily="18" charset="0"/>
                          <a:hlinkClick r:id="rId2" action="ppaction://hlinkfile"/>
                        </a:rPr>
                        <a:t>Module</a:t>
                      </a:r>
                      <a:r>
                        <a:rPr lang="en-GB" sz="2800" baseline="0" dirty="0">
                          <a:solidFill>
                            <a:schemeClr val="tx1"/>
                          </a:solidFill>
                          <a:latin typeface="Times New Roman" panose="02020603050405020304" pitchFamily="18" charset="0"/>
                          <a:cs typeface="Times New Roman" panose="02020603050405020304" pitchFamily="18" charset="0"/>
                          <a:hlinkClick r:id="rId2" action="ppaction://hlinkfile"/>
                        </a:rPr>
                        <a:t> 8: </a:t>
                      </a:r>
                      <a:r>
                        <a:rPr lang="en-GB" sz="2800" u="sng" baseline="0" dirty="0">
                          <a:solidFill>
                            <a:srgbClr val="0000FF"/>
                          </a:solidFill>
                          <a:latin typeface="Times New Roman" panose="02020603050405020304" pitchFamily="18" charset="0"/>
                          <a:cs typeface="Times New Roman" panose="02020603050405020304" pitchFamily="18" charset="0"/>
                          <a:hlinkClick r:id="rId2" action="ppaction://hlinkfile"/>
                        </a:rPr>
                        <a:t>Help And Support</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772857">
                <a:tc>
                  <a:txBody>
                    <a:bodyPr/>
                    <a:lstStyle/>
                    <a:p>
                      <a:pPr algn="ctr"/>
                      <a:r>
                        <a:rPr lang="en-GB" sz="2200" b="1" dirty="0">
                          <a:latin typeface="Times New Roman" panose="02020603050405020304" pitchFamily="18" charset="0"/>
                          <a:cs typeface="Times New Roman" panose="02020603050405020304" pitchFamily="18" charset="0"/>
                        </a:rPr>
                        <a:t>Use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Title</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Description</a:t>
                      </a:r>
                    </a:p>
                  </a:txBody>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Functional Requirement </a:t>
                      </a:r>
                    </a:p>
                  </a:txBody>
                  <a:tcPr/>
                </a:tc>
                <a:extLst>
                  <a:ext uri="{0D108BD9-81ED-4DB2-BD59-A6C34878D82A}">
                    <a16:rowId xmlns:a16="http://schemas.microsoft.com/office/drawing/2014/main" val="10001"/>
                  </a:ext>
                </a:extLst>
              </a:tr>
              <a:tr h="7285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UC-8.1</a:t>
                      </a:r>
                    </a:p>
                  </a:txBody>
                  <a:tcPr/>
                </a:tc>
                <a:tc>
                  <a:txBody>
                    <a:bodyPr/>
                    <a:lstStyle/>
                    <a:p>
                      <a:pPr>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Chat With  AI Bot</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Users can chat with bot to get instant automated answers.</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M8_UC1.pdf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7715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UC-8.2</a:t>
                      </a:r>
                    </a:p>
                  </a:txBody>
                  <a:tcPr/>
                </a:tc>
                <a:tc>
                  <a: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Contact Support Team</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Users can contact support team.</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hlinkClick r:id="rId4" action="ppaction://hlinkfile"/>
                        </a:rPr>
                        <a:t>M8_UC3.pdf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4"/>
                  </a:ext>
                </a:extLst>
              </a:tr>
              <a:tr h="7793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UC-8.3</a:t>
                      </a:r>
                    </a:p>
                  </a:txBody>
                  <a:tcPr/>
                </a:tc>
                <a:tc>
                  <a:txBody>
                    <a:bodyPr/>
                    <a:lstStyle/>
                    <a:p>
                      <a:pPr>
                        <a:lnSpc>
                          <a:spcPct val="107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Change Bot’s Language</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Users can change bot language including Urdu and English.</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hlinkClick r:id="rId5" action="ppaction://hlinkfile"/>
                        </a:rPr>
                        <a:t>M8_UC5.pdf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6"/>
                  </a:ext>
                </a:extLst>
              </a:tr>
              <a:tr h="7793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UC-8.4</a:t>
                      </a:r>
                    </a:p>
                  </a:txBody>
                  <a:tcPr/>
                </a:tc>
                <a:tc>
                  <a:txBody>
                    <a:bodyPr/>
                    <a:lstStyle/>
                    <a:p>
                      <a:pPr>
                        <a:lnSpc>
                          <a:spcPct val="107000"/>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View Bot Query History</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user will be able to view the history of their queries with the bot.</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hlinkClick r:id="rId6" action="ppaction://hlinkfile"/>
                        </a:rPr>
                        <a:t>M8_UC6.pdf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301377326"/>
                  </a:ext>
                </a:extLst>
              </a:tr>
            </a:tbl>
          </a:graphicData>
        </a:graphic>
      </p:graphicFrame>
    </p:spTree>
    <p:extLst>
      <p:ext uri="{BB962C8B-B14F-4D97-AF65-F5344CB8AC3E}">
        <p14:creationId xmlns:p14="http://schemas.microsoft.com/office/powerpoint/2010/main" val="955420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A6D8FD-55CA-43B4-AE1C-86BED31DD83F}"/>
              </a:ext>
            </a:extLst>
          </p:cNvPr>
          <p:cNvSpPr>
            <a:spLocks noGrp="1"/>
          </p:cNvSpPr>
          <p:nvPr>
            <p:ph type="sldNum" sz="quarter" idx="12"/>
          </p:nvPr>
        </p:nvSpPr>
        <p:spPr/>
        <p:txBody>
          <a:bodyPr/>
          <a:lstStyle/>
          <a:p>
            <a:fld id="{A8EF9831-35B4-4843-9AA9-F06FC1EDDB89}" type="slidenum">
              <a:rPr lang="en-US" smtClean="0"/>
              <a:pPr/>
              <a:t>26</a:t>
            </a:fld>
            <a:endParaRPr lang="en-US" dirty="0"/>
          </a:p>
        </p:txBody>
      </p:sp>
      <p:sp>
        <p:nvSpPr>
          <p:cNvPr id="5" name="Title 1">
            <a:extLst>
              <a:ext uri="{FF2B5EF4-FFF2-40B4-BE49-F238E27FC236}">
                <a16:creationId xmlns:a16="http://schemas.microsoft.com/office/drawing/2014/main" id="{21508100-850F-43B6-AA78-B1B8D0BFB7EF}"/>
              </a:ext>
            </a:extLst>
          </p:cNvPr>
          <p:cNvSpPr txBox="1">
            <a:spLocks/>
          </p:cNvSpPr>
          <p:nvPr/>
        </p:nvSpPr>
        <p:spPr>
          <a:xfrm>
            <a:off x="2068576" y="304800"/>
            <a:ext cx="13612368" cy="1143000"/>
          </a:xfrm>
          <a:prstGeom prst="rect">
            <a:avLst/>
          </a:prstGeom>
        </p:spPr>
        <p:txBody>
          <a:bodyPr lIns="104498" tIns="52249" rIns="104498" bIns="52249"/>
          <a:lstStyle>
            <a:lvl1pPr algn="ctr" defTabSz="1044976" rtl="0" eaLnBrk="1" latinLnBrk="0" hangingPunct="1">
              <a:spcBef>
                <a:spcPct val="0"/>
              </a:spcBef>
              <a:buNone/>
              <a:defRPr sz="5000" kern="1200">
                <a:solidFill>
                  <a:schemeClr val="tx1"/>
                </a:solidFill>
                <a:latin typeface="+mj-lt"/>
                <a:ea typeface="+mj-ea"/>
                <a:cs typeface="+mj-cs"/>
              </a:defRPr>
            </a:lvl1pPr>
          </a:lstStyle>
          <a:p>
            <a:r>
              <a:rPr lang="en-US" sz="4500" b="1" u="sng" dirty="0">
                <a:latin typeface="Times New Roman" panose="02020603050405020304" pitchFamily="18" charset="0"/>
                <a:cs typeface="Times New Roman" panose="02020603050405020304" pitchFamily="18" charset="0"/>
              </a:rPr>
              <a:t>List of Use Cases Module Wise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Module-9: Settings and Configuration</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0D3E02F7-252A-43B2-8152-DC901D568872}"/>
              </a:ext>
            </a:extLst>
          </p:cNvPr>
          <p:cNvGraphicFramePr>
            <a:graphicFrameLocks noGrp="1"/>
          </p:cNvGraphicFramePr>
          <p:nvPr>
            <p:extLst>
              <p:ext uri="{D42A27DB-BD31-4B8C-83A1-F6EECF244321}">
                <p14:modId xmlns:p14="http://schemas.microsoft.com/office/powerpoint/2010/main" val="3944272876"/>
              </p:ext>
            </p:extLst>
          </p:nvPr>
        </p:nvGraphicFramePr>
        <p:xfrm>
          <a:off x="127000" y="1905000"/>
          <a:ext cx="15553944" cy="6857999"/>
        </p:xfrm>
        <a:graphic>
          <a:graphicData uri="http://schemas.openxmlformats.org/drawingml/2006/table">
            <a:tbl>
              <a:tblPr firstRow="1" bandRow="1">
                <a:tableStyleId>{5C22544A-7EE6-4342-B048-85BDC9FD1C3A}</a:tableStyleId>
              </a:tblPr>
              <a:tblGrid>
                <a:gridCol w="1662104">
                  <a:extLst>
                    <a:ext uri="{9D8B030D-6E8A-4147-A177-3AD203B41FA5}">
                      <a16:colId xmlns:a16="http://schemas.microsoft.com/office/drawing/2014/main" val="20000"/>
                    </a:ext>
                  </a:extLst>
                </a:gridCol>
                <a:gridCol w="2309235">
                  <a:extLst>
                    <a:ext uri="{9D8B030D-6E8A-4147-A177-3AD203B41FA5}">
                      <a16:colId xmlns:a16="http://schemas.microsoft.com/office/drawing/2014/main" val="20001"/>
                    </a:ext>
                  </a:extLst>
                </a:gridCol>
                <a:gridCol w="7355826">
                  <a:extLst>
                    <a:ext uri="{9D8B030D-6E8A-4147-A177-3AD203B41FA5}">
                      <a16:colId xmlns:a16="http://schemas.microsoft.com/office/drawing/2014/main" val="20002"/>
                    </a:ext>
                  </a:extLst>
                </a:gridCol>
                <a:gridCol w="4226779">
                  <a:extLst>
                    <a:ext uri="{9D8B030D-6E8A-4147-A177-3AD203B41FA5}">
                      <a16:colId xmlns:a16="http://schemas.microsoft.com/office/drawing/2014/main" val="4131745611"/>
                    </a:ext>
                  </a:extLst>
                </a:gridCol>
              </a:tblGrid>
              <a:tr h="1348308">
                <a:tc gridSpan="3">
                  <a:txBody>
                    <a:bodyPr/>
                    <a:lstStyle/>
                    <a:p>
                      <a:pPr algn="ctr"/>
                      <a:r>
                        <a:rPr lang="en-GB" sz="2800" dirty="0">
                          <a:solidFill>
                            <a:schemeClr val="tx1"/>
                          </a:solidFill>
                          <a:latin typeface="Times New Roman" panose="02020603050405020304" pitchFamily="18" charset="0"/>
                          <a:cs typeface="Times New Roman" panose="02020603050405020304" pitchFamily="18" charset="0"/>
                        </a:rPr>
                        <a:t>Module</a:t>
                      </a:r>
                      <a:r>
                        <a:rPr lang="en-GB" sz="2800" baseline="0" dirty="0">
                          <a:solidFill>
                            <a:schemeClr val="tx1"/>
                          </a:solidFill>
                          <a:latin typeface="Times New Roman" panose="02020603050405020304" pitchFamily="18" charset="0"/>
                          <a:cs typeface="Times New Roman" panose="02020603050405020304" pitchFamily="18" charset="0"/>
                        </a:rPr>
                        <a:t> 8: </a:t>
                      </a:r>
                      <a:r>
                        <a:rPr lang="en-GB" sz="2800" u="sng" baseline="0" dirty="0">
                          <a:solidFill>
                            <a:srgbClr val="0000FF"/>
                          </a:solidFill>
                          <a:latin typeface="Times New Roman" panose="02020603050405020304" pitchFamily="18" charset="0"/>
                          <a:cs typeface="Times New Roman" panose="02020603050405020304" pitchFamily="18" charset="0"/>
                        </a:rPr>
                        <a:t>Settings and Configuration</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1111321">
                <a:tc>
                  <a:txBody>
                    <a:bodyPr/>
                    <a:lstStyle/>
                    <a:p>
                      <a:pPr algn="ctr"/>
                      <a:r>
                        <a:rPr lang="en-GB" sz="2200" b="1" dirty="0">
                          <a:latin typeface="Times New Roman" panose="02020603050405020304" pitchFamily="18" charset="0"/>
                          <a:cs typeface="Times New Roman" panose="02020603050405020304" pitchFamily="18" charset="0"/>
                        </a:rPr>
                        <a:t>Use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Title</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Description</a:t>
                      </a:r>
                    </a:p>
                  </a:txBody>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Functional Requirement </a:t>
                      </a:r>
                    </a:p>
                  </a:txBody>
                  <a:tcPr/>
                </a:tc>
                <a:extLst>
                  <a:ext uri="{0D108BD9-81ED-4DB2-BD59-A6C34878D82A}">
                    <a16:rowId xmlns:a16="http://schemas.microsoft.com/office/drawing/2014/main" val="10001"/>
                  </a:ext>
                </a:extLst>
              </a:tr>
              <a:tr h="10475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UC-9.1</a:t>
                      </a:r>
                    </a:p>
                  </a:txBody>
                  <a:tcPr/>
                </a:tc>
                <a:tc>
                  <a:txBody>
                    <a:bodyPr/>
                    <a:lstStyle/>
                    <a:p>
                      <a:pPr>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Sent Feedback</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Users can chat with bot to get instant automated answers.</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2" action="ppaction://hlinkfile"/>
                        </a:rPr>
                        <a:t>M9_UC1.pdf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11094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UC-9.2</a:t>
                      </a:r>
                    </a:p>
                  </a:txBody>
                  <a:tcPr/>
                </a:tc>
                <a:tc>
                  <a: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Contact Support Team</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Users can contact support team.</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hlinkClick r:id="rId3" action="ppaction://hlinkfile"/>
                        </a:rPr>
                        <a:t>M9_UC2.pdf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4"/>
                  </a:ext>
                </a:extLst>
              </a:tr>
              <a:tr h="11206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UC-9.3</a:t>
                      </a:r>
                    </a:p>
                  </a:txBody>
                  <a:tcPr/>
                </a:tc>
                <a:tc>
                  <a:txBody>
                    <a:bodyPr/>
                    <a:lstStyle/>
                    <a:p>
                      <a:pPr>
                        <a:lnSpc>
                          <a:spcPct val="107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View Feedback History</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Users can see the history of feedbacks sent by the user.</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hlinkClick r:id="rId4" action="ppaction://hlinkfile"/>
                        </a:rPr>
                        <a:t>M9_UC3.pdf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6"/>
                  </a:ext>
                </a:extLst>
              </a:tr>
              <a:tr h="11206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UC-9.4</a:t>
                      </a:r>
                    </a:p>
                  </a:txBody>
                  <a:tcPr/>
                </a:tc>
                <a:tc>
                  <a:txBody>
                    <a:bodyPr/>
                    <a:lstStyle/>
                    <a:p>
                      <a:pPr>
                        <a:lnSpc>
                          <a:spcPct val="107000"/>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Dark mode</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user will be able to apply dark mode on application</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hlinkClick r:id="rId5" action="ppaction://hlinkfile"/>
                        </a:rPr>
                        <a:t>M9_UC4.pdf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301377326"/>
                  </a:ext>
                </a:extLst>
              </a:tr>
            </a:tbl>
          </a:graphicData>
        </a:graphic>
      </p:graphicFrame>
    </p:spTree>
    <p:extLst>
      <p:ext uri="{BB962C8B-B14F-4D97-AF65-F5344CB8AC3E}">
        <p14:creationId xmlns:p14="http://schemas.microsoft.com/office/powerpoint/2010/main" val="184193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A6D8FD-55CA-43B4-AE1C-86BED31DD83F}"/>
              </a:ext>
            </a:extLst>
          </p:cNvPr>
          <p:cNvSpPr>
            <a:spLocks noGrp="1"/>
          </p:cNvSpPr>
          <p:nvPr>
            <p:ph type="sldNum" sz="quarter" idx="12"/>
          </p:nvPr>
        </p:nvSpPr>
        <p:spPr/>
        <p:txBody>
          <a:bodyPr/>
          <a:lstStyle/>
          <a:p>
            <a:fld id="{A8EF9831-35B4-4843-9AA9-F06FC1EDDB89}" type="slidenum">
              <a:rPr lang="en-US" smtClean="0"/>
              <a:pPr/>
              <a:t>27</a:t>
            </a:fld>
            <a:endParaRPr lang="en-US" dirty="0"/>
          </a:p>
        </p:txBody>
      </p:sp>
      <p:sp>
        <p:nvSpPr>
          <p:cNvPr id="5" name="Title 1">
            <a:extLst>
              <a:ext uri="{FF2B5EF4-FFF2-40B4-BE49-F238E27FC236}">
                <a16:creationId xmlns:a16="http://schemas.microsoft.com/office/drawing/2014/main" id="{21508100-850F-43B6-AA78-B1B8D0BFB7EF}"/>
              </a:ext>
            </a:extLst>
          </p:cNvPr>
          <p:cNvSpPr txBox="1">
            <a:spLocks/>
          </p:cNvSpPr>
          <p:nvPr/>
        </p:nvSpPr>
        <p:spPr>
          <a:xfrm>
            <a:off x="2068576" y="304800"/>
            <a:ext cx="13612368" cy="1143000"/>
          </a:xfrm>
          <a:prstGeom prst="rect">
            <a:avLst/>
          </a:prstGeom>
        </p:spPr>
        <p:txBody>
          <a:bodyPr lIns="104498" tIns="52249" rIns="104498" bIns="52249"/>
          <a:lstStyle>
            <a:lvl1pPr algn="ctr" defTabSz="1044976" rtl="0" eaLnBrk="1" latinLnBrk="0" hangingPunct="1">
              <a:spcBef>
                <a:spcPct val="0"/>
              </a:spcBef>
              <a:buNone/>
              <a:defRPr sz="5000" kern="1200">
                <a:solidFill>
                  <a:schemeClr val="tx1"/>
                </a:solidFill>
                <a:latin typeface="+mj-lt"/>
                <a:ea typeface="+mj-ea"/>
                <a:cs typeface="+mj-cs"/>
              </a:defRPr>
            </a:lvl1pPr>
          </a:lstStyle>
          <a:p>
            <a:r>
              <a:rPr lang="en-US" sz="4500" b="1" u="sng" dirty="0">
                <a:latin typeface="Times New Roman" panose="02020603050405020304" pitchFamily="18" charset="0"/>
                <a:cs typeface="Times New Roman" panose="02020603050405020304" pitchFamily="18" charset="0"/>
              </a:rPr>
              <a:t>List of Use Cases Module Wise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Module-9: Settings and Configuration</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0D3E02F7-252A-43B2-8152-DC901D568872}"/>
              </a:ext>
            </a:extLst>
          </p:cNvPr>
          <p:cNvGraphicFramePr>
            <a:graphicFrameLocks noGrp="1"/>
          </p:cNvGraphicFramePr>
          <p:nvPr>
            <p:extLst>
              <p:ext uri="{D42A27DB-BD31-4B8C-83A1-F6EECF244321}">
                <p14:modId xmlns:p14="http://schemas.microsoft.com/office/powerpoint/2010/main" val="2265304033"/>
              </p:ext>
            </p:extLst>
          </p:nvPr>
        </p:nvGraphicFramePr>
        <p:xfrm>
          <a:off x="127000" y="1905000"/>
          <a:ext cx="15553944" cy="4616637"/>
        </p:xfrm>
        <a:graphic>
          <a:graphicData uri="http://schemas.openxmlformats.org/drawingml/2006/table">
            <a:tbl>
              <a:tblPr firstRow="1" bandRow="1">
                <a:tableStyleId>{5C22544A-7EE6-4342-B048-85BDC9FD1C3A}</a:tableStyleId>
              </a:tblPr>
              <a:tblGrid>
                <a:gridCol w="1662104">
                  <a:extLst>
                    <a:ext uri="{9D8B030D-6E8A-4147-A177-3AD203B41FA5}">
                      <a16:colId xmlns:a16="http://schemas.microsoft.com/office/drawing/2014/main" val="20000"/>
                    </a:ext>
                  </a:extLst>
                </a:gridCol>
                <a:gridCol w="2309235">
                  <a:extLst>
                    <a:ext uri="{9D8B030D-6E8A-4147-A177-3AD203B41FA5}">
                      <a16:colId xmlns:a16="http://schemas.microsoft.com/office/drawing/2014/main" val="20001"/>
                    </a:ext>
                  </a:extLst>
                </a:gridCol>
                <a:gridCol w="7355826">
                  <a:extLst>
                    <a:ext uri="{9D8B030D-6E8A-4147-A177-3AD203B41FA5}">
                      <a16:colId xmlns:a16="http://schemas.microsoft.com/office/drawing/2014/main" val="20002"/>
                    </a:ext>
                  </a:extLst>
                </a:gridCol>
                <a:gridCol w="4226779">
                  <a:extLst>
                    <a:ext uri="{9D8B030D-6E8A-4147-A177-3AD203B41FA5}">
                      <a16:colId xmlns:a16="http://schemas.microsoft.com/office/drawing/2014/main" val="4131745611"/>
                    </a:ext>
                  </a:extLst>
                </a:gridCol>
              </a:tblGrid>
              <a:tr h="1348308">
                <a:tc gridSpan="3">
                  <a:txBody>
                    <a:bodyPr/>
                    <a:lstStyle/>
                    <a:p>
                      <a:pPr algn="ctr"/>
                      <a:r>
                        <a:rPr lang="en-GB" sz="2800" dirty="0">
                          <a:solidFill>
                            <a:schemeClr val="tx1"/>
                          </a:solidFill>
                          <a:latin typeface="Times New Roman" panose="02020603050405020304" pitchFamily="18" charset="0"/>
                          <a:cs typeface="Times New Roman" panose="02020603050405020304" pitchFamily="18" charset="0"/>
                        </a:rPr>
                        <a:t>Module</a:t>
                      </a:r>
                      <a:r>
                        <a:rPr lang="en-GB" sz="2800" baseline="0" dirty="0">
                          <a:solidFill>
                            <a:schemeClr val="tx1"/>
                          </a:solidFill>
                          <a:latin typeface="Times New Roman" panose="02020603050405020304" pitchFamily="18" charset="0"/>
                          <a:cs typeface="Times New Roman" panose="02020603050405020304" pitchFamily="18" charset="0"/>
                        </a:rPr>
                        <a:t> 8: </a:t>
                      </a:r>
                      <a:r>
                        <a:rPr lang="en-GB" sz="2800" u="sng" baseline="0" dirty="0">
                          <a:solidFill>
                            <a:srgbClr val="0000FF"/>
                          </a:solidFill>
                          <a:latin typeface="Times New Roman" panose="02020603050405020304" pitchFamily="18" charset="0"/>
                          <a:cs typeface="Times New Roman" panose="02020603050405020304" pitchFamily="18" charset="0"/>
                        </a:rPr>
                        <a:t>Settings and Configuration</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1111321">
                <a:tc>
                  <a:txBody>
                    <a:bodyPr/>
                    <a:lstStyle/>
                    <a:p>
                      <a:pPr algn="ctr"/>
                      <a:r>
                        <a:rPr lang="en-GB" sz="2200" b="1" dirty="0">
                          <a:latin typeface="Times New Roman" panose="02020603050405020304" pitchFamily="18" charset="0"/>
                          <a:cs typeface="Times New Roman" panose="02020603050405020304" pitchFamily="18" charset="0"/>
                        </a:rPr>
                        <a:t>Use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Title</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Description</a:t>
                      </a:r>
                    </a:p>
                  </a:txBody>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Functional Requirement </a:t>
                      </a:r>
                    </a:p>
                  </a:txBody>
                  <a:tcPr/>
                </a:tc>
                <a:extLst>
                  <a:ext uri="{0D108BD9-81ED-4DB2-BD59-A6C34878D82A}">
                    <a16:rowId xmlns:a16="http://schemas.microsoft.com/office/drawing/2014/main" val="10001"/>
                  </a:ext>
                </a:extLst>
              </a:tr>
              <a:tr h="10475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UC-9.5</a:t>
                      </a:r>
                    </a:p>
                  </a:txBody>
                  <a:tcPr/>
                </a:tc>
                <a:tc>
                  <a:txBody>
                    <a:bodyPr/>
                    <a:lstStyle/>
                    <a:p>
                      <a:pPr>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Change Language</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Users can change the language of application.</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2" action="ppaction://hlinkfile"/>
                        </a:rPr>
                        <a:t>M9_UC5.pdf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11094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UC-8.2</a:t>
                      </a:r>
                    </a:p>
                  </a:txBody>
                  <a:tcPr/>
                </a:tc>
                <a:tc>
                  <a: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Privacy Policy</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Users can read the privacy policy of the system.</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hlinkClick r:id="rId3" action="ppaction://hlinkfile"/>
                        </a:rPr>
                        <a:t>M9_UC6.pdf</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82512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Non-Functional Requirement</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69160" y="1828800"/>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Non-Functional Requirements are provided below: </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aphicFrame>
        <p:nvGraphicFramePr>
          <p:cNvPr id="7" name="Content Placeholder 8">
            <a:extLst>
              <a:ext uri="{FF2B5EF4-FFF2-40B4-BE49-F238E27FC236}">
                <a16:creationId xmlns:a16="http://schemas.microsoft.com/office/drawing/2014/main" id="{21319386-CAED-4F05-8F82-28C55745031B}"/>
              </a:ext>
            </a:extLst>
          </p:cNvPr>
          <p:cNvGraphicFramePr>
            <a:graphicFrameLocks/>
          </p:cNvGraphicFramePr>
          <p:nvPr>
            <p:extLst>
              <p:ext uri="{D42A27DB-BD31-4B8C-83A1-F6EECF244321}">
                <p14:modId xmlns:p14="http://schemas.microsoft.com/office/powerpoint/2010/main" val="1989315164"/>
              </p:ext>
            </p:extLst>
          </p:nvPr>
        </p:nvGraphicFramePr>
        <p:xfrm>
          <a:off x="169160" y="2286001"/>
          <a:ext cx="15917680" cy="6629441"/>
        </p:xfrm>
        <a:graphic>
          <a:graphicData uri="http://schemas.openxmlformats.org/drawingml/2006/table">
            <a:tbl>
              <a:tblPr firstRow="1" bandRow="1">
                <a:tableStyleId>{5C22544A-7EE6-4342-B048-85BDC9FD1C3A}</a:tableStyleId>
              </a:tblPr>
              <a:tblGrid>
                <a:gridCol w="1480609">
                  <a:extLst>
                    <a:ext uri="{9D8B030D-6E8A-4147-A177-3AD203B41FA5}">
                      <a16:colId xmlns:a16="http://schemas.microsoft.com/office/drawing/2014/main" val="3079665425"/>
                    </a:ext>
                  </a:extLst>
                </a:gridCol>
                <a:gridCol w="14437071">
                  <a:extLst>
                    <a:ext uri="{9D8B030D-6E8A-4147-A177-3AD203B41FA5}">
                      <a16:colId xmlns:a16="http://schemas.microsoft.com/office/drawing/2014/main" val="3504073780"/>
                    </a:ext>
                  </a:extLst>
                </a:gridCol>
              </a:tblGrid>
              <a:tr h="327639">
                <a:tc>
                  <a:txBody>
                    <a:bodyPr/>
                    <a:lstStyle/>
                    <a:p>
                      <a:pPr algn="ctr">
                        <a:lnSpc>
                          <a:spcPct val="100000"/>
                        </a:lnSpc>
                        <a:spcAft>
                          <a:spcPts val="0"/>
                        </a:spcAft>
                      </a:pP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Title</a:t>
                      </a:r>
                      <a:endParaRPr lang="en-CA"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1">
                        <a:lumMod val="75000"/>
                      </a:schemeClr>
                    </a:solidFill>
                  </a:tcPr>
                </a:tc>
                <a:tc>
                  <a:txBody>
                    <a:bodyPr/>
                    <a:lstStyle/>
                    <a:p>
                      <a:pPr lvl="1"/>
                      <a:r>
                        <a:rPr lang="en-US" sz="2400" b="1" kern="1200" dirty="0">
                          <a:solidFill>
                            <a:schemeClr val="lt1"/>
                          </a:solidFill>
                          <a:effectLst/>
                          <a:latin typeface="Times New Roman" panose="02020603050405020304" pitchFamily="18" charset="0"/>
                          <a:ea typeface="+mn-ea"/>
                          <a:cs typeface="Times New Roman" panose="02020603050405020304" pitchFamily="18" charset="0"/>
                        </a:rPr>
                        <a:t>Performance Requirements </a:t>
                      </a:r>
                    </a:p>
                  </a:txBody>
                  <a:tcPr marL="68580" marR="68580" marT="0" marB="0">
                    <a:solidFill>
                      <a:schemeClr val="accent1">
                        <a:lumMod val="75000"/>
                      </a:schemeClr>
                    </a:solidFill>
                  </a:tcPr>
                </a:tc>
                <a:extLst>
                  <a:ext uri="{0D108BD9-81ED-4DB2-BD59-A6C34878D82A}">
                    <a16:rowId xmlns:a16="http://schemas.microsoft.com/office/drawing/2014/main" val="4185023544"/>
                  </a:ext>
                </a:extLst>
              </a:tr>
              <a:tr h="815006">
                <a:tc>
                  <a:txBody>
                    <a:bodyPr/>
                    <a:lstStyle/>
                    <a:p>
                      <a:pPr algn="ctr">
                        <a:lnSpc>
                          <a:spcPct val="100000"/>
                        </a:lnSpc>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NFR-1</a:t>
                      </a:r>
                      <a:endParaRPr lang="en-CA"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2400" kern="1200" dirty="0">
                          <a:solidFill>
                            <a:schemeClr val="dk1"/>
                          </a:solidFill>
                          <a:effectLst/>
                          <a:latin typeface="Times New Roman" panose="02020603050405020304" pitchFamily="18" charset="0"/>
                          <a:ea typeface="+mn-ea"/>
                          <a:cs typeface="Times New Roman" panose="02020603050405020304" pitchFamily="18" charset="0"/>
                        </a:rPr>
                        <a:t>The system will have a minimum response time of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1.5 second</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and maximum response time of </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5 seconds</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After reaching 5 seconds limit, user will receive a prompt message and previous activity will be restored.</a:t>
                      </a:r>
                    </a:p>
                  </a:txBody>
                  <a:tcPr marL="68580" marR="68580" marT="0" marB="0"/>
                </a:tc>
                <a:extLst>
                  <a:ext uri="{0D108BD9-81ED-4DB2-BD59-A6C34878D82A}">
                    <a16:rowId xmlns:a16="http://schemas.microsoft.com/office/drawing/2014/main" val="780898334"/>
                  </a:ext>
                </a:extLst>
              </a:tr>
              <a:tr h="327639">
                <a:tc>
                  <a:txBody>
                    <a:bodyPr/>
                    <a:lstStyle/>
                    <a:p>
                      <a:pPr algn="ctr">
                        <a:lnSpc>
                          <a:spcPct val="100000"/>
                        </a:lnSpc>
                        <a:spcAft>
                          <a:spcPts val="0"/>
                        </a:spcAft>
                      </a:pP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Title</a:t>
                      </a:r>
                      <a:endParaRPr lang="en-CA"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1">
                        <a:lumMod val="75000"/>
                      </a:schemeClr>
                    </a:solidFill>
                  </a:tcPr>
                </a:tc>
                <a:tc>
                  <a:txBody>
                    <a:bodyPr/>
                    <a:lstStyle/>
                    <a:p>
                      <a:pPr lvl="1"/>
                      <a:r>
                        <a:rPr lang="en-US" sz="2400" b="1" kern="1200" dirty="0">
                          <a:solidFill>
                            <a:schemeClr val="lt1"/>
                          </a:solidFill>
                          <a:effectLst/>
                          <a:latin typeface="Times New Roman" panose="02020603050405020304" pitchFamily="18" charset="0"/>
                          <a:ea typeface="+mn-ea"/>
                          <a:cs typeface="Times New Roman" panose="02020603050405020304" pitchFamily="18" charset="0"/>
                        </a:rPr>
                        <a:t>Reliability </a:t>
                      </a:r>
                    </a:p>
                  </a:txBody>
                  <a:tcPr marL="68580" marR="68580" marT="0" marB="0">
                    <a:solidFill>
                      <a:schemeClr val="accent1">
                        <a:lumMod val="75000"/>
                      </a:schemeClr>
                    </a:solidFill>
                  </a:tcPr>
                </a:tc>
                <a:extLst>
                  <a:ext uri="{0D108BD9-81ED-4DB2-BD59-A6C34878D82A}">
                    <a16:rowId xmlns:a16="http://schemas.microsoft.com/office/drawing/2014/main" val="777250370"/>
                  </a:ext>
                </a:extLst>
              </a:tr>
              <a:tr h="5082915">
                <a:tc>
                  <a:txBody>
                    <a:bodyPr/>
                    <a:lstStyle/>
                    <a:p>
                      <a:pPr algn="ctr">
                        <a:lnSpc>
                          <a:spcPct val="100000"/>
                        </a:lnSpc>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NFR-2</a:t>
                      </a:r>
                      <a:endParaRPr lang="en-CA"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0000"/>
                        </a:lnSpc>
                        <a:spcAft>
                          <a:spcPts val="0"/>
                        </a:spcAft>
                      </a:pPr>
                      <a:r>
                        <a:rPr lang="en-US" sz="2400" b="1" kern="1200" dirty="0">
                          <a:solidFill>
                            <a:schemeClr val="dk1"/>
                          </a:solidFill>
                          <a:effectLst/>
                          <a:latin typeface="Times New Roman" panose="02020603050405020304" pitchFamily="18" charset="0"/>
                          <a:ea typeface="+mn-ea"/>
                          <a:cs typeface="Times New Roman" panose="02020603050405020304" pitchFamily="18" charset="0"/>
                        </a:rPr>
                        <a:t>MTBF (Mean Time between Failures):</a:t>
                      </a:r>
                    </a:p>
                    <a:p>
                      <a:pPr algn="just">
                        <a:lnSpc>
                          <a:spcPct val="100000"/>
                        </a:lnSpc>
                        <a:spcAft>
                          <a:spcPts val="0"/>
                        </a:spcAft>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The estimated mean time between failures will be  24 hours ÷ 4 Errors. So, the estimated MTBF value is 6.</a:t>
                      </a:r>
                    </a:p>
                    <a:p>
                      <a:pPr algn="just">
                        <a:lnSpc>
                          <a:spcPct val="100000"/>
                        </a:lnSpc>
                        <a:spcAft>
                          <a:spcPts val="0"/>
                        </a:spcAft>
                      </a:pPr>
                      <a:r>
                        <a:rPr lang="en-US" sz="2400" b="1" kern="1200" dirty="0">
                          <a:solidFill>
                            <a:schemeClr val="dk1"/>
                          </a:solidFill>
                          <a:effectLst/>
                          <a:latin typeface="Times New Roman" panose="02020603050405020304" pitchFamily="18" charset="0"/>
                          <a:ea typeface="+mn-ea"/>
                          <a:cs typeface="Times New Roman" panose="02020603050405020304" pitchFamily="18" charset="0"/>
                        </a:rPr>
                        <a:t>Consequences of the Software Failure:</a:t>
                      </a:r>
                    </a:p>
                    <a:p>
                      <a:pPr algn="just">
                        <a:lnSpc>
                          <a:spcPct val="100000"/>
                        </a:lnSpc>
                        <a:spcAft>
                          <a:spcPts val="0"/>
                        </a:spcAft>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Even if the software fails due to an error, the user will not lose his/her data. Every detail of the user’s data will be recovered because the backup system of software will always update the backup file after every change the user made in his/her profile. So incase the system fails, the backup program will execute automatically to recover all the data.</a:t>
                      </a:r>
                    </a:p>
                    <a:p>
                      <a:pPr algn="just">
                        <a:lnSpc>
                          <a:spcPct val="100000"/>
                        </a:lnSpc>
                        <a:spcAft>
                          <a:spcPts val="0"/>
                        </a:spcAft>
                      </a:pPr>
                      <a:r>
                        <a:rPr lang="en-US" sz="2400" b="1" kern="1200" dirty="0">
                          <a:solidFill>
                            <a:schemeClr val="dk1"/>
                          </a:solidFill>
                          <a:effectLst/>
                          <a:latin typeface="Times New Roman" panose="02020603050405020304" pitchFamily="18" charset="0"/>
                          <a:ea typeface="+mn-ea"/>
                          <a:cs typeface="Times New Roman" panose="02020603050405020304" pitchFamily="18" charset="0"/>
                        </a:rPr>
                        <a:t>Protection from Failure:</a:t>
                      </a:r>
                    </a:p>
                    <a:p>
                      <a:pPr algn="just">
                        <a:lnSpc>
                          <a:spcPct val="100000"/>
                        </a:lnSpc>
                        <a:spcAft>
                          <a:spcPts val="0"/>
                        </a:spcAft>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At the testing phase of the Software development, the software would be thoroughly checked before going on to the next phase. So, there would be a 10% chance that an error could be faced by any user.</a:t>
                      </a:r>
                    </a:p>
                    <a:p>
                      <a:pPr algn="just">
                        <a:lnSpc>
                          <a:spcPct val="100000"/>
                        </a:lnSpc>
                        <a:spcAft>
                          <a:spcPts val="0"/>
                        </a:spcAft>
                      </a:pPr>
                      <a:r>
                        <a:rPr lang="en-US" sz="2400" b="1" kern="1200" dirty="0">
                          <a:solidFill>
                            <a:schemeClr val="dk1"/>
                          </a:solidFill>
                          <a:effectLst/>
                          <a:latin typeface="Times New Roman" panose="02020603050405020304" pitchFamily="18" charset="0"/>
                          <a:ea typeface="+mn-ea"/>
                          <a:cs typeface="Times New Roman" panose="02020603050405020304" pitchFamily="18" charset="0"/>
                        </a:rPr>
                        <a:t>Strategy for Correction:</a:t>
                      </a:r>
                    </a:p>
                    <a:p>
                      <a:pPr algn="just">
                        <a:lnSpc>
                          <a:spcPct val="100000"/>
                        </a:lnSpc>
                        <a:spcAft>
                          <a:spcPts val="0"/>
                        </a:spcAft>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As the design methodology that will be used is Object Oriented, so even if the error shows up, it will be easier to detect the line of code where the bug is present. So, the average time to fix an error would be 3-4 hours.</a:t>
                      </a:r>
                    </a:p>
                  </a:txBody>
                  <a:tcPr marL="68580" marR="68580" marT="0" marB="0"/>
                </a:tc>
                <a:extLst>
                  <a:ext uri="{0D108BD9-81ED-4DB2-BD59-A6C34878D82A}">
                    <a16:rowId xmlns:a16="http://schemas.microsoft.com/office/drawing/2014/main" val="2696602924"/>
                  </a:ext>
                </a:extLst>
              </a:tr>
            </a:tbl>
          </a:graphicData>
        </a:graphic>
      </p:graphicFrame>
    </p:spTree>
    <p:extLst>
      <p:ext uri="{BB962C8B-B14F-4D97-AF65-F5344CB8AC3E}">
        <p14:creationId xmlns:p14="http://schemas.microsoft.com/office/powerpoint/2010/main" val="1422279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55E1B3-BEA2-4E37-A5E2-B04FF416FFE5}"/>
              </a:ext>
            </a:extLst>
          </p:cNvPr>
          <p:cNvSpPr>
            <a:spLocks noGrp="1"/>
          </p:cNvSpPr>
          <p:nvPr>
            <p:ph type="sldNum" sz="quarter" idx="12"/>
          </p:nvPr>
        </p:nvSpPr>
        <p:spPr/>
        <p:txBody>
          <a:bodyPr/>
          <a:lstStyle/>
          <a:p>
            <a:fld id="{A8EF9831-35B4-4843-9AA9-F06FC1EDDB89}" type="slidenum">
              <a:rPr lang="en-US" smtClean="0"/>
              <a:pPr/>
              <a:t>29</a:t>
            </a:fld>
            <a:endParaRPr lang="en-US" dirty="0"/>
          </a:p>
        </p:txBody>
      </p:sp>
      <p:sp>
        <p:nvSpPr>
          <p:cNvPr id="7" name="Title 1">
            <a:extLst>
              <a:ext uri="{FF2B5EF4-FFF2-40B4-BE49-F238E27FC236}">
                <a16:creationId xmlns:a16="http://schemas.microsoft.com/office/drawing/2014/main" id="{27FE89AF-7FD1-49E3-8DB8-E403DCF2A38A}"/>
              </a:ext>
            </a:extLst>
          </p:cNvPr>
          <p:cNvSpPr txBox="1">
            <a:spLocks/>
          </p:cNvSpPr>
          <p:nvPr/>
        </p:nvSpPr>
        <p:spPr>
          <a:xfrm>
            <a:off x="2687320" y="304800"/>
            <a:ext cx="12374880" cy="1143000"/>
          </a:xfrm>
          <a:prstGeom prst="rect">
            <a:avLst/>
          </a:prstGeom>
        </p:spPr>
        <p:txBody>
          <a:bodyPr lIns="104498" tIns="52249" rIns="104498" bIns="52249"/>
          <a:lstStyle>
            <a:lvl1pPr algn="ctr" defTabSz="1044976" rtl="0" eaLnBrk="1" latinLnBrk="0" hangingPunct="1">
              <a:spcBef>
                <a:spcPct val="0"/>
              </a:spcBef>
              <a:buNone/>
              <a:defRPr sz="5000" kern="1200">
                <a:solidFill>
                  <a:schemeClr val="tx1"/>
                </a:solidFill>
                <a:latin typeface="+mj-lt"/>
                <a:ea typeface="+mj-ea"/>
                <a:cs typeface="+mj-cs"/>
              </a:defRPr>
            </a:lvl1pPr>
          </a:lstStyle>
          <a:p>
            <a:r>
              <a:rPr lang="en-US" sz="4500" b="1" u="sng" dirty="0">
                <a:latin typeface="Times New Roman" panose="02020603050405020304" pitchFamily="18" charset="0"/>
                <a:cs typeface="Times New Roman" panose="02020603050405020304" pitchFamily="18" charset="0"/>
              </a:rPr>
              <a:t>Non-Functional Requirement</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graphicFrame>
        <p:nvGraphicFramePr>
          <p:cNvPr id="8" name="Content Placeholder 8">
            <a:extLst>
              <a:ext uri="{FF2B5EF4-FFF2-40B4-BE49-F238E27FC236}">
                <a16:creationId xmlns:a16="http://schemas.microsoft.com/office/drawing/2014/main" id="{886510D4-F7F1-4A8E-8770-DB4207C8E8E1}"/>
              </a:ext>
            </a:extLst>
          </p:cNvPr>
          <p:cNvGraphicFramePr>
            <a:graphicFrameLocks/>
          </p:cNvGraphicFramePr>
          <p:nvPr>
            <p:extLst>
              <p:ext uri="{D42A27DB-BD31-4B8C-83A1-F6EECF244321}">
                <p14:modId xmlns:p14="http://schemas.microsoft.com/office/powerpoint/2010/main" val="2464194590"/>
              </p:ext>
            </p:extLst>
          </p:nvPr>
        </p:nvGraphicFramePr>
        <p:xfrm>
          <a:off x="127001" y="2133600"/>
          <a:ext cx="15468600" cy="5943600"/>
        </p:xfrm>
        <a:graphic>
          <a:graphicData uri="http://schemas.openxmlformats.org/drawingml/2006/table">
            <a:tbl>
              <a:tblPr firstRow="1" bandRow="1">
                <a:tableStyleId>{5C22544A-7EE6-4342-B048-85BDC9FD1C3A}</a:tableStyleId>
              </a:tblPr>
              <a:tblGrid>
                <a:gridCol w="1438837">
                  <a:extLst>
                    <a:ext uri="{9D8B030D-6E8A-4147-A177-3AD203B41FA5}">
                      <a16:colId xmlns:a16="http://schemas.microsoft.com/office/drawing/2014/main" val="3079665425"/>
                    </a:ext>
                  </a:extLst>
                </a:gridCol>
                <a:gridCol w="14029763">
                  <a:extLst>
                    <a:ext uri="{9D8B030D-6E8A-4147-A177-3AD203B41FA5}">
                      <a16:colId xmlns:a16="http://schemas.microsoft.com/office/drawing/2014/main" val="3504073780"/>
                    </a:ext>
                  </a:extLst>
                </a:gridCol>
              </a:tblGrid>
              <a:tr h="645457">
                <a:tc>
                  <a:txBody>
                    <a:bodyPr/>
                    <a:lstStyle/>
                    <a:p>
                      <a:pPr algn="ctr">
                        <a:lnSpc>
                          <a:spcPct val="100000"/>
                        </a:lnSpc>
                        <a:spcAft>
                          <a:spcPts val="0"/>
                        </a:spcAft>
                      </a:pPr>
                      <a:r>
                        <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Titles</a:t>
                      </a:r>
                      <a:endParaRPr lang="en-CA"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1">
                        <a:lumMod val="75000"/>
                      </a:schemeClr>
                    </a:solidFill>
                  </a:tcPr>
                </a:tc>
                <a:tc>
                  <a:txBody>
                    <a:bodyPr/>
                    <a:lstStyle/>
                    <a:p>
                      <a:pPr lvl="1"/>
                      <a:r>
                        <a:rPr lang="en-US" sz="2400" b="1" kern="1200" dirty="0">
                          <a:solidFill>
                            <a:schemeClr val="lt1"/>
                          </a:solidFill>
                          <a:effectLst/>
                          <a:latin typeface="Times New Roman" panose="02020603050405020304" pitchFamily="18" charset="0"/>
                          <a:ea typeface="+mn-ea"/>
                          <a:cs typeface="Times New Roman" panose="02020603050405020304" pitchFamily="18" charset="0"/>
                        </a:rPr>
                        <a:t>Usability</a:t>
                      </a:r>
                      <a:r>
                        <a:rPr lang="en-US" sz="2400" b="1" kern="1200" dirty="0">
                          <a:solidFill>
                            <a:schemeClr val="dk1"/>
                          </a:solidFill>
                          <a:effectLst/>
                          <a:latin typeface="Times New Roman" panose="02020603050405020304" pitchFamily="18" charset="0"/>
                          <a:ea typeface="+mn-ea"/>
                          <a:cs typeface="Times New Roman" panose="02020603050405020304" pitchFamily="18" charset="0"/>
                        </a:rPr>
                        <a:t> </a:t>
                      </a:r>
                    </a:p>
                  </a:txBody>
                  <a:tcPr marL="68580" marR="68580" marT="0" marB="0">
                    <a:solidFill>
                      <a:schemeClr val="accent1">
                        <a:lumMod val="75000"/>
                      </a:schemeClr>
                    </a:solidFill>
                  </a:tcPr>
                </a:tc>
                <a:extLst>
                  <a:ext uri="{0D108BD9-81ED-4DB2-BD59-A6C34878D82A}">
                    <a16:rowId xmlns:a16="http://schemas.microsoft.com/office/drawing/2014/main" val="4195653617"/>
                  </a:ext>
                </a:extLst>
              </a:tr>
              <a:tr h="2824972">
                <a:tc>
                  <a:txBody>
                    <a:bodyPr/>
                    <a:lstStyle/>
                    <a:p>
                      <a:pPr algn="ctr">
                        <a:lnSpc>
                          <a:spcPct val="100000"/>
                        </a:lnSpc>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NFR-3</a:t>
                      </a:r>
                      <a:endParaRPr lang="en-CA"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0000"/>
                        </a:lnSpc>
                        <a:spcAft>
                          <a:spcPts val="0"/>
                        </a:spcAft>
                      </a:pPr>
                      <a:r>
                        <a:rPr lang="en-US" sz="2400" b="1" kern="1200" dirty="0">
                          <a:solidFill>
                            <a:schemeClr val="dk1"/>
                          </a:solidFill>
                          <a:effectLst/>
                          <a:latin typeface="Times New Roman" panose="02020603050405020304" pitchFamily="18" charset="0"/>
                          <a:ea typeface="+mn-ea"/>
                          <a:cs typeface="Times New Roman" panose="02020603050405020304" pitchFamily="18" charset="0"/>
                        </a:rPr>
                        <a:t>Use-1: </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A new user of the software will take only 20-30 minutes to understand the use of the system.</a:t>
                      </a:r>
                    </a:p>
                    <a:p>
                      <a:pPr algn="just">
                        <a:lnSpc>
                          <a:spcPct val="100000"/>
                        </a:lnSpc>
                        <a:spcAft>
                          <a:spcPts val="0"/>
                        </a:spcAft>
                      </a:pPr>
                      <a:r>
                        <a:rPr lang="en-US" sz="2400" b="1" kern="1200" dirty="0">
                          <a:solidFill>
                            <a:schemeClr val="dk1"/>
                          </a:solidFill>
                          <a:effectLst/>
                          <a:latin typeface="Times New Roman" panose="02020603050405020304" pitchFamily="18" charset="0"/>
                          <a:ea typeface="+mn-ea"/>
                          <a:cs typeface="Times New Roman" panose="02020603050405020304" pitchFamily="18" charset="0"/>
                        </a:rPr>
                        <a:t>Use-2: </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The software will be easy to use, and the users will not have to add their credentials again and again because the credentials will be saved when the user adds them for the first time on choice.</a:t>
                      </a:r>
                    </a:p>
                    <a:p>
                      <a:pPr algn="just">
                        <a:lnSpc>
                          <a:spcPct val="100000"/>
                        </a:lnSpc>
                        <a:spcAft>
                          <a:spcPts val="0"/>
                        </a:spcAft>
                      </a:pPr>
                      <a:r>
                        <a:rPr lang="en-US" sz="2400" b="1" kern="1200" dirty="0">
                          <a:solidFill>
                            <a:schemeClr val="dk1"/>
                          </a:solidFill>
                          <a:effectLst/>
                          <a:latin typeface="Times New Roman" panose="02020603050405020304" pitchFamily="18" charset="0"/>
                          <a:ea typeface="+mn-ea"/>
                          <a:cs typeface="Times New Roman" panose="02020603050405020304" pitchFamily="18" charset="0"/>
                        </a:rPr>
                        <a:t>Use-3: </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The interface of the system will also be easy to use. Users can easily switch menus and understand it without any problem because every menu has a simple interface.</a:t>
                      </a:r>
                    </a:p>
                    <a:p>
                      <a:pPr algn="just">
                        <a:lnSpc>
                          <a:spcPct val="100000"/>
                        </a:lnSpc>
                        <a:spcAft>
                          <a:spcPts val="0"/>
                        </a:spcAft>
                      </a:pPr>
                      <a:r>
                        <a:rPr lang="en-US" sz="2400" b="1" kern="1200" dirty="0">
                          <a:solidFill>
                            <a:schemeClr val="dk1"/>
                          </a:solidFill>
                          <a:effectLst/>
                          <a:latin typeface="Times New Roman" panose="02020603050405020304" pitchFamily="18" charset="0"/>
                          <a:ea typeface="+mn-ea"/>
                          <a:cs typeface="Times New Roman" panose="02020603050405020304" pitchFamily="18" charset="0"/>
                        </a:rPr>
                        <a:t>Use-4: </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The lost data of the user can be recovered through the backup system. The probability of data recovery is 90%.</a:t>
                      </a:r>
                    </a:p>
                  </a:txBody>
                  <a:tcPr marL="68580" marR="68580" marT="0" marB="0"/>
                </a:tc>
                <a:extLst>
                  <a:ext uri="{0D108BD9-81ED-4DB2-BD59-A6C34878D82A}">
                    <a16:rowId xmlns:a16="http://schemas.microsoft.com/office/drawing/2014/main" val="2885869563"/>
                  </a:ext>
                </a:extLst>
              </a:tr>
              <a:tr h="686531">
                <a:tc>
                  <a:txBody>
                    <a:bodyPr/>
                    <a:lstStyle/>
                    <a:p>
                      <a:pPr algn="ctr">
                        <a:lnSpc>
                          <a:spcPct val="100000"/>
                        </a:lnSpc>
                        <a:spcAft>
                          <a:spcPts val="0"/>
                        </a:spcAft>
                      </a:pPr>
                      <a:r>
                        <a:rPr lang="en-US" sz="2400" dirty="0">
                          <a:solidFill>
                            <a:schemeClr val="bg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Title</a:t>
                      </a:r>
                      <a:endParaRPr lang="en-CA" sz="2400" dirty="0">
                        <a:solidFill>
                          <a:schemeClr val="bg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1">
                        <a:lumMod val="75000"/>
                      </a:schemeClr>
                    </a:solidFill>
                  </a:tcPr>
                </a:tc>
                <a:tc>
                  <a:txBody>
                    <a:bodyPr/>
                    <a:lstStyle/>
                    <a:p>
                      <a:pPr lvl="1"/>
                      <a:r>
                        <a:rPr lang="en-US" sz="2400" b="1" kern="1200" dirty="0">
                          <a:solidFill>
                            <a:schemeClr val="bg1">
                              <a:lumMod val="95000"/>
                            </a:schemeClr>
                          </a:solidFill>
                          <a:effectLst/>
                          <a:latin typeface="Times New Roman" panose="02020603050405020304" pitchFamily="18" charset="0"/>
                          <a:ea typeface="+mn-ea"/>
                          <a:cs typeface="Times New Roman" panose="02020603050405020304" pitchFamily="18" charset="0"/>
                        </a:rPr>
                        <a:t>Security</a:t>
                      </a:r>
                    </a:p>
                  </a:txBody>
                  <a:tcPr marL="68580" marR="68580" marT="0" marB="0">
                    <a:solidFill>
                      <a:schemeClr val="accent1">
                        <a:lumMod val="75000"/>
                      </a:schemeClr>
                    </a:solidFill>
                  </a:tcPr>
                </a:tc>
                <a:extLst>
                  <a:ext uri="{0D108BD9-81ED-4DB2-BD59-A6C34878D82A}">
                    <a16:rowId xmlns:a16="http://schemas.microsoft.com/office/drawing/2014/main" val="3388860434"/>
                  </a:ext>
                </a:extLst>
              </a:tr>
              <a:tr h="1786640">
                <a:tc>
                  <a:txBody>
                    <a:bodyPr/>
                    <a:lstStyle/>
                    <a:p>
                      <a:pPr algn="ctr">
                        <a:lnSpc>
                          <a:spcPct val="100000"/>
                        </a:lnSpc>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NFR-4</a:t>
                      </a:r>
                      <a:endParaRPr lang="en-CA"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indent="-457200" algn="just">
                        <a:lnSpc>
                          <a:spcPct val="100000"/>
                        </a:lnSpc>
                        <a:spcAft>
                          <a:spcPts val="0"/>
                        </a:spcAft>
                        <a:buAutoNum type="arabicParen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The system will ensure the security of data and information of users. The credentials of Users are safe.</a:t>
                      </a:r>
                      <a:endParaRPr lang="en-CA"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22060403"/>
                  </a:ext>
                </a:extLst>
              </a:tr>
            </a:tbl>
          </a:graphicData>
        </a:graphic>
      </p:graphicFrame>
    </p:spTree>
    <p:extLst>
      <p:ext uri="{BB962C8B-B14F-4D97-AF65-F5344CB8AC3E}">
        <p14:creationId xmlns:p14="http://schemas.microsoft.com/office/powerpoint/2010/main" val="136523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Project Category</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522488" indent="-388238" algn="l"/>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522488" indent="-388238" algn="l"/>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522488" indent="-388238" algn="l"/>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The project categories are:</a:t>
            </a:r>
          </a:p>
          <a:p>
            <a:pPr marL="522488" indent="-388238" algn="l"/>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B-</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Web Application/Web Application based Information System </a:t>
            </a: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522488" indent="-388238" algn="l"/>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C-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Problem Solving and Artificial Intelligence </a:t>
            </a: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522488" indent="-388238" algn="l"/>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E-</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Smartphone Application </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17045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User Interfaces</a:t>
            </a:r>
          </a:p>
        </p:txBody>
      </p:sp>
      <p:sp>
        <p:nvSpPr>
          <p:cNvPr id="3" name="Content Placeholder 2"/>
          <p:cNvSpPr txBox="1">
            <a:spLocks/>
          </p:cNvSpPr>
          <p:nvPr/>
        </p:nvSpPr>
        <p:spPr>
          <a:xfrm>
            <a:off x="355600" y="2129081"/>
            <a:ext cx="15544800" cy="6669051"/>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Interface-1: Splash Screen of Mobile application </a:t>
            </a:r>
          </a:p>
          <a:p>
            <a:pPr algn="just"/>
            <a:r>
              <a:rPr lang="en-US" sz="2800" b="1" dirty="0">
                <a:solidFill>
                  <a:srgbClr val="FF0000"/>
                </a:solidFill>
              </a:rPr>
              <a:t> </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descr="Icon&#10;&#10;Description automatically generated">
            <a:extLst>
              <a:ext uri="{FF2B5EF4-FFF2-40B4-BE49-F238E27FC236}">
                <a16:creationId xmlns:a16="http://schemas.microsoft.com/office/drawing/2014/main" id="{FC302B7A-3109-DAA5-44B7-8C8AA730A6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5800" y="2895600"/>
            <a:ext cx="4226384" cy="5621159"/>
          </a:xfrm>
          <a:prstGeom prst="rect">
            <a:avLst/>
          </a:prstGeom>
        </p:spPr>
      </p:pic>
    </p:spTree>
    <p:extLst>
      <p:ext uri="{BB962C8B-B14F-4D97-AF65-F5344CB8AC3E}">
        <p14:creationId xmlns:p14="http://schemas.microsoft.com/office/powerpoint/2010/main" val="21846157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A31112-5C4B-4EE4-80FA-E796AF67179E}"/>
              </a:ext>
            </a:extLst>
          </p:cNvPr>
          <p:cNvSpPr>
            <a:spLocks noGrp="1"/>
          </p:cNvSpPr>
          <p:nvPr>
            <p:ph type="sldNum" sz="quarter" idx="12"/>
          </p:nvPr>
        </p:nvSpPr>
        <p:spPr/>
        <p:txBody>
          <a:bodyPr/>
          <a:lstStyle/>
          <a:p>
            <a:fld id="{A8EF9831-35B4-4843-9AA9-F06FC1EDDB89}" type="slidenum">
              <a:rPr lang="en-US" smtClean="0"/>
              <a:pPr/>
              <a:t>31</a:t>
            </a:fld>
            <a:endParaRPr lang="en-US" dirty="0"/>
          </a:p>
        </p:txBody>
      </p:sp>
      <p:sp>
        <p:nvSpPr>
          <p:cNvPr id="5" name="Title 1">
            <a:extLst>
              <a:ext uri="{FF2B5EF4-FFF2-40B4-BE49-F238E27FC236}">
                <a16:creationId xmlns:a16="http://schemas.microsoft.com/office/drawing/2014/main" id="{C9BEE9AF-D0F7-4182-8069-07313502CECE}"/>
              </a:ext>
            </a:extLst>
          </p:cNvPr>
          <p:cNvSpPr txBox="1">
            <a:spLocks/>
          </p:cNvSpPr>
          <p:nvPr/>
        </p:nvSpPr>
        <p:spPr>
          <a:xfrm>
            <a:off x="2687320" y="304800"/>
            <a:ext cx="12374880" cy="1143000"/>
          </a:xfrm>
          <a:prstGeom prst="rect">
            <a:avLst/>
          </a:prstGeom>
        </p:spPr>
        <p:txBody>
          <a:bodyPr lIns="104498" tIns="52249" rIns="104498" bIns="52249"/>
          <a:lstStyle>
            <a:lvl1pPr algn="ctr" defTabSz="1044976" rtl="0" eaLnBrk="1" latinLnBrk="0" hangingPunct="1">
              <a:spcBef>
                <a:spcPct val="0"/>
              </a:spcBef>
              <a:buNone/>
              <a:defRPr sz="5000" kern="1200">
                <a:solidFill>
                  <a:schemeClr val="tx1"/>
                </a:solidFill>
                <a:latin typeface="+mj-lt"/>
                <a:ea typeface="+mj-ea"/>
                <a:cs typeface="+mj-cs"/>
              </a:defRPr>
            </a:lvl1pPr>
          </a:lstStyle>
          <a:p>
            <a:r>
              <a:rPr lang="en-US" sz="4500" b="1" u="sng" dirty="0">
                <a:latin typeface="Times New Roman" panose="02020603050405020304" pitchFamily="18" charset="0"/>
                <a:cs typeface="Times New Roman" panose="02020603050405020304" pitchFamily="18" charset="0"/>
              </a:rPr>
              <a:t>User Interfaces</a:t>
            </a:r>
          </a:p>
        </p:txBody>
      </p:sp>
      <p:sp>
        <p:nvSpPr>
          <p:cNvPr id="6" name="Content Placeholder 2">
            <a:extLst>
              <a:ext uri="{FF2B5EF4-FFF2-40B4-BE49-F238E27FC236}">
                <a16:creationId xmlns:a16="http://schemas.microsoft.com/office/drawing/2014/main" id="{C5682767-877C-410A-A23E-7C8B6FDA7904}"/>
              </a:ext>
            </a:extLst>
          </p:cNvPr>
          <p:cNvSpPr txBox="1">
            <a:spLocks/>
          </p:cNvSpPr>
          <p:nvPr/>
        </p:nvSpPr>
        <p:spPr>
          <a:xfrm>
            <a:off x="355600" y="2129081"/>
            <a:ext cx="15544800" cy="6669051"/>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Interface-2: Signup Screen of Mobile application </a:t>
            </a:r>
          </a:p>
          <a:p>
            <a:pPr algn="just"/>
            <a:r>
              <a:rPr lang="en-US" sz="2800" b="1" dirty="0">
                <a:solidFill>
                  <a:srgbClr val="FF0000"/>
                </a:solidFill>
              </a:rPr>
              <a:t> </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2" name="Picture 1" descr="Graphical user interface&#10;&#10;Description automatically generated">
            <a:extLst>
              <a:ext uri="{FF2B5EF4-FFF2-40B4-BE49-F238E27FC236}">
                <a16:creationId xmlns:a16="http://schemas.microsoft.com/office/drawing/2014/main" id="{BCAF4D9D-E1B2-792B-84A6-68F81A664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9200" y="2943449"/>
            <a:ext cx="4226384" cy="5562600"/>
          </a:xfrm>
          <a:prstGeom prst="rect">
            <a:avLst/>
          </a:prstGeom>
        </p:spPr>
      </p:pic>
    </p:spTree>
    <p:extLst>
      <p:ext uri="{BB962C8B-B14F-4D97-AF65-F5344CB8AC3E}">
        <p14:creationId xmlns:p14="http://schemas.microsoft.com/office/powerpoint/2010/main" val="2583346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2A3D9AB-7F5C-4E50-B255-AB5175502E71}"/>
              </a:ext>
            </a:extLst>
          </p:cNvPr>
          <p:cNvSpPr>
            <a:spLocks noGrp="1"/>
          </p:cNvSpPr>
          <p:nvPr>
            <p:ph type="sldNum" sz="quarter" idx="12"/>
          </p:nvPr>
        </p:nvSpPr>
        <p:spPr/>
        <p:txBody>
          <a:bodyPr/>
          <a:lstStyle/>
          <a:p>
            <a:fld id="{A8EF9831-35B4-4843-9AA9-F06FC1EDDB89}" type="slidenum">
              <a:rPr lang="en-US" smtClean="0"/>
              <a:pPr/>
              <a:t>32</a:t>
            </a:fld>
            <a:endParaRPr lang="en-US" dirty="0"/>
          </a:p>
        </p:txBody>
      </p:sp>
      <p:sp>
        <p:nvSpPr>
          <p:cNvPr id="5" name="Title 1">
            <a:extLst>
              <a:ext uri="{FF2B5EF4-FFF2-40B4-BE49-F238E27FC236}">
                <a16:creationId xmlns:a16="http://schemas.microsoft.com/office/drawing/2014/main" id="{BF5E2755-19AC-4541-8AC2-20FE88CB4BD8}"/>
              </a:ext>
            </a:extLst>
          </p:cNvPr>
          <p:cNvSpPr txBox="1">
            <a:spLocks/>
          </p:cNvSpPr>
          <p:nvPr/>
        </p:nvSpPr>
        <p:spPr>
          <a:xfrm>
            <a:off x="2687320" y="304800"/>
            <a:ext cx="12374880" cy="1143000"/>
          </a:xfrm>
          <a:prstGeom prst="rect">
            <a:avLst/>
          </a:prstGeom>
        </p:spPr>
        <p:txBody>
          <a:bodyPr lIns="104498" tIns="52249" rIns="104498" bIns="52249"/>
          <a:lstStyle>
            <a:lvl1pPr algn="ctr" defTabSz="1044976" rtl="0" eaLnBrk="1" latinLnBrk="0" hangingPunct="1">
              <a:spcBef>
                <a:spcPct val="0"/>
              </a:spcBef>
              <a:buNone/>
              <a:defRPr sz="5000" kern="1200">
                <a:solidFill>
                  <a:schemeClr val="tx1"/>
                </a:solidFill>
                <a:latin typeface="+mj-lt"/>
                <a:ea typeface="+mj-ea"/>
                <a:cs typeface="+mj-cs"/>
              </a:defRPr>
            </a:lvl1pPr>
          </a:lstStyle>
          <a:p>
            <a:r>
              <a:rPr lang="en-US" sz="4500" b="1" u="sng">
                <a:latin typeface="Times New Roman" panose="02020603050405020304" pitchFamily="18" charset="0"/>
                <a:cs typeface="Times New Roman" panose="02020603050405020304" pitchFamily="18" charset="0"/>
              </a:rPr>
              <a:t>User Interfaces</a:t>
            </a:r>
            <a:endParaRPr lang="en-US" sz="4500" b="1" u="sng"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49E5C115-4866-49DA-98EC-339997C5CE8C}"/>
              </a:ext>
            </a:extLst>
          </p:cNvPr>
          <p:cNvSpPr txBox="1">
            <a:spLocks/>
          </p:cNvSpPr>
          <p:nvPr/>
        </p:nvSpPr>
        <p:spPr>
          <a:xfrm>
            <a:off x="355600" y="2129081"/>
            <a:ext cx="15544800" cy="6669051"/>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Interface-3: Sign in Screen of Mobile application </a:t>
            </a:r>
          </a:p>
          <a:p>
            <a:pPr algn="just"/>
            <a:r>
              <a:rPr lang="en-US" sz="2800" b="1" dirty="0">
                <a:solidFill>
                  <a:srgbClr val="FF0000"/>
                </a:solidFill>
              </a:rPr>
              <a:t> </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2" name="Picture 1" descr="Graphical user interface, text, application, chat or text message&#10;&#10;Description automatically generated">
            <a:extLst>
              <a:ext uri="{FF2B5EF4-FFF2-40B4-BE49-F238E27FC236}">
                <a16:creationId xmlns:a16="http://schemas.microsoft.com/office/drawing/2014/main" id="{5AF799F5-ECF6-3C29-5C60-D071CEBC77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1568" y="2942728"/>
            <a:ext cx="4226384" cy="5041756"/>
          </a:xfrm>
          <a:prstGeom prst="rect">
            <a:avLst/>
          </a:prstGeom>
        </p:spPr>
      </p:pic>
    </p:spTree>
    <p:extLst>
      <p:ext uri="{BB962C8B-B14F-4D97-AF65-F5344CB8AC3E}">
        <p14:creationId xmlns:p14="http://schemas.microsoft.com/office/powerpoint/2010/main" val="410983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2A3D9AB-7F5C-4E50-B255-AB5175502E71}"/>
              </a:ext>
            </a:extLst>
          </p:cNvPr>
          <p:cNvSpPr>
            <a:spLocks noGrp="1"/>
          </p:cNvSpPr>
          <p:nvPr>
            <p:ph type="sldNum" sz="quarter" idx="12"/>
          </p:nvPr>
        </p:nvSpPr>
        <p:spPr/>
        <p:txBody>
          <a:bodyPr/>
          <a:lstStyle/>
          <a:p>
            <a:fld id="{A8EF9831-35B4-4843-9AA9-F06FC1EDDB89}" type="slidenum">
              <a:rPr lang="en-US" smtClean="0"/>
              <a:pPr/>
              <a:t>33</a:t>
            </a:fld>
            <a:endParaRPr lang="en-US" dirty="0"/>
          </a:p>
        </p:txBody>
      </p:sp>
      <p:sp>
        <p:nvSpPr>
          <p:cNvPr id="5" name="Title 1">
            <a:extLst>
              <a:ext uri="{FF2B5EF4-FFF2-40B4-BE49-F238E27FC236}">
                <a16:creationId xmlns:a16="http://schemas.microsoft.com/office/drawing/2014/main" id="{BF5E2755-19AC-4541-8AC2-20FE88CB4BD8}"/>
              </a:ext>
            </a:extLst>
          </p:cNvPr>
          <p:cNvSpPr txBox="1">
            <a:spLocks/>
          </p:cNvSpPr>
          <p:nvPr/>
        </p:nvSpPr>
        <p:spPr>
          <a:xfrm>
            <a:off x="2687320" y="304800"/>
            <a:ext cx="12374880" cy="1143000"/>
          </a:xfrm>
          <a:prstGeom prst="rect">
            <a:avLst/>
          </a:prstGeom>
        </p:spPr>
        <p:txBody>
          <a:bodyPr lIns="104498" tIns="52249" rIns="104498" bIns="52249"/>
          <a:lstStyle>
            <a:lvl1pPr algn="ctr" defTabSz="1044976" rtl="0" eaLnBrk="1" latinLnBrk="0" hangingPunct="1">
              <a:spcBef>
                <a:spcPct val="0"/>
              </a:spcBef>
              <a:buNone/>
              <a:defRPr sz="5000" kern="1200">
                <a:solidFill>
                  <a:schemeClr val="tx1"/>
                </a:solidFill>
                <a:latin typeface="+mj-lt"/>
                <a:ea typeface="+mj-ea"/>
                <a:cs typeface="+mj-cs"/>
              </a:defRPr>
            </a:lvl1pPr>
          </a:lstStyle>
          <a:p>
            <a:r>
              <a:rPr lang="en-US" sz="4500" b="1" u="sng">
                <a:latin typeface="Times New Roman" panose="02020603050405020304" pitchFamily="18" charset="0"/>
                <a:cs typeface="Times New Roman" panose="02020603050405020304" pitchFamily="18" charset="0"/>
              </a:rPr>
              <a:t>User Interfaces</a:t>
            </a:r>
            <a:endParaRPr lang="en-US" sz="4500" b="1" u="sng"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49E5C115-4866-49DA-98EC-339997C5CE8C}"/>
              </a:ext>
            </a:extLst>
          </p:cNvPr>
          <p:cNvSpPr txBox="1">
            <a:spLocks/>
          </p:cNvSpPr>
          <p:nvPr/>
        </p:nvSpPr>
        <p:spPr>
          <a:xfrm>
            <a:off x="355600" y="2129081"/>
            <a:ext cx="15544800" cy="6669051"/>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Interface-4: Home  Screen of Mobile application </a:t>
            </a:r>
          </a:p>
          <a:p>
            <a:pPr algn="just"/>
            <a:r>
              <a:rPr lang="en-US" sz="2800" b="1" dirty="0">
                <a:solidFill>
                  <a:srgbClr val="FF0000"/>
                </a:solidFill>
              </a:rPr>
              <a:t> </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2" name="Picture 1" descr="A screenshot of a phone&#10;&#10;Description automatically generated with medium confidence">
            <a:extLst>
              <a:ext uri="{FF2B5EF4-FFF2-40B4-BE49-F238E27FC236}">
                <a16:creationId xmlns:a16="http://schemas.microsoft.com/office/drawing/2014/main" id="{B939E529-255E-6B2C-121E-C171FB7C58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3400" y="2982100"/>
            <a:ext cx="4226384" cy="5795719"/>
          </a:xfrm>
          <a:prstGeom prst="rect">
            <a:avLst/>
          </a:prstGeom>
        </p:spPr>
      </p:pic>
    </p:spTree>
    <p:extLst>
      <p:ext uri="{BB962C8B-B14F-4D97-AF65-F5344CB8AC3E}">
        <p14:creationId xmlns:p14="http://schemas.microsoft.com/office/powerpoint/2010/main" val="10826846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2A3D9AB-7F5C-4E50-B255-AB5175502E71}"/>
              </a:ext>
            </a:extLst>
          </p:cNvPr>
          <p:cNvSpPr>
            <a:spLocks noGrp="1"/>
          </p:cNvSpPr>
          <p:nvPr>
            <p:ph type="sldNum" sz="quarter" idx="12"/>
          </p:nvPr>
        </p:nvSpPr>
        <p:spPr/>
        <p:txBody>
          <a:bodyPr/>
          <a:lstStyle/>
          <a:p>
            <a:fld id="{A8EF9831-35B4-4843-9AA9-F06FC1EDDB89}" type="slidenum">
              <a:rPr lang="en-US" smtClean="0"/>
              <a:pPr/>
              <a:t>34</a:t>
            </a:fld>
            <a:endParaRPr lang="en-US" dirty="0"/>
          </a:p>
        </p:txBody>
      </p:sp>
      <p:sp>
        <p:nvSpPr>
          <p:cNvPr id="5" name="Title 1">
            <a:extLst>
              <a:ext uri="{FF2B5EF4-FFF2-40B4-BE49-F238E27FC236}">
                <a16:creationId xmlns:a16="http://schemas.microsoft.com/office/drawing/2014/main" id="{BF5E2755-19AC-4541-8AC2-20FE88CB4BD8}"/>
              </a:ext>
            </a:extLst>
          </p:cNvPr>
          <p:cNvSpPr txBox="1">
            <a:spLocks/>
          </p:cNvSpPr>
          <p:nvPr/>
        </p:nvSpPr>
        <p:spPr>
          <a:xfrm>
            <a:off x="2687320" y="304800"/>
            <a:ext cx="12374880" cy="1143000"/>
          </a:xfrm>
          <a:prstGeom prst="rect">
            <a:avLst/>
          </a:prstGeom>
        </p:spPr>
        <p:txBody>
          <a:bodyPr lIns="104498" tIns="52249" rIns="104498" bIns="52249"/>
          <a:lstStyle>
            <a:lvl1pPr algn="ctr" defTabSz="1044976" rtl="0" eaLnBrk="1" latinLnBrk="0" hangingPunct="1">
              <a:spcBef>
                <a:spcPct val="0"/>
              </a:spcBef>
              <a:buNone/>
              <a:defRPr sz="5000" kern="1200">
                <a:solidFill>
                  <a:schemeClr val="tx1"/>
                </a:solidFill>
                <a:latin typeface="+mj-lt"/>
                <a:ea typeface="+mj-ea"/>
                <a:cs typeface="+mj-cs"/>
              </a:defRPr>
            </a:lvl1pPr>
          </a:lstStyle>
          <a:p>
            <a:r>
              <a:rPr lang="en-US" sz="4500" b="1" u="sng">
                <a:latin typeface="Times New Roman" panose="02020603050405020304" pitchFamily="18" charset="0"/>
                <a:cs typeface="Times New Roman" panose="02020603050405020304" pitchFamily="18" charset="0"/>
              </a:rPr>
              <a:t>User Interfaces</a:t>
            </a:r>
            <a:endParaRPr lang="en-US" sz="4500" b="1" u="sng"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49E5C115-4866-49DA-98EC-339997C5CE8C}"/>
              </a:ext>
            </a:extLst>
          </p:cNvPr>
          <p:cNvSpPr txBox="1">
            <a:spLocks/>
          </p:cNvSpPr>
          <p:nvPr/>
        </p:nvSpPr>
        <p:spPr>
          <a:xfrm>
            <a:off x="355600" y="2129081"/>
            <a:ext cx="15544800" cy="6669051"/>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Interface-5: Add Voice Screen of Mobile application </a:t>
            </a:r>
          </a:p>
          <a:p>
            <a:pPr algn="just"/>
            <a:r>
              <a:rPr lang="en-US" sz="2800" b="1" dirty="0">
                <a:solidFill>
                  <a:srgbClr val="FF0000"/>
                </a:solidFill>
              </a:rPr>
              <a:t> </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7" name="Picture 6" descr="Graphical user interface, application&#10;&#10;Description automatically generated">
            <a:extLst>
              <a:ext uri="{FF2B5EF4-FFF2-40B4-BE49-F238E27FC236}">
                <a16:creationId xmlns:a16="http://schemas.microsoft.com/office/drawing/2014/main" id="{B66C6378-ABB4-E7DD-836E-E40047EFA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8600" y="2594073"/>
            <a:ext cx="4953374" cy="5739065"/>
          </a:xfrm>
          <a:prstGeom prst="rect">
            <a:avLst/>
          </a:prstGeom>
        </p:spPr>
      </p:pic>
    </p:spTree>
    <p:extLst>
      <p:ext uri="{BB962C8B-B14F-4D97-AF65-F5344CB8AC3E}">
        <p14:creationId xmlns:p14="http://schemas.microsoft.com/office/powerpoint/2010/main" val="11256417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2A3D9AB-7F5C-4E50-B255-AB5175502E71}"/>
              </a:ext>
            </a:extLst>
          </p:cNvPr>
          <p:cNvSpPr>
            <a:spLocks noGrp="1"/>
          </p:cNvSpPr>
          <p:nvPr>
            <p:ph type="sldNum" sz="quarter" idx="12"/>
          </p:nvPr>
        </p:nvSpPr>
        <p:spPr/>
        <p:txBody>
          <a:bodyPr/>
          <a:lstStyle/>
          <a:p>
            <a:fld id="{A8EF9831-35B4-4843-9AA9-F06FC1EDDB89}" type="slidenum">
              <a:rPr lang="en-US" smtClean="0"/>
              <a:pPr/>
              <a:t>35</a:t>
            </a:fld>
            <a:endParaRPr lang="en-US" dirty="0"/>
          </a:p>
        </p:txBody>
      </p:sp>
      <p:sp>
        <p:nvSpPr>
          <p:cNvPr id="5" name="Title 1">
            <a:extLst>
              <a:ext uri="{FF2B5EF4-FFF2-40B4-BE49-F238E27FC236}">
                <a16:creationId xmlns:a16="http://schemas.microsoft.com/office/drawing/2014/main" id="{BF5E2755-19AC-4541-8AC2-20FE88CB4BD8}"/>
              </a:ext>
            </a:extLst>
          </p:cNvPr>
          <p:cNvSpPr txBox="1">
            <a:spLocks/>
          </p:cNvSpPr>
          <p:nvPr/>
        </p:nvSpPr>
        <p:spPr>
          <a:xfrm>
            <a:off x="2687320" y="304800"/>
            <a:ext cx="12374880" cy="1143000"/>
          </a:xfrm>
          <a:prstGeom prst="rect">
            <a:avLst/>
          </a:prstGeom>
        </p:spPr>
        <p:txBody>
          <a:bodyPr lIns="104498" tIns="52249" rIns="104498" bIns="52249"/>
          <a:lstStyle>
            <a:lvl1pPr algn="ctr" defTabSz="1044976" rtl="0" eaLnBrk="1" latinLnBrk="0" hangingPunct="1">
              <a:spcBef>
                <a:spcPct val="0"/>
              </a:spcBef>
              <a:buNone/>
              <a:defRPr sz="5000" kern="1200">
                <a:solidFill>
                  <a:schemeClr val="tx1"/>
                </a:solidFill>
                <a:latin typeface="+mj-lt"/>
                <a:ea typeface="+mj-ea"/>
                <a:cs typeface="+mj-cs"/>
              </a:defRPr>
            </a:lvl1pPr>
          </a:lstStyle>
          <a:p>
            <a:r>
              <a:rPr lang="en-US" sz="4500" b="1" u="sng">
                <a:latin typeface="Times New Roman" panose="02020603050405020304" pitchFamily="18" charset="0"/>
                <a:cs typeface="Times New Roman" panose="02020603050405020304" pitchFamily="18" charset="0"/>
              </a:rPr>
              <a:t>User Interfaces</a:t>
            </a:r>
            <a:endParaRPr lang="en-US" sz="4500" b="1" u="sng"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49E5C115-4866-49DA-98EC-339997C5CE8C}"/>
              </a:ext>
            </a:extLst>
          </p:cNvPr>
          <p:cNvSpPr txBox="1">
            <a:spLocks/>
          </p:cNvSpPr>
          <p:nvPr/>
        </p:nvSpPr>
        <p:spPr>
          <a:xfrm>
            <a:off x="355600" y="2129081"/>
            <a:ext cx="15544800" cy="6669051"/>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Interface-6: Chat Box Screen of Mobile application </a:t>
            </a:r>
          </a:p>
          <a:p>
            <a:pPr algn="just"/>
            <a:r>
              <a:rPr lang="en-US" sz="2800" b="1" dirty="0">
                <a:solidFill>
                  <a:srgbClr val="FF0000"/>
                </a:solidFill>
              </a:rPr>
              <a:t> </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2" name="Picture 1" descr="Graphical user interface, text, application, chat or text message&#10;&#10;Description automatically generated">
            <a:extLst>
              <a:ext uri="{FF2B5EF4-FFF2-40B4-BE49-F238E27FC236}">
                <a16:creationId xmlns:a16="http://schemas.microsoft.com/office/drawing/2014/main" id="{0E4500F0-0C51-0FD2-49E3-9824BAD0F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3400" y="2692045"/>
            <a:ext cx="4617447" cy="6217639"/>
          </a:xfrm>
          <a:prstGeom prst="rect">
            <a:avLst/>
          </a:prstGeom>
        </p:spPr>
      </p:pic>
    </p:spTree>
    <p:extLst>
      <p:ext uri="{BB962C8B-B14F-4D97-AF65-F5344CB8AC3E}">
        <p14:creationId xmlns:p14="http://schemas.microsoft.com/office/powerpoint/2010/main" val="20751252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Gantt Chart</a:t>
            </a:r>
            <a:br>
              <a:rPr lang="en-US" b="1" dirty="0"/>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279400" y="1905000"/>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Gantt Chart is provided Below:</a:t>
            </a:r>
          </a:p>
          <a:p>
            <a:pPr algn="l"/>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descr="Chart">
            <a:extLst>
              <a:ext uri="{FF2B5EF4-FFF2-40B4-BE49-F238E27FC236}">
                <a16:creationId xmlns:a16="http://schemas.microsoft.com/office/drawing/2014/main" id="{E4B1E8FF-BD8B-6C88-2A0F-9DDDAFC9F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2581450"/>
            <a:ext cx="13267266" cy="5424069"/>
          </a:xfrm>
          <a:prstGeom prst="rect">
            <a:avLst/>
          </a:prstGeom>
        </p:spPr>
      </p:pic>
    </p:spTree>
    <p:extLst>
      <p:ext uri="{BB962C8B-B14F-4D97-AF65-F5344CB8AC3E}">
        <p14:creationId xmlns:p14="http://schemas.microsoft.com/office/powerpoint/2010/main" val="4987335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Conclusion</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355600" y="2362200"/>
            <a:ext cx="15697200" cy="58674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SRS document portrays the final product of the project. </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Functional and Non-Functional Requirements of the system are stated in detail.</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document explains and quantifies Non-Functional Requirements.</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document also portrays interface mockups which will be developed in the future.</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It is the ultimate guideline for all the stakeholders involved in the project.</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This SRS document is the first step into the development phase of the project.</a:t>
            </a:r>
          </a:p>
        </p:txBody>
      </p:sp>
    </p:spTree>
    <p:extLst>
      <p:ext uri="{BB962C8B-B14F-4D97-AF65-F5344CB8AC3E}">
        <p14:creationId xmlns:p14="http://schemas.microsoft.com/office/powerpoint/2010/main" val="27304258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References</a:t>
            </a:r>
          </a:p>
        </p:txBody>
      </p:sp>
      <p:sp>
        <p:nvSpPr>
          <p:cNvPr id="3" name="Content Placeholder 2"/>
          <p:cNvSpPr txBox="1">
            <a:spLocks/>
          </p:cNvSpPr>
          <p:nvPr/>
        </p:nvSpPr>
        <p:spPr>
          <a:xfrm>
            <a:off x="355600" y="2590800"/>
            <a:ext cx="15697200" cy="5638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ts val="2750"/>
              </a:lnSpc>
            </a:pPr>
            <a:r>
              <a:rPr lang="en-US" sz="2400" b="1" i="0" u="none" strike="noStrike" dirty="0">
                <a:solidFill>
                  <a:srgbClr val="000000"/>
                </a:solidFill>
                <a:effectLst/>
                <a:latin typeface="Times New Roman" panose="02020603050405020304" pitchFamily="18" charset="0"/>
                <a:cs typeface="Times New Roman" panose="02020603050405020304" pitchFamily="18" charset="0"/>
              </a:rPr>
              <a:t>Related Systems: </a:t>
            </a:r>
          </a:p>
          <a:p>
            <a:pPr algn="l">
              <a:lnSpc>
                <a:spcPts val="2750"/>
              </a:lnSpc>
            </a:pPr>
            <a:r>
              <a:rPr lang="en-US" sz="2400" b="1" dirty="0">
                <a:solidFill>
                  <a:srgbClr val="0000FF"/>
                </a:solidFill>
                <a:effectLst/>
                <a:latin typeface="Times" panose="02020603050405020304" pitchFamily="18" charset="0"/>
                <a:ea typeface="Times New Roman" panose="02020603050405020304" pitchFamily="18" charset="0"/>
                <a:cs typeface="Times New Roman" panose="02020603050405020304" pitchFamily="18" charset="0"/>
                <a:hlinkClick r:id="rId2"/>
              </a:rPr>
              <a:t>https://www.github.com/topics/sound-classification</a:t>
            </a:r>
            <a:r>
              <a:rPr lang="en-US" sz="2400" b="1" dirty="0">
                <a:effectLst/>
                <a:latin typeface="Times" panose="02020603050405020304" pitchFamily="18" charset="0"/>
                <a:ea typeface="Times New Roman" panose="02020603050405020304" pitchFamily="18" charset="0"/>
                <a:cs typeface="Times New Roman" panose="02020603050405020304" pitchFamily="18" charset="0"/>
              </a:rPr>
              <a:t>.</a:t>
            </a:r>
          </a:p>
          <a:p>
            <a:pPr algn="l">
              <a:lnSpc>
                <a:spcPts val="2750"/>
              </a:lnSpc>
            </a:pPr>
            <a:r>
              <a:rPr lang="en-US" sz="2400" b="1" u="sng" dirty="0">
                <a:solidFill>
                  <a:srgbClr val="1155CC"/>
                </a:solidFill>
                <a:effectLst/>
                <a:latin typeface="Times" panose="02020603050405020304" pitchFamily="18" charset="0"/>
                <a:ea typeface="Times New Roman" panose="02020603050405020304" pitchFamily="18" charset="0"/>
                <a:cs typeface="Times New Roman" panose="02020603050405020304" pitchFamily="18" charset="0"/>
                <a:hlinkClick r:id="rId3"/>
              </a:rPr>
              <a:t>https://speech2face.github.io/</a:t>
            </a:r>
            <a:endParaRPr lang="en-US" sz="2400" b="1" u="sng" dirty="0">
              <a:solidFill>
                <a:srgbClr val="1155CC"/>
              </a:solidFill>
              <a:effectLst/>
              <a:latin typeface="Times" panose="02020603050405020304" pitchFamily="18" charset="0"/>
              <a:ea typeface="Times New Roman" panose="02020603050405020304" pitchFamily="18" charset="0"/>
              <a:cs typeface="Times New Roman" panose="02020603050405020304" pitchFamily="18" charset="0"/>
            </a:endParaRPr>
          </a:p>
          <a:p>
            <a:pPr algn="l">
              <a:lnSpc>
                <a:spcPts val="2750"/>
              </a:lnSpc>
            </a:pPr>
            <a:r>
              <a:rPr lang="en-US" sz="2400" b="1" u="sng" dirty="0">
                <a:solidFill>
                  <a:srgbClr val="0000FF"/>
                </a:solidFill>
                <a:effectLst/>
                <a:latin typeface="Times" panose="02020603050405020304" pitchFamily="18" charset="0"/>
                <a:ea typeface="Times New Roman" panose="02020603050405020304" pitchFamily="18" charset="0"/>
                <a:cs typeface="Times New Roman" panose="02020603050405020304" pitchFamily="18" charset="0"/>
                <a:hlinkClick r:id="rId4"/>
              </a:rPr>
              <a:t>Google </a:t>
            </a:r>
            <a:r>
              <a:rPr lang="en-US" sz="2400" b="1" u="sng" dirty="0" err="1">
                <a:solidFill>
                  <a:srgbClr val="0000FF"/>
                </a:solidFill>
                <a:effectLst/>
                <a:latin typeface="Times" panose="02020603050405020304" pitchFamily="18" charset="0"/>
                <a:ea typeface="Times New Roman" panose="02020603050405020304" pitchFamily="18" charset="0"/>
                <a:cs typeface="Times New Roman" panose="02020603050405020304" pitchFamily="18" charset="0"/>
                <a:hlinkClick r:id="rId4"/>
              </a:rPr>
              <a:t>Facenet</a:t>
            </a:r>
            <a:endParaRPr lang="en-US" sz="2400" b="1" u="sng" dirty="0">
              <a:solidFill>
                <a:srgbClr val="0000FF"/>
              </a:solidFill>
              <a:effectLst/>
              <a:latin typeface="Times" panose="02020603050405020304" pitchFamily="18" charset="0"/>
              <a:ea typeface="Times New Roman" panose="02020603050405020304" pitchFamily="18" charset="0"/>
              <a:cs typeface="Times New Roman" panose="02020603050405020304" pitchFamily="18" charset="0"/>
            </a:endParaRPr>
          </a:p>
          <a:p>
            <a:pPr algn="l">
              <a:lnSpc>
                <a:spcPts val="2750"/>
              </a:lnSpc>
            </a:pPr>
            <a:endParaRPr lang="en-US" sz="2400" b="1" u="sng" dirty="0">
              <a:solidFill>
                <a:srgbClr val="0000FF"/>
              </a:solidFill>
              <a:latin typeface="Times" panose="02020603050405020304" pitchFamily="18" charset="0"/>
              <a:ea typeface="Times New Roman" panose="02020603050405020304" pitchFamily="18" charset="0"/>
              <a:cs typeface="Times New Roman" panose="02020603050405020304" pitchFamily="18" charset="0"/>
            </a:endParaRPr>
          </a:p>
          <a:p>
            <a:pPr algn="l">
              <a:lnSpc>
                <a:spcPts val="2750"/>
              </a:lnSpc>
            </a:pPr>
            <a:r>
              <a:rPr lang="en-US" sz="2400" b="1" dirty="0" err="1">
                <a:solidFill>
                  <a:srgbClr val="000000"/>
                </a:solidFill>
                <a:latin typeface="Times New Roman" panose="02020603050405020304" pitchFamily="18" charset="0"/>
                <a:cs typeface="Times New Roman" panose="02020603050405020304" pitchFamily="18" charset="0"/>
              </a:rPr>
              <a:t>Youtube</a:t>
            </a:r>
            <a:r>
              <a:rPr lang="en-US" sz="2400" b="1" dirty="0">
                <a:solidFill>
                  <a:srgbClr val="000000"/>
                </a:solidFill>
                <a:latin typeface="Times New Roman" panose="02020603050405020304" pitchFamily="18" charset="0"/>
                <a:cs typeface="Times New Roman" panose="02020603050405020304" pitchFamily="18" charset="0"/>
              </a:rPr>
              <a:t> Resources</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a:t>
            </a:r>
          </a:p>
          <a:p>
            <a:pPr algn="l">
              <a:lnSpc>
                <a:spcPts val="2750"/>
              </a:lnSpc>
            </a:pPr>
            <a:r>
              <a:rPr lang="en-US" sz="2400" b="1" u="sng" dirty="0">
                <a:solidFill>
                  <a:srgbClr val="1155CC"/>
                </a:solidFill>
                <a:effectLst/>
                <a:latin typeface="Times" panose="02020603050405020304" pitchFamily="18" charset="0"/>
                <a:ea typeface="Times New Roman" panose="02020603050405020304" pitchFamily="18" charset="0"/>
                <a:cs typeface="Times New Roman" panose="02020603050405020304" pitchFamily="18" charset="0"/>
              </a:rPr>
              <a:t>https://www.youtube.com/watch?v=aKYlSIs3UDY&amp;t=334s</a:t>
            </a:r>
            <a:endParaRPr lang="en-US" sz="1400" b="1" kern="1400" dirty="0">
              <a:effectLst/>
              <a:latin typeface="Times" panose="02020603050405020304" pitchFamily="18" charset="0"/>
              <a:ea typeface="Times New Roman" panose="02020603050405020304" pitchFamily="18" charset="0"/>
              <a:cs typeface="Times New Roman" panose="02020603050405020304" pitchFamily="18" charset="0"/>
            </a:endParaRPr>
          </a:p>
          <a:p>
            <a:pPr algn="l">
              <a:lnSpc>
                <a:spcPts val="2750"/>
              </a:lnSpc>
            </a:pP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77183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2586" y="381000"/>
            <a:ext cx="12374880" cy="1143000"/>
          </a:xfrm>
        </p:spPr>
        <p:txBody>
          <a:bodyPr/>
          <a:lstStyle/>
          <a:p>
            <a:pPr lvl="0"/>
            <a:r>
              <a:rPr lang="en-US" sz="4800" b="1" dirty="0"/>
              <a:t>Questions and Answers</a:t>
            </a:r>
            <a:endParaRPr lang="en-US" sz="4500" b="1" u="sng" dirty="0">
              <a:latin typeface="Times New Roman" panose="02020603050405020304" pitchFamily="18" charset="0"/>
              <a:cs typeface="Times New Roman" panose="02020603050405020304" pitchFamily="18" charset="0"/>
            </a:endParaRPr>
          </a:p>
        </p:txBody>
      </p:sp>
      <p:pic>
        <p:nvPicPr>
          <p:cNvPr id="6" name="Picture 5" descr="question-graphic.jpg">
            <a:extLst>
              <a:ext uri="{FF2B5EF4-FFF2-40B4-BE49-F238E27FC236}">
                <a16:creationId xmlns:a16="http://schemas.microsoft.com/office/drawing/2014/main" id="{A52A7DE4-6820-45A2-A691-D63DC6BCB2C7}"/>
              </a:ext>
            </a:extLst>
          </p:cNvPr>
          <p:cNvPicPr>
            <a:picLocks noChangeAspect="1"/>
          </p:cNvPicPr>
          <p:nvPr/>
        </p:nvPicPr>
        <p:blipFill>
          <a:blip r:embed="rId2"/>
          <a:stretch>
            <a:fillRect/>
          </a:stretch>
        </p:blipFill>
        <p:spPr>
          <a:xfrm>
            <a:off x="3211976" y="2438400"/>
            <a:ext cx="10820400" cy="564538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71661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Research Based Project</a:t>
            </a:r>
            <a:br>
              <a:rPr lang="en-US" sz="3400" b="1" u="sng" dirty="0">
                <a:latin typeface="Times New Roman" panose="02020603050405020304" pitchFamily="18" charset="0"/>
                <a:cs typeface="Times New Roman" panose="02020603050405020304" pitchFamily="18" charset="0"/>
              </a:rPr>
            </a:br>
            <a:br>
              <a:rPr lang="en-US" sz="7500" b="1" u="sng" dirty="0"/>
            </a:br>
            <a:endParaRPr lang="en-US" sz="3200" b="1" u="sng"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No, the project is not research based.</a:t>
            </a:r>
          </a:p>
        </p:txBody>
      </p:sp>
    </p:spTree>
    <p:extLst>
      <p:ext uri="{BB962C8B-B14F-4D97-AF65-F5344CB8AC3E}">
        <p14:creationId xmlns:p14="http://schemas.microsoft.com/office/powerpoint/2010/main" val="3993714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Introduction</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whole objective of this document is to cover all the details of speech2face application.</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All the functionalities and requirements of software are described in detail. The document contain all the description of the tasks that can be performed while using application.</a:t>
            </a:r>
          </a:p>
          <a:p>
            <a:pPr marL="391866" indent="-391866" algn="just">
              <a:buFont typeface="Arial"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All the modules of system are explained in detail. The functional and non-functional requirements are provided in detail. This documents helps all the stakeholders that are involved in this project.</a:t>
            </a:r>
          </a:p>
          <a:p>
            <a:pPr algn="just"/>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7932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Tools and Technologies</a:t>
            </a:r>
            <a:br>
              <a:rPr lang="en-US" b="1" u="sng" dirty="0"/>
            </a:br>
            <a:br>
              <a:rPr lang="en-US" b="1" dirty="0"/>
            </a:br>
            <a:br>
              <a:rPr lang="en-US" b="1" dirty="0"/>
            </a:br>
            <a:br>
              <a:rPr lang="en-US" sz="7500" b="1" dirty="0"/>
            </a:br>
            <a:endParaRPr lang="en-US" sz="3200" b="1" dirty="0"/>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FFB6315A-6B2F-4B1A-94DF-47A263F03627}"/>
              </a:ext>
            </a:extLst>
          </p:cNvPr>
          <p:cNvSpPr txBox="1">
            <a:spLocks/>
          </p:cNvSpPr>
          <p:nvPr/>
        </p:nvSpPr>
        <p:spPr>
          <a:xfrm>
            <a:off x="363870" y="1851234"/>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tools and technologies that will be used in the project are provided in the table below</a:t>
            </a: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table">
            <a:extLst>
              <a:ext uri="{FF2B5EF4-FFF2-40B4-BE49-F238E27FC236}">
                <a16:creationId xmlns:a16="http://schemas.microsoft.com/office/drawing/2014/main" id="{C85857C3-1C14-CCA2-6D5E-7B097E20A904}"/>
              </a:ext>
            </a:extLst>
          </p:cNvPr>
          <p:cNvPicPr>
            <a:picLocks noChangeAspect="1"/>
          </p:cNvPicPr>
          <p:nvPr/>
        </p:nvPicPr>
        <p:blipFill>
          <a:blip r:embed="rId2"/>
          <a:stretch>
            <a:fillRect/>
          </a:stretch>
        </p:blipFill>
        <p:spPr>
          <a:xfrm>
            <a:off x="1498600" y="2438400"/>
            <a:ext cx="11815114" cy="6315632"/>
          </a:xfrm>
          <a:prstGeom prst="rect">
            <a:avLst/>
          </a:prstGeom>
        </p:spPr>
      </p:pic>
    </p:spTree>
    <p:extLst>
      <p:ext uri="{BB962C8B-B14F-4D97-AF65-F5344CB8AC3E}">
        <p14:creationId xmlns:p14="http://schemas.microsoft.com/office/powerpoint/2010/main" val="1996914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Scope</a:t>
            </a:r>
            <a:br>
              <a:rPr lang="en-US" b="1" dirty="0"/>
            </a:br>
            <a:br>
              <a:rPr lang="en-US" sz="7500" b="1" dirty="0"/>
            </a:br>
            <a:endParaRPr lang="en-US" sz="3200" b="1" dirty="0"/>
          </a:p>
        </p:txBody>
      </p:sp>
      <p:sp>
        <p:nvSpPr>
          <p:cNvPr id="5" name="TextBox 4">
            <a:extLst>
              <a:ext uri="{FF2B5EF4-FFF2-40B4-BE49-F238E27FC236}">
                <a16:creationId xmlns:a16="http://schemas.microsoft.com/office/drawing/2014/main" id="{2DC46CD0-E305-4106-8F1C-77595E5F10F0}"/>
              </a:ext>
            </a:extLst>
          </p:cNvPr>
          <p:cNvSpPr txBox="1"/>
          <p:nvPr/>
        </p:nvSpPr>
        <p:spPr>
          <a:xfrm>
            <a:off x="431800" y="2057400"/>
            <a:ext cx="15087600" cy="5663089"/>
          </a:xfrm>
          <a:prstGeom prst="rect">
            <a:avLst/>
          </a:prstGeom>
          <a:noFill/>
        </p:spPr>
        <p:txBody>
          <a:bodyPr wrap="square">
            <a:spAutoFit/>
          </a:bodyPr>
          <a:lstStyle/>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application will be designed to provide coordination among the User and Security Person. </a:t>
            </a:r>
          </a:p>
          <a:p>
            <a:pPr algn="just"/>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Profile Management: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users will have to register and then sign into the system to use it. His record will be saved against his ID.</a:t>
            </a:r>
          </a:p>
          <a:p>
            <a:pPr marL="391866" indent="-391866" algn="just">
              <a:buFont typeface="Arial" pitchFamily="34" charset="0"/>
              <a:buChar char="•"/>
            </a:pPr>
            <a:endParaRPr lang="en-US" sz="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Chat bot: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There is an intelligent chatbot that will help the user to get started with the application and will guide about usage.</a:t>
            </a:r>
          </a:p>
          <a:p>
            <a:pPr marL="391866" indent="-391866" algn="just">
              <a:buFont typeface="Arial" pitchFamily="34" charset="0"/>
              <a:buChar char="•"/>
            </a:pPr>
            <a:endParaRPr lang="en-US" sz="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Post-Voice record Management: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user can record voice, add previously existing voice , update it and delete it. It will be analyzed by the ML model.</a:t>
            </a:r>
          </a:p>
          <a:p>
            <a:pPr marL="391866" indent="-391866" algn="just">
              <a:buFont typeface="Arial" pitchFamily="34" charset="0"/>
              <a:buChar char="•"/>
            </a:pPr>
            <a:endParaRPr lang="en-US" sz="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Vector to Vector Model: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voice is the extracted and converted to the vector model with the help of machine learning and AI.</a:t>
            </a:r>
          </a:p>
          <a:p>
            <a:pPr marL="391866" indent="-391866" algn="just">
              <a:buFont typeface="Arial" pitchFamily="34" charset="0"/>
              <a:buChar char="•"/>
            </a:pPr>
            <a:endParaRPr lang="en-US" sz="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Vector Model to Vector-Image Model: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generated vector model is taken as input for this module and It is converted to image form using the power of AI.</a:t>
            </a:r>
          </a:p>
          <a:p>
            <a:pPr marL="391866" indent="-391866" algn="just">
              <a:buFont typeface="Arial" pitchFamily="34" charset="0"/>
              <a:buChar char="•"/>
            </a:pPr>
            <a:endParaRPr lang="en-US" sz="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Help and Support: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User’s queries will be resolved through an AI bot and If it is unable to resolve query then user will have option to live chat with the support team.</a:t>
            </a:r>
          </a:p>
        </p:txBody>
      </p:sp>
    </p:spTree>
    <p:extLst>
      <p:ext uri="{BB962C8B-B14F-4D97-AF65-F5344CB8AC3E}">
        <p14:creationId xmlns:p14="http://schemas.microsoft.com/office/powerpoint/2010/main" val="3669952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Scope</a:t>
            </a:r>
            <a:br>
              <a:rPr lang="en-US" b="1" dirty="0"/>
            </a:br>
            <a:br>
              <a:rPr lang="en-US" sz="7500" b="1" dirty="0"/>
            </a:br>
            <a:endParaRPr lang="en-US" sz="3200" b="1" dirty="0"/>
          </a:p>
        </p:txBody>
      </p:sp>
      <p:sp>
        <p:nvSpPr>
          <p:cNvPr id="5" name="TextBox 4">
            <a:extLst>
              <a:ext uri="{FF2B5EF4-FFF2-40B4-BE49-F238E27FC236}">
                <a16:creationId xmlns:a16="http://schemas.microsoft.com/office/drawing/2014/main" id="{2DC46CD0-E305-4106-8F1C-77595E5F10F0}"/>
              </a:ext>
            </a:extLst>
          </p:cNvPr>
          <p:cNvSpPr txBox="1"/>
          <p:nvPr/>
        </p:nvSpPr>
        <p:spPr>
          <a:xfrm>
            <a:off x="431800" y="2057400"/>
            <a:ext cx="15087600" cy="2523768"/>
          </a:xfrm>
          <a:prstGeom prst="rect">
            <a:avLst/>
          </a:prstGeom>
          <a:noFill/>
        </p:spPr>
        <p:txBody>
          <a:bodyPr wrap="square">
            <a:spAutoFit/>
          </a:bodyPr>
          <a:lstStyle/>
          <a:p>
            <a:pPr marL="391866" indent="-391866" algn="just">
              <a:buFont typeface="Arial" pitchFamily="34" charset="0"/>
              <a:buChar char="•"/>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Review</a:t>
            </a: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Module:</a:t>
            </a: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rPr>
              <a:t>As the project is R &amp; D based therefore it is not 100% possible for the system to detect the correct insights. Therefore, the system will prompt the user to give his feedback and it will improve itself according to the reviews given by users.</a:t>
            </a:r>
            <a:endParaRPr lang="en-US" sz="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endParaRPr lang="en-US" sz="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2400" b="1" dirty="0">
                <a:solidFill>
                  <a:srgbClr val="000000"/>
                </a:solidFill>
                <a:effectLst/>
                <a:latin typeface="Times New Roman" panose="02020603050405020304" pitchFamily="18" charset="0"/>
                <a:ea typeface="Times New Roman" panose="02020603050405020304" pitchFamily="18" charset="0"/>
              </a:rPr>
              <a:t>Insights Module:</a:t>
            </a:r>
            <a:r>
              <a:rPr lang="en-US" sz="2400" dirty="0">
                <a:solidFill>
                  <a:srgbClr val="000000"/>
                </a:solidFill>
                <a:effectLst/>
                <a:latin typeface="Times New Roman" panose="02020603050405020304" pitchFamily="18" charset="0"/>
                <a:ea typeface="Times New Roman" panose="02020603050405020304" pitchFamily="18" charset="0"/>
              </a:rPr>
              <a:t> It Opens a page to the insights that are obtained by the voice notes including predicted age, race, nose type, facial features details, etc.</a:t>
            </a:r>
            <a:endParaRPr lang="en-US" sz="2400" dirty="0">
              <a:effectLst/>
              <a:latin typeface="Times New Roman" panose="02020603050405020304" pitchFamily="18" charset="0"/>
              <a:ea typeface="Times New Roman" panose="02020603050405020304" pitchFamily="18" charset="0"/>
            </a:endParaRP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972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Modules</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355600" y="2129081"/>
            <a:ext cx="15392400" cy="64053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3200" dirty="0">
                <a:solidFill>
                  <a:schemeClr val="tx1"/>
                </a:solidFill>
                <a:latin typeface="Times New Roman" panose="02020603050405020304" pitchFamily="18" charset="0"/>
                <a:cs typeface="Times New Roman" panose="02020603050405020304" pitchFamily="18" charset="0"/>
              </a:rPr>
              <a:t>The modules of the project are listed below:</a:t>
            </a:r>
          </a:p>
          <a:p>
            <a:pPr marL="457200" indent="-457200" algn="just">
              <a:buFont typeface="Arial" panose="020B0604020202020204" pitchFamily="34" charset="0"/>
              <a:buChar char="•"/>
            </a:pPr>
            <a:r>
              <a:rPr lang="fr-FR" sz="3600" b="1" dirty="0">
                <a:solidFill>
                  <a:schemeClr val="tx1"/>
                </a:solidFill>
                <a:latin typeface="Times New Roman" panose="02020603050405020304" pitchFamily="18" charset="0"/>
                <a:cs typeface="Times New Roman" panose="02020603050405020304" pitchFamily="18" charset="0"/>
              </a:rPr>
              <a:t>Module 1:</a:t>
            </a:r>
            <a:r>
              <a:rPr lang="fr-FR" sz="3200" dirty="0">
                <a:solidFill>
                  <a:schemeClr val="tx1"/>
                </a:solidFill>
                <a:latin typeface="Times New Roman" panose="02020603050405020304" pitchFamily="18" charset="0"/>
                <a:cs typeface="Times New Roman" panose="02020603050405020304" pitchFamily="18" charset="0"/>
              </a:rPr>
              <a:t> </a:t>
            </a: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Profile Management</a:t>
            </a:r>
            <a:endParaRPr lang="fr-FR" sz="32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600" b="1" dirty="0">
                <a:solidFill>
                  <a:schemeClr val="tx1"/>
                </a:solidFill>
                <a:latin typeface="Times New Roman" panose="02020603050405020304" pitchFamily="18" charset="0"/>
                <a:cs typeface="Times New Roman" panose="02020603050405020304" pitchFamily="18" charset="0"/>
              </a:rPr>
              <a:t>Module 2:</a:t>
            </a:r>
            <a:r>
              <a:rPr lang="en-US" sz="3600" dirty="0">
                <a:solidFill>
                  <a:schemeClr val="tx1"/>
                </a:solidFill>
                <a:latin typeface="Times New Roman" panose="02020603050405020304" pitchFamily="18" charset="0"/>
                <a:cs typeface="Times New Roman" panose="02020603050405020304" pitchFamily="18" charset="0"/>
              </a:rPr>
              <a:t> </a:t>
            </a:r>
            <a:r>
              <a:rPr lang="en-US" sz="3200" dirty="0">
                <a:solidFill>
                  <a:srgbClr val="000000"/>
                </a:solidFill>
                <a:effectLst/>
                <a:latin typeface="Times New Roman" panose="02020603050405020304" pitchFamily="18" charset="0"/>
                <a:ea typeface="Times New Roman" panose="02020603050405020304" pitchFamily="18" charset="0"/>
              </a:rPr>
              <a:t>Place Voice Record</a:t>
            </a:r>
            <a:r>
              <a:rPr lang="en-US" sz="2800" dirty="0">
                <a:solidFill>
                  <a:srgbClr val="000000"/>
                </a:solidFill>
                <a:effectLst/>
                <a:latin typeface="Times New Roman" panose="02020603050405020304" pitchFamily="18" charset="0"/>
                <a:ea typeface="Times New Roman" panose="02020603050405020304" pitchFamily="18" charset="0"/>
              </a:rPr>
              <a:t> </a:t>
            </a:r>
            <a:endParaRPr lang="en-US" sz="36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600" b="1" dirty="0">
                <a:solidFill>
                  <a:schemeClr val="tx1"/>
                </a:solidFill>
                <a:latin typeface="Times New Roman" panose="02020603050405020304" pitchFamily="18" charset="0"/>
                <a:cs typeface="Times New Roman" panose="02020603050405020304" pitchFamily="18" charset="0"/>
              </a:rPr>
              <a:t>Module 3:</a:t>
            </a:r>
            <a:r>
              <a:rPr lang="en-US" sz="3600" dirty="0">
                <a:solidFill>
                  <a:schemeClr val="tx1"/>
                </a:solidFill>
                <a:latin typeface="Times New Roman" panose="02020603050405020304" pitchFamily="18" charset="0"/>
                <a:cs typeface="Times New Roman" panose="02020603050405020304" pitchFamily="18" charset="0"/>
              </a:rPr>
              <a:t> </a:t>
            </a:r>
            <a:r>
              <a:rPr lang="en-US" sz="3200" dirty="0">
                <a:solidFill>
                  <a:srgbClr val="000000"/>
                </a:solidFill>
                <a:effectLst/>
                <a:latin typeface="Times New Roman" panose="02020603050405020304" pitchFamily="18" charset="0"/>
                <a:ea typeface="Times New Roman" panose="02020603050405020304" pitchFamily="18" charset="0"/>
              </a:rPr>
              <a:t>Sound to Face Vector Model</a:t>
            </a:r>
            <a:endParaRPr lang="en-US" sz="36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fr-FR" sz="3600" b="1" dirty="0">
                <a:solidFill>
                  <a:schemeClr val="tx1"/>
                </a:solidFill>
                <a:latin typeface="Times New Roman" panose="02020603050405020304" pitchFamily="18" charset="0"/>
                <a:cs typeface="Times New Roman" panose="02020603050405020304" pitchFamily="18" charset="0"/>
              </a:rPr>
              <a:t>Module</a:t>
            </a:r>
            <a:r>
              <a:rPr lang="fr-FR" sz="3600" dirty="0">
                <a:solidFill>
                  <a:schemeClr val="tx1"/>
                </a:solidFill>
                <a:latin typeface="Times New Roman" panose="02020603050405020304" pitchFamily="18" charset="0"/>
                <a:cs typeface="Times New Roman" panose="02020603050405020304" pitchFamily="18" charset="0"/>
              </a:rPr>
              <a:t> </a:t>
            </a:r>
            <a:r>
              <a:rPr lang="fr-FR" sz="3600" b="1" dirty="0">
                <a:solidFill>
                  <a:schemeClr val="tx1"/>
                </a:solidFill>
                <a:latin typeface="Times New Roman" panose="02020603050405020304" pitchFamily="18" charset="0"/>
                <a:cs typeface="Times New Roman" panose="02020603050405020304" pitchFamily="18" charset="0"/>
              </a:rPr>
              <a:t>4:</a:t>
            </a:r>
            <a:r>
              <a:rPr lang="fr-FR" sz="3600" dirty="0">
                <a:solidFill>
                  <a:schemeClr val="tx1"/>
                </a:solidFill>
                <a:latin typeface="Times New Roman" panose="02020603050405020304" pitchFamily="18" charset="0"/>
                <a:cs typeface="Times New Roman" panose="02020603050405020304" pitchFamily="18" charset="0"/>
              </a:rPr>
              <a:t> </a:t>
            </a:r>
            <a:r>
              <a:rPr lang="en-US" sz="3200" dirty="0">
                <a:solidFill>
                  <a:srgbClr val="000000"/>
                </a:solidFill>
                <a:effectLst/>
                <a:latin typeface="Times New Roman" panose="02020603050405020304" pitchFamily="18" charset="0"/>
                <a:ea typeface="Times New Roman" panose="02020603050405020304" pitchFamily="18" charset="0"/>
              </a:rPr>
              <a:t>Face-Vector to Face-Image Model</a:t>
            </a:r>
            <a:endParaRPr lang="fr-FR" sz="36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fr-FR" sz="3600" b="1" dirty="0">
                <a:solidFill>
                  <a:schemeClr val="tx1"/>
                </a:solidFill>
                <a:latin typeface="Times New Roman" panose="02020603050405020304" pitchFamily="18" charset="0"/>
                <a:cs typeface="Times New Roman" panose="02020603050405020304" pitchFamily="18" charset="0"/>
              </a:rPr>
              <a:t>Module 5:</a:t>
            </a:r>
            <a:r>
              <a:rPr lang="fr-FR" sz="3600" dirty="0">
                <a:solidFill>
                  <a:schemeClr val="tx1"/>
                </a:solidFill>
                <a:latin typeface="Times New Roman" panose="02020603050405020304" pitchFamily="18" charset="0"/>
                <a:cs typeface="Times New Roman" panose="02020603050405020304" pitchFamily="18" charset="0"/>
              </a:rPr>
              <a:t> </a:t>
            </a:r>
            <a:r>
              <a:rPr lang="en-US" sz="3200" dirty="0">
                <a:solidFill>
                  <a:srgbClr val="000000"/>
                </a:solidFill>
                <a:effectLst/>
                <a:latin typeface="Times New Roman" panose="02020603050405020304" pitchFamily="18" charset="0"/>
                <a:ea typeface="Times New Roman" panose="02020603050405020304" pitchFamily="18" charset="0"/>
              </a:rPr>
              <a:t>Image View Customization</a:t>
            </a:r>
            <a:endParaRPr lang="fr-FR" sz="36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600" b="1" dirty="0">
                <a:solidFill>
                  <a:schemeClr val="tx1"/>
                </a:solidFill>
                <a:latin typeface="Times New Roman" panose="02020603050405020304" pitchFamily="18" charset="0"/>
                <a:cs typeface="Times New Roman" panose="02020603050405020304" pitchFamily="18" charset="0"/>
              </a:rPr>
              <a:t>Module 6:</a:t>
            </a:r>
            <a:r>
              <a:rPr lang="en-US" sz="3600" dirty="0">
                <a:solidFill>
                  <a:schemeClr val="tx1"/>
                </a:solidFill>
                <a:latin typeface="Times New Roman" panose="02020603050405020304" pitchFamily="18" charset="0"/>
                <a:cs typeface="Times New Roman" panose="02020603050405020304" pitchFamily="18" charset="0"/>
              </a:rPr>
              <a:t> </a:t>
            </a:r>
            <a:r>
              <a:rPr lang="en-US" sz="3200" dirty="0">
                <a:solidFill>
                  <a:srgbClr val="000000"/>
                </a:solidFill>
                <a:effectLst/>
                <a:latin typeface="Times New Roman" panose="02020603050405020304" pitchFamily="18" charset="0"/>
                <a:ea typeface="Times New Roman" panose="02020603050405020304" pitchFamily="18" charset="0"/>
              </a:rPr>
              <a:t>Features Enhancer.</a:t>
            </a:r>
            <a:endParaRPr lang="en-US" sz="36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600" b="1" dirty="0">
                <a:solidFill>
                  <a:schemeClr val="tx1"/>
                </a:solidFill>
                <a:latin typeface="Times New Roman" panose="02020603050405020304" pitchFamily="18" charset="0"/>
                <a:cs typeface="Times New Roman" panose="02020603050405020304" pitchFamily="18" charset="0"/>
              </a:rPr>
              <a:t>Module 7:</a:t>
            </a:r>
            <a:r>
              <a:rPr lang="en-US" sz="3600" dirty="0">
                <a:solidFill>
                  <a:schemeClr val="tx1"/>
                </a:solidFill>
                <a:latin typeface="Times New Roman" panose="02020603050405020304" pitchFamily="18" charset="0"/>
                <a:cs typeface="Times New Roman" panose="02020603050405020304" pitchFamily="18" charset="0"/>
              </a:rPr>
              <a:t> </a:t>
            </a:r>
            <a:r>
              <a:rPr lang="en-US" sz="3200" dirty="0">
                <a:solidFill>
                  <a:srgbClr val="000000"/>
                </a:solidFill>
                <a:effectLst/>
                <a:latin typeface="Times New Roman" panose="02020603050405020304" pitchFamily="18" charset="0"/>
                <a:ea typeface="Times New Roman" panose="02020603050405020304" pitchFamily="18" charset="0"/>
              </a:rPr>
              <a:t>Insight Panel</a:t>
            </a:r>
            <a:endParaRPr lang="en-US" sz="2800" dirty="0">
              <a:solidFill>
                <a:srgbClr val="000000"/>
              </a:solidFill>
              <a:effectLst/>
              <a:latin typeface="Times New Roman" panose="02020603050405020304" pitchFamily="18" charset="0"/>
              <a:ea typeface="Times New Roman" panose="02020603050405020304" pitchFamily="18" charset="0"/>
            </a:endParaRPr>
          </a:p>
          <a:p>
            <a:pPr marL="457200" indent="-457200" algn="just">
              <a:buFont typeface="Arial" panose="020B0604020202020204" pitchFamily="34" charset="0"/>
              <a:buChar char="•"/>
            </a:pPr>
            <a:r>
              <a:rPr lang="en-US" sz="3600" b="1" dirty="0">
                <a:solidFill>
                  <a:srgbClr val="000000"/>
                </a:solidFill>
                <a:latin typeface="Times New Roman" panose="02020603050405020304" pitchFamily="18" charset="0"/>
                <a:cs typeface="Times New Roman" panose="02020603050405020304" pitchFamily="18" charset="0"/>
              </a:rPr>
              <a:t>Module 8:</a:t>
            </a:r>
            <a:r>
              <a:rPr lang="en-US" sz="2800" dirty="0">
                <a:solidFill>
                  <a:srgbClr val="000000"/>
                </a:solidFill>
                <a:latin typeface="Times New Roman" panose="02020603050405020304" pitchFamily="18" charset="0"/>
                <a:cs typeface="Times New Roman" panose="02020603050405020304" pitchFamily="18" charset="0"/>
              </a:rPr>
              <a:t> </a:t>
            </a:r>
            <a:r>
              <a:rPr lang="en-US" sz="3200" dirty="0">
                <a:solidFill>
                  <a:srgbClr val="000000"/>
                </a:solidFill>
                <a:latin typeface="Times New Roman" panose="02020603050405020304" pitchFamily="18" charset="0"/>
                <a:cs typeface="Times New Roman" panose="02020603050405020304" pitchFamily="18" charset="0"/>
              </a:rPr>
              <a:t>Feedback panel</a:t>
            </a:r>
            <a:endParaRPr lang="en-US" sz="36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600" b="1" dirty="0">
                <a:solidFill>
                  <a:schemeClr val="tx1"/>
                </a:solidFill>
                <a:latin typeface="Times New Roman" panose="02020603050405020304" pitchFamily="18" charset="0"/>
                <a:cs typeface="Times New Roman" panose="02020603050405020304" pitchFamily="18" charset="0"/>
              </a:rPr>
              <a:t>Module 9:</a:t>
            </a:r>
            <a:r>
              <a:rPr lang="en-US" sz="3200" dirty="0">
                <a:solidFill>
                  <a:schemeClr val="tx1"/>
                </a:solidFill>
                <a:latin typeface="Times New Roman" panose="02020603050405020304" pitchFamily="18" charset="0"/>
                <a:cs typeface="Times New Roman" panose="02020603050405020304" pitchFamily="18" charset="0"/>
              </a:rPr>
              <a:t> Help and Support</a:t>
            </a:r>
          </a:p>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endParaRPr lang="en-US" sz="26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89463"/>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TotalTime>
  <Words>2287</Words>
  <Application>Microsoft Office PowerPoint</Application>
  <PresentationFormat>Custom</PresentationFormat>
  <Paragraphs>403</Paragraphs>
  <Slides>39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Times</vt:lpstr>
      <vt:lpstr>Times New Roman</vt:lpstr>
      <vt:lpstr>2_Office Theme</vt:lpstr>
      <vt:lpstr>Department Of Computer Science  </vt:lpstr>
      <vt:lpstr>Software Requirement Specification  Speech2Face Application  </vt:lpstr>
      <vt:lpstr>Project Category  </vt:lpstr>
      <vt:lpstr>Research Based Project  </vt:lpstr>
      <vt:lpstr>Introduction  </vt:lpstr>
      <vt:lpstr>Tools and Technologies    </vt:lpstr>
      <vt:lpstr>Scope  </vt:lpstr>
      <vt:lpstr>Scope  </vt:lpstr>
      <vt:lpstr>Modules  </vt:lpstr>
      <vt:lpstr>Context Diagram of Proposed Project </vt:lpstr>
      <vt:lpstr>Requirement Elicitation Techniques </vt:lpstr>
      <vt:lpstr>Use Case Diagram For Users  </vt:lpstr>
      <vt:lpstr>Use Case Diagram For Users  </vt:lpstr>
      <vt:lpstr>Use Case Diagram For Users  </vt:lpstr>
      <vt:lpstr>Use Case Diagram For Security Person  </vt:lpstr>
      <vt:lpstr>Use Case Diagram For Security Person  </vt:lpstr>
      <vt:lpstr>List of Use Cases Module Wise  Module-1: Profile Management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Non-Functional Requirement  </vt:lpstr>
      <vt:lpstr>PowerPoint Presentation</vt:lpstr>
      <vt:lpstr>User Interfaces</vt:lpstr>
      <vt:lpstr>PowerPoint Presentation</vt:lpstr>
      <vt:lpstr>PowerPoint Presentation</vt:lpstr>
      <vt:lpstr>PowerPoint Presentation</vt:lpstr>
      <vt:lpstr>PowerPoint Presentation</vt:lpstr>
      <vt:lpstr>PowerPoint Presentation</vt:lpstr>
      <vt:lpstr>Gantt Chart       </vt:lpstr>
      <vt:lpstr>Conclusion    </vt:lpstr>
      <vt:lpstr>References</vt:lpstr>
      <vt:lpstr>Questions and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TRA</dc:creator>
  <cp:lastModifiedBy> </cp:lastModifiedBy>
  <cp:revision>1365</cp:revision>
  <dcterms:created xsi:type="dcterms:W3CDTF">2006-08-16T00:00:00Z</dcterms:created>
  <dcterms:modified xsi:type="dcterms:W3CDTF">2022-11-23T13:53:32Z</dcterms:modified>
</cp:coreProperties>
</file>