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ECE64-D007-4F51-81C9-2109E402CA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58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7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2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72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8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22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02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0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5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83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9474-A3B4-4315-819C-621142300ADF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38982B-6932-4968-8760-07B6BEEBE5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AE1B-97FA-47E5-83FD-D0CEA6584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2800" dirty="0"/>
              <a:t>Level 4 Project Presentation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Health Misinformation, Covid-19, and Search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62ED-2745-4D16-9215-A9AD75C25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Shahzeb Zafar, 2371704</a:t>
            </a:r>
          </a:p>
        </p:txBody>
      </p:sp>
    </p:spTree>
    <p:extLst>
      <p:ext uri="{BB962C8B-B14F-4D97-AF65-F5344CB8AC3E}">
        <p14:creationId xmlns:p14="http://schemas.microsoft.com/office/powerpoint/2010/main" val="351436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B23D81-048B-4273-8677-1ACE4BF2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5BD620A-02A7-4961-A390-35031D92C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12" y="1186660"/>
            <a:ext cx="4278518" cy="42785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C9C42-C24F-42B3-8AFC-0842734A50F2}"/>
              </a:ext>
            </a:extLst>
          </p:cNvPr>
          <p:cNvSpPr txBox="1"/>
          <p:nvPr/>
        </p:nvSpPr>
        <p:spPr>
          <a:xfrm>
            <a:off x="938829" y="2032873"/>
            <a:ext cx="6035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Blue line represents original dataset without any alterations. We see misinformation naturally decrease as time passes.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Orange line represents filtered dataset after removing tweets with negative sentiment + anger/disgust. There’s a drastic decrease in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197300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3478-C3A2-4DA5-A4E4-D65A3B3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0084-7524-4EED-90C5-E986719C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Successfully identified key characteristics of misinformation.</a:t>
            </a:r>
          </a:p>
          <a:p>
            <a:r>
              <a:rPr lang="en-GB" dirty="0"/>
              <a:t>Can use this to develop advanced deep learning models to detect information with such traits and remove/ignore it.</a:t>
            </a:r>
          </a:p>
        </p:txBody>
      </p:sp>
    </p:spTree>
    <p:extLst>
      <p:ext uri="{BB962C8B-B14F-4D97-AF65-F5344CB8AC3E}">
        <p14:creationId xmlns:p14="http://schemas.microsoft.com/office/powerpoint/2010/main" val="65477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D913-5373-4138-8329-89963045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7BF5-5B4C-4634-9632-7E8690E3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 Jesus Rodriguez Perez for being a great supervisor and helping me throughout the course of the project.</a:t>
            </a:r>
          </a:p>
          <a:p>
            <a:r>
              <a:rPr lang="en-GB" i="0" dirty="0">
                <a:effectLst/>
              </a:rPr>
              <a:t>Dr Graham McDonald and Una Marie Darragh</a:t>
            </a:r>
            <a:r>
              <a:rPr lang="en-GB" dirty="0"/>
              <a:t> for helping me get an extension for medical reasons.</a:t>
            </a:r>
            <a:endParaRPr lang="en-GB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73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2D74-916B-4D00-ABB5-8187A577D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C1804-2754-4517-9469-1B0A6E440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93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5975-6CA6-4577-9F81-BDE66E20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55A7-252D-457A-962D-14DF372B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has two major objectives: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Understand how misinformation changes overtime when the quantity and quality of data increases.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Identify the main characteristics of misinformation to make it easier to identify and filter out fake news.</a:t>
            </a:r>
          </a:p>
        </p:txBody>
      </p:sp>
    </p:spTree>
    <p:extLst>
      <p:ext uri="{BB962C8B-B14F-4D97-AF65-F5344CB8AC3E}">
        <p14:creationId xmlns:p14="http://schemas.microsoft.com/office/powerpoint/2010/main" val="337390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8C3D-F1E2-40F8-B2EE-51D13DE5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2CE6-0315-41D5-93A3-43A09558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was split into 5 distinct tasks: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Gathering Twitter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Binary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Data Clustering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Sentiment &amp; Emotion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Analysis of Data</a:t>
            </a:r>
          </a:p>
        </p:txBody>
      </p:sp>
    </p:spTree>
    <p:extLst>
      <p:ext uri="{BB962C8B-B14F-4D97-AF65-F5344CB8AC3E}">
        <p14:creationId xmlns:p14="http://schemas.microsoft.com/office/powerpoint/2010/main" val="200871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9355-5469-4992-92D3-210003D4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Gathering Twitter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9754-4109-4AFF-9E04-08E666F7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Collected around 1M tweets from a large scientific dataset for Covid-19 tweets for 8 time periods. </a:t>
            </a:r>
          </a:p>
          <a:p>
            <a:r>
              <a:rPr lang="en-GB" dirty="0"/>
              <a:t>The time periods are: January, April, July, October 2020/21</a:t>
            </a:r>
          </a:p>
        </p:txBody>
      </p:sp>
    </p:spTree>
    <p:extLst>
      <p:ext uri="{BB962C8B-B14F-4D97-AF65-F5344CB8AC3E}">
        <p14:creationId xmlns:p14="http://schemas.microsoft.com/office/powerpoint/2010/main" val="11108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B0F3-90EC-40E2-9073-57B8686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Classification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7687-CB37-4192-8C83-B7E0B7D3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Classified the tweets as either true or false.</a:t>
            </a:r>
          </a:p>
          <a:p>
            <a:r>
              <a:rPr lang="en-GB" dirty="0"/>
              <a:t>Used a pre-trained BERT model (Covid-Twitter-Bert-v2)that was trained using over 1B tweets.</a:t>
            </a:r>
          </a:p>
          <a:p>
            <a:r>
              <a:rPr lang="en-GB" dirty="0"/>
              <a:t>Finetuned the model using a training dataset of around 24,000 tweets.</a:t>
            </a:r>
          </a:p>
        </p:txBody>
      </p:sp>
    </p:spTree>
    <p:extLst>
      <p:ext uri="{BB962C8B-B14F-4D97-AF65-F5344CB8AC3E}">
        <p14:creationId xmlns:p14="http://schemas.microsoft.com/office/powerpoint/2010/main" val="263292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87FE-7B05-4F29-8A96-33C5C163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Clustering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CD31-4B50-4035-9D2E-0AE5175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Grouped the tweets into 15 topics.</a:t>
            </a:r>
          </a:p>
          <a:p>
            <a:r>
              <a:rPr lang="en-GB" dirty="0"/>
              <a:t>Used Jaccard Similarity as a substitute for clustering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56577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295D-D8FF-4EAA-BCE5-6B341DA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&amp; Emotion Classification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D273-1A0A-4256-9122-0BFEA2D5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Classified the tweets as either positive, negative, or neutral.</a:t>
            </a:r>
          </a:p>
          <a:p>
            <a:r>
              <a:rPr lang="en-GB" dirty="0"/>
              <a:t>For the emotions we have joy, sadness, anger, surprise, disgust, and fear.</a:t>
            </a:r>
          </a:p>
          <a:p>
            <a:r>
              <a:rPr lang="en-GB" dirty="0"/>
              <a:t>Both were done using the pysentimiento package.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9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BA48-CEE4-4F43-9DCC-2902FA2F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Data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4871-1859-4CDE-926E-34154CB5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Calculated the Pearson Correlation Coefficient for sentiments and emotions for each topic.</a:t>
            </a:r>
          </a:p>
          <a:p>
            <a:r>
              <a:rPr lang="en-GB" dirty="0"/>
              <a:t>Visualisation done using tables and line graphs.</a:t>
            </a:r>
          </a:p>
        </p:txBody>
      </p:sp>
    </p:spTree>
    <p:extLst>
      <p:ext uri="{BB962C8B-B14F-4D97-AF65-F5344CB8AC3E}">
        <p14:creationId xmlns:p14="http://schemas.microsoft.com/office/powerpoint/2010/main" val="417132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AC90-B0C3-472B-96E1-99C6E786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780A-A231-44B9-838C-2DA751E1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Negative sentiment, anger, and disgust have a moderate positive correlation with misinformation (coefficient &gt;= 0.4).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DA138-882C-4C3A-8E5D-2F6292CD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37" y="3071508"/>
            <a:ext cx="6535062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831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234</TotalTime>
  <Words>376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Gallery</vt:lpstr>
      <vt:lpstr>  Level 4 Project Presentation  Health Misinformation, Covid-19, and Search</vt:lpstr>
      <vt:lpstr>Motivation</vt:lpstr>
      <vt:lpstr>Methodology</vt:lpstr>
      <vt:lpstr>Gathering Twitter Data</vt:lpstr>
      <vt:lpstr>Binary Classification </vt:lpstr>
      <vt:lpstr>Data Clustering </vt:lpstr>
      <vt:lpstr>Sentiment &amp; Emotion Classification </vt:lpstr>
      <vt:lpstr>Analysis of Data </vt:lpstr>
      <vt:lpstr>Results</vt:lpstr>
      <vt:lpstr>Results</vt:lpstr>
      <vt:lpstr>Conclusion</vt:lpstr>
      <vt:lpstr>Acknowledgements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Level 4 Project Presentation  Health Misinformation, Covid-19, and Search</dc:title>
  <dc:creator>Shahzeb Zafar (student)</dc:creator>
  <cp:lastModifiedBy>Shahzeb Zafar (student)</cp:lastModifiedBy>
  <cp:revision>1</cp:revision>
  <dcterms:created xsi:type="dcterms:W3CDTF">2022-04-11T11:18:33Z</dcterms:created>
  <dcterms:modified xsi:type="dcterms:W3CDTF">2022-04-11T15:13:23Z</dcterms:modified>
</cp:coreProperties>
</file>