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5" r:id="rId19"/>
    <p:sldId id="283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89193" autoAdjust="0"/>
  </p:normalViewPr>
  <p:slideViewPr>
    <p:cSldViewPr>
      <p:cViewPr varScale="1">
        <p:scale>
          <a:sx n="82" d="100"/>
          <a:sy n="82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5980815-ED43-48F9-9BA7-0528677022DE}" type="datetimeFigureOut">
              <a:rPr lang="en-IN" smtClean="0"/>
              <a:t>10-07-2016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DB946FE-4395-4B11-86F3-BCF170CC4F9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Technical Skill Workshop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Website Development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0538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085184"/>
            <a:ext cx="7543800" cy="914400"/>
          </a:xfrm>
        </p:spPr>
        <p:txBody>
          <a:bodyPr/>
          <a:lstStyle/>
          <a:p>
            <a:r>
              <a:rPr lang="en-IN" dirty="0" smtClean="0"/>
              <a:t>External : Linking CSS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0" y="692696"/>
            <a:ext cx="4311407" cy="136815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93618" y="188640"/>
            <a:ext cx="4104456" cy="213603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Write this code in a separate .</a:t>
            </a:r>
            <a:r>
              <a:rPr lang="en-IN" sz="3200" dirty="0" err="1" smtClean="0"/>
              <a:t>css</a:t>
            </a:r>
            <a:r>
              <a:rPr lang="en-IN" sz="3200" dirty="0" smtClean="0"/>
              <a:t> file</a:t>
            </a:r>
            <a:endParaRPr lang="en-IN" sz="32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932040" y="1556792"/>
            <a:ext cx="4104456" cy="343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36912"/>
            <a:ext cx="897047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1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26768"/>
            <a:ext cx="7543800" cy="914400"/>
          </a:xfrm>
        </p:spPr>
        <p:txBody>
          <a:bodyPr/>
          <a:lstStyle/>
          <a:p>
            <a:r>
              <a:rPr lang="en-IN" sz="8000" dirty="0" smtClean="0"/>
              <a:t>Now lets make our own website !! </a:t>
            </a:r>
            <a:r>
              <a:rPr lang="en-IN" sz="8000" dirty="0" smtClean="0">
                <a:sym typeface="Wingdings" pitchFamily="2" charset="2"/>
              </a:rPr>
              <a:t>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63945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260648"/>
            <a:ext cx="7776864" cy="3429000"/>
          </a:xfrm>
        </p:spPr>
        <p:txBody>
          <a:bodyPr>
            <a:noAutofit/>
          </a:bodyPr>
          <a:lstStyle/>
          <a:p>
            <a:r>
              <a:rPr lang="en-IN" sz="4800" dirty="0" smtClean="0"/>
              <a:t>Building header using header</a:t>
            </a:r>
            <a:r>
              <a:rPr lang="en-IN" sz="4800" dirty="0"/>
              <a:t> </a:t>
            </a:r>
            <a:r>
              <a:rPr lang="en-IN" sz="4800" dirty="0" smtClean="0"/>
              <a:t>and heading tags.</a:t>
            </a:r>
          </a:p>
          <a:p>
            <a:r>
              <a:rPr lang="en-IN" sz="4800" dirty="0" smtClean="0"/>
              <a:t>Styling header using CSS.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76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088831" cy="2736304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12976"/>
            <a:ext cx="6264696" cy="3508230"/>
          </a:xfrm>
        </p:spPr>
      </p:pic>
    </p:spTree>
    <p:extLst>
      <p:ext uri="{BB962C8B-B14F-4D97-AF65-F5344CB8AC3E}">
        <p14:creationId xmlns:p14="http://schemas.microsoft.com/office/powerpoint/2010/main" val="128616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124744"/>
            <a:ext cx="8280920" cy="3429000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</a:rPr>
              <a:t>Designing the overall outlook of the website using </a:t>
            </a:r>
            <a:r>
              <a:rPr lang="en-US" sz="4000" dirty="0" smtClean="0">
                <a:effectLst/>
              </a:rPr>
              <a:t>body.</a:t>
            </a:r>
            <a:endParaRPr lang="en-US" sz="4000" dirty="0">
              <a:effectLst/>
            </a:endParaRPr>
          </a:p>
          <a:p>
            <a:r>
              <a:rPr lang="en-US" sz="4000" dirty="0" smtClean="0">
                <a:effectLst/>
              </a:rPr>
              <a:t>Using </a:t>
            </a:r>
            <a:r>
              <a:rPr lang="en-US" sz="4000" dirty="0">
                <a:effectLst/>
              </a:rPr>
              <a:t>different containers for header, </a:t>
            </a:r>
            <a:r>
              <a:rPr lang="en-US" sz="4000" dirty="0" smtClean="0">
                <a:effectLst/>
              </a:rPr>
              <a:t>page content.</a:t>
            </a:r>
            <a:endParaRPr lang="en-US" sz="4000" dirty="0">
              <a:effectLst/>
            </a:endParaRPr>
          </a:p>
          <a:p>
            <a:r>
              <a:rPr lang="en-US" sz="4000" dirty="0" smtClean="0">
                <a:effectLst/>
              </a:rPr>
              <a:t>Usage </a:t>
            </a:r>
            <a:r>
              <a:rPr lang="en-US" sz="4000" dirty="0">
                <a:effectLst/>
              </a:rPr>
              <a:t>of </a:t>
            </a:r>
            <a:r>
              <a:rPr lang="en-US" sz="4000" dirty="0" smtClean="0">
                <a:effectLst/>
              </a:rPr>
              <a:t>div.</a:t>
            </a:r>
            <a:endParaRPr lang="en-IN" sz="4000" dirty="0">
              <a:effectLst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7818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250904"/>
            <a:ext cx="7543800" cy="914400"/>
          </a:xfrm>
        </p:spPr>
        <p:txBody>
          <a:bodyPr/>
          <a:lstStyle/>
          <a:p>
            <a:r>
              <a:rPr lang="en-IN" sz="4000" dirty="0" smtClean="0"/>
              <a:t>Change the CSS to style the body</a:t>
            </a:r>
            <a:endParaRPr lang="en-IN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64138"/>
            <a:ext cx="7560840" cy="4188998"/>
          </a:xfrm>
        </p:spPr>
      </p:pic>
    </p:spTree>
    <p:extLst>
      <p:ext uri="{BB962C8B-B14F-4D97-AF65-F5344CB8AC3E}">
        <p14:creationId xmlns:p14="http://schemas.microsoft.com/office/powerpoint/2010/main" val="323205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6984776" cy="284701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12976"/>
            <a:ext cx="6984776" cy="3516810"/>
          </a:xfrm>
        </p:spPr>
      </p:pic>
    </p:spTree>
    <p:extLst>
      <p:ext uri="{BB962C8B-B14F-4D97-AF65-F5344CB8AC3E}">
        <p14:creationId xmlns:p14="http://schemas.microsoft.com/office/powerpoint/2010/main" val="329534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TS Workshop : WD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Continued….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37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Useful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58368"/>
            <a:ext cx="4536504" cy="34290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IN" sz="2000" dirty="0" smtClean="0"/>
              <a:t>Anchor :</a:t>
            </a:r>
          </a:p>
          <a:p>
            <a:pPr marL="18288" indent="0">
              <a:buNone/>
            </a:pPr>
            <a:r>
              <a:rPr lang="en-IN" sz="2000" dirty="0" smtClean="0"/>
              <a:t> &lt;a </a:t>
            </a:r>
            <a:r>
              <a:rPr lang="en-IN" sz="2000" dirty="0" err="1" smtClean="0"/>
              <a:t>href</a:t>
            </a:r>
            <a:r>
              <a:rPr lang="en-IN" sz="2000" dirty="0" smtClean="0"/>
              <a:t>=“URL”&gt;DES&lt;/a&gt;</a:t>
            </a:r>
          </a:p>
          <a:p>
            <a:pPr marL="18288" indent="0">
              <a:buNone/>
            </a:pPr>
            <a:r>
              <a:rPr lang="en-IN" sz="2000" dirty="0" smtClean="0"/>
              <a:t>Image : </a:t>
            </a:r>
          </a:p>
          <a:p>
            <a:pPr marL="18288" indent="0">
              <a:buNone/>
            </a:pPr>
            <a:r>
              <a:rPr lang="en-IN" sz="2000" dirty="0" smtClean="0"/>
              <a:t>&lt;</a:t>
            </a:r>
            <a:r>
              <a:rPr lang="en-IN" sz="2000" dirty="0" err="1" smtClean="0"/>
              <a:t>img</a:t>
            </a:r>
            <a:r>
              <a:rPr lang="en-IN" sz="2000" dirty="0" smtClean="0"/>
              <a:t> alt=“DES” </a:t>
            </a:r>
            <a:r>
              <a:rPr lang="en-IN" sz="2000" dirty="0" err="1" smtClean="0"/>
              <a:t>src</a:t>
            </a:r>
            <a:r>
              <a:rPr lang="en-IN" sz="2000" dirty="0" smtClean="0"/>
              <a:t>=“URL” /&gt;</a:t>
            </a:r>
          </a:p>
          <a:p>
            <a:pPr marL="18288" indent="0">
              <a:buNone/>
            </a:pPr>
            <a:r>
              <a:rPr lang="en-IN" sz="2000" dirty="0" smtClean="0"/>
              <a:t>Table : </a:t>
            </a:r>
          </a:p>
          <a:p>
            <a:pPr marL="18288" indent="0">
              <a:buNone/>
            </a:pPr>
            <a:r>
              <a:rPr lang="en-IN" sz="2000" dirty="0" smtClean="0"/>
              <a:t>&lt;table&gt; .caption.th.tr.td..&lt;/table&gt; </a:t>
            </a:r>
          </a:p>
          <a:p>
            <a:pPr marL="18288" indent="0">
              <a:buNone/>
            </a:pPr>
            <a:r>
              <a:rPr lang="en-IN" sz="2000" dirty="0" smtClean="0"/>
              <a:t>Listing :</a:t>
            </a:r>
          </a:p>
          <a:p>
            <a:pPr marL="18288" indent="0">
              <a:buNone/>
            </a:pPr>
            <a:r>
              <a:rPr lang="en-IN" sz="2000" dirty="0" smtClean="0"/>
              <a:t>&lt;</a:t>
            </a:r>
            <a:r>
              <a:rPr lang="en-IN" sz="2000" dirty="0" err="1" smtClean="0"/>
              <a:t>ul</a:t>
            </a:r>
            <a:r>
              <a:rPr lang="en-IN" sz="2000" dirty="0" smtClean="0"/>
              <a:t>&gt;  &lt;</a:t>
            </a:r>
            <a:r>
              <a:rPr lang="en-IN" sz="2000" dirty="0" err="1" smtClean="0"/>
              <a:t>ol</a:t>
            </a:r>
            <a:r>
              <a:rPr lang="en-IN" sz="2000" dirty="0" smtClean="0"/>
              <a:t>&gt;  &lt;li&gt; &lt;dl&gt; &lt;</a:t>
            </a:r>
            <a:r>
              <a:rPr lang="en-IN" sz="2000" dirty="0" err="1" smtClean="0"/>
              <a:t>dt</a:t>
            </a:r>
            <a:r>
              <a:rPr lang="en-IN" sz="2000" dirty="0" smtClean="0"/>
              <a:t>&gt; &lt;</a:t>
            </a:r>
            <a:r>
              <a:rPr lang="en-IN" sz="2000" dirty="0" err="1" smtClean="0"/>
              <a:t>dd</a:t>
            </a:r>
            <a:r>
              <a:rPr lang="en-IN" sz="2000" dirty="0" smtClean="0"/>
              <a:t>&gt;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18288" indent="0">
              <a:buNone/>
            </a:pPr>
            <a:r>
              <a:rPr lang="en-IN" sz="2000" dirty="0" smtClean="0"/>
              <a:t>Forms related : </a:t>
            </a:r>
          </a:p>
          <a:p>
            <a:pPr marL="18288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form name=“”&gt; &lt;/form&gt;</a:t>
            </a:r>
          </a:p>
          <a:p>
            <a:pPr marL="18288" indent="0">
              <a:buNone/>
            </a:pPr>
            <a:r>
              <a:rPr lang="en-IN" sz="2000" dirty="0"/>
              <a:t>&lt;select&gt; &lt;option&gt; &lt;</a:t>
            </a:r>
            <a:r>
              <a:rPr lang="en-IN" sz="2000" dirty="0" err="1"/>
              <a:t>textarea</a:t>
            </a:r>
            <a:r>
              <a:rPr lang="en-IN" sz="2000" dirty="0" smtClean="0"/>
              <a:t>&gt;</a:t>
            </a:r>
          </a:p>
          <a:p>
            <a:pPr marL="18288" indent="0">
              <a:buNone/>
            </a:pPr>
            <a:endParaRPr lang="en-IN" sz="2000" dirty="0"/>
          </a:p>
          <a:p>
            <a:pPr marL="18288" indent="0">
              <a:buNone/>
            </a:pPr>
            <a:r>
              <a:rPr lang="en-IN" sz="2000" dirty="0" smtClean="0"/>
              <a:t>Frame :</a:t>
            </a:r>
          </a:p>
          <a:p>
            <a:pPr marL="18288" indent="0">
              <a:buNone/>
            </a:pPr>
            <a:r>
              <a:rPr lang="en-IN" sz="2000" dirty="0" smtClean="0"/>
              <a:t>&lt;frameset cols=“,” rows=“,” &gt;</a:t>
            </a:r>
          </a:p>
          <a:p>
            <a:pPr marL="18288" indent="0">
              <a:buNone/>
            </a:pPr>
            <a:r>
              <a:rPr lang="en-IN" sz="2000" dirty="0" smtClean="0"/>
              <a:t>&lt;frame name=“” </a:t>
            </a:r>
            <a:r>
              <a:rPr lang="en-IN" sz="2000" dirty="0" err="1" smtClean="0"/>
              <a:t>src</a:t>
            </a:r>
            <a:r>
              <a:rPr lang="en-IN" sz="2000" dirty="0" smtClean="0"/>
              <a:t>=“”&gt;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609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Useful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58368"/>
            <a:ext cx="4536504" cy="34290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IN" sz="2000" dirty="0" err="1"/>
              <a:t>Div</a:t>
            </a:r>
            <a:r>
              <a:rPr lang="en-IN" sz="2000" dirty="0"/>
              <a:t>: </a:t>
            </a:r>
          </a:p>
          <a:p>
            <a:pPr marL="18288" indent="0">
              <a:buNone/>
            </a:pPr>
            <a:r>
              <a:rPr lang="en-IN" sz="2000" dirty="0"/>
              <a:t>&lt;div&gt;&lt;/div&gt;</a:t>
            </a:r>
          </a:p>
          <a:p>
            <a:pPr marL="18288" indent="0">
              <a:buNone/>
            </a:pPr>
            <a:r>
              <a:rPr lang="en-IN" sz="2000" dirty="0" smtClean="0"/>
              <a:t>Footer: </a:t>
            </a:r>
          </a:p>
          <a:p>
            <a:pPr marL="18288" indent="0">
              <a:buNone/>
            </a:pPr>
            <a:r>
              <a:rPr lang="en-IN" sz="2000" dirty="0" smtClean="0"/>
              <a:t>&lt;footer&gt;&lt;/footer&gt;</a:t>
            </a:r>
          </a:p>
          <a:p>
            <a:pPr marL="18288" indent="0">
              <a:buNone/>
            </a:pPr>
            <a:r>
              <a:rPr lang="en-IN" sz="2000" dirty="0" smtClean="0"/>
              <a:t>Navigation: </a:t>
            </a:r>
          </a:p>
          <a:p>
            <a:pPr marL="18288" indent="0">
              <a:buNone/>
            </a:pPr>
            <a:r>
              <a:rPr lang="en-IN" sz="2000" dirty="0" smtClean="0"/>
              <a:t>&lt;</a:t>
            </a:r>
            <a:r>
              <a:rPr lang="en-IN" sz="2000" dirty="0" err="1" smtClean="0"/>
              <a:t>nav</a:t>
            </a:r>
            <a:r>
              <a:rPr lang="en-IN" sz="2000" dirty="0" smtClean="0"/>
              <a:t>&gt;&lt;/</a:t>
            </a:r>
            <a:r>
              <a:rPr lang="en-IN" sz="2000" dirty="0" err="1" smtClean="0"/>
              <a:t>nav</a:t>
            </a:r>
            <a:r>
              <a:rPr lang="en-IN" sz="2000" dirty="0" smtClean="0"/>
              <a:t>&gt;</a:t>
            </a:r>
          </a:p>
          <a:p>
            <a:pPr marL="18288" indent="0">
              <a:buNone/>
            </a:pPr>
            <a:r>
              <a:rPr lang="en-IN" sz="2000" dirty="0" smtClean="0"/>
              <a:t>Section :</a:t>
            </a:r>
          </a:p>
          <a:p>
            <a:pPr marL="18288" indent="0">
              <a:buNone/>
            </a:pPr>
            <a:r>
              <a:rPr lang="en-IN" sz="2000" dirty="0" smtClean="0"/>
              <a:t>&lt;section&gt; &lt;/section&gt;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18288" indent="0">
              <a:buNone/>
            </a:pPr>
            <a:endParaRPr lang="en-IN" sz="2000" dirty="0"/>
          </a:p>
          <a:p>
            <a:pPr marL="18288" indent="0">
              <a:buNone/>
            </a:pPr>
            <a:r>
              <a:rPr lang="en-IN" sz="2000" dirty="0"/>
              <a:t>Header:</a:t>
            </a:r>
          </a:p>
          <a:p>
            <a:pPr marL="18288" indent="0">
              <a:buNone/>
            </a:pPr>
            <a:r>
              <a:rPr lang="en-IN" sz="2000" dirty="0"/>
              <a:t>&lt;header&gt;&lt;/header&gt;</a:t>
            </a:r>
          </a:p>
          <a:p>
            <a:pPr marL="18288" indent="0">
              <a:buNone/>
            </a:pPr>
            <a:r>
              <a:rPr lang="en-IN" sz="2000" dirty="0" smtClean="0"/>
              <a:t>Article:</a:t>
            </a:r>
          </a:p>
          <a:p>
            <a:pPr marL="18288" indent="0">
              <a:buNone/>
            </a:pPr>
            <a:r>
              <a:rPr lang="en-IN" sz="2000" dirty="0" smtClean="0"/>
              <a:t>&lt;article&gt;&lt;/article&gt;</a:t>
            </a:r>
            <a:endParaRPr lang="en-IN" sz="2000" dirty="0"/>
          </a:p>
          <a:p>
            <a:pPr marL="18288" indent="0">
              <a:buNone/>
            </a:pPr>
            <a:r>
              <a:rPr lang="en-IN" sz="2000" dirty="0" smtClean="0"/>
              <a:t>Paragraph:</a:t>
            </a:r>
          </a:p>
          <a:p>
            <a:pPr marL="18288" indent="0">
              <a:buNone/>
            </a:pPr>
            <a:r>
              <a:rPr lang="en-IN" sz="2000" dirty="0" smtClean="0"/>
              <a:t>&lt;p&gt; &lt;/p&gt;</a:t>
            </a:r>
          </a:p>
          <a:p>
            <a:pPr marL="18288" indent="0">
              <a:buNone/>
            </a:pPr>
            <a:r>
              <a:rPr lang="en-IN" sz="2000" dirty="0" smtClean="0">
                <a:effectLst/>
              </a:rPr>
              <a:t>Line Break </a:t>
            </a:r>
            <a:r>
              <a:rPr lang="en-IN" sz="2000" dirty="0" smtClean="0"/>
              <a:t>:</a:t>
            </a:r>
          </a:p>
          <a:p>
            <a:pPr marL="18288" indent="0">
              <a:buNone/>
            </a:pPr>
            <a:r>
              <a:rPr lang="en-IN" sz="2000" dirty="0" smtClean="0"/>
              <a:t>&lt;</a:t>
            </a:r>
            <a:r>
              <a:rPr lang="en-IN" sz="2000" dirty="0" err="1" smtClean="0"/>
              <a:t>br</a:t>
            </a:r>
            <a:r>
              <a:rPr lang="en-IN" sz="2000" dirty="0" smtClean="0"/>
              <a:t> /&gt;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055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5589240"/>
            <a:ext cx="7543800" cy="914400"/>
          </a:xfrm>
        </p:spPr>
        <p:txBody>
          <a:bodyPr/>
          <a:lstStyle/>
          <a:p>
            <a:r>
              <a:rPr lang="en-IN" dirty="0" smtClean="0"/>
              <a:t>HTML and Tags ..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31640" y="332656"/>
            <a:ext cx="3273552" cy="3429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HTML is the basic mark-up language that is used to develop web pages.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04048" y="1268760"/>
            <a:ext cx="3273552" cy="3432175"/>
          </a:xfrm>
        </p:spPr>
        <p:txBody>
          <a:bodyPr>
            <a:noAutofit/>
          </a:bodyPr>
          <a:lstStyle/>
          <a:p>
            <a:r>
              <a:rPr lang="en-IN" sz="3200" dirty="0" smtClean="0"/>
              <a:t>Tags are similar to keywords in programming languages like Java.</a:t>
            </a:r>
          </a:p>
          <a:p>
            <a:r>
              <a:rPr lang="en-IN" sz="3200" dirty="0" smtClean="0"/>
              <a:t>Tags are used to code the content of web pages.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122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658368"/>
            <a:ext cx="7488832" cy="3994768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</a:rPr>
              <a:t>Adding </a:t>
            </a:r>
            <a:r>
              <a:rPr lang="en-US" sz="4400" dirty="0" err="1" smtClean="0">
                <a:effectLst/>
              </a:rPr>
              <a:t>nav</a:t>
            </a:r>
            <a:r>
              <a:rPr lang="en-US" sz="4400" dirty="0" smtClean="0">
                <a:effectLst/>
              </a:rPr>
              <a:t>-bar </a:t>
            </a:r>
            <a:r>
              <a:rPr lang="en-US" sz="4400" dirty="0">
                <a:effectLst/>
              </a:rPr>
              <a:t>to the website using </a:t>
            </a:r>
            <a:r>
              <a:rPr lang="en-US" sz="4400" dirty="0" err="1">
                <a:effectLst/>
              </a:rPr>
              <a:t>ul</a:t>
            </a:r>
            <a:r>
              <a:rPr lang="en-US" sz="4400" dirty="0">
                <a:effectLst/>
              </a:rPr>
              <a:t> and li </a:t>
            </a:r>
            <a:r>
              <a:rPr lang="en-US" sz="4400" dirty="0" smtClean="0">
                <a:effectLst/>
              </a:rPr>
              <a:t>tags.</a:t>
            </a:r>
          </a:p>
          <a:p>
            <a:r>
              <a:rPr lang="en-US" sz="4400" dirty="0" smtClean="0">
                <a:effectLst/>
              </a:rPr>
              <a:t>Corresponding </a:t>
            </a:r>
            <a:r>
              <a:rPr lang="en-US" sz="4400" dirty="0">
                <a:effectLst/>
              </a:rPr>
              <a:t>CSS properties like display and list-style.</a:t>
            </a:r>
            <a:endParaRPr lang="en-IN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2162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96752"/>
            <a:ext cx="4464496" cy="44644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96751"/>
            <a:ext cx="4392488" cy="4517987"/>
          </a:xfrm>
        </p:spPr>
      </p:pic>
    </p:spTree>
    <p:extLst>
      <p:ext uri="{BB962C8B-B14F-4D97-AF65-F5344CB8AC3E}">
        <p14:creationId xmlns:p14="http://schemas.microsoft.com/office/powerpoint/2010/main" val="91776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8280920" cy="3994768"/>
          </a:xfrm>
        </p:spPr>
        <p:txBody>
          <a:bodyPr>
            <a:noAutofit/>
          </a:bodyPr>
          <a:lstStyle/>
          <a:p>
            <a:r>
              <a:rPr lang="en-IN" sz="4800" dirty="0" smtClean="0"/>
              <a:t>Adding main content using paragraph tag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0659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8280920" cy="3994768"/>
          </a:xfrm>
        </p:spPr>
        <p:txBody>
          <a:bodyPr>
            <a:noAutofit/>
          </a:bodyPr>
          <a:lstStyle/>
          <a:p>
            <a:r>
              <a:rPr lang="en-US" sz="4800" dirty="0">
                <a:effectLst/>
              </a:rPr>
              <a:t>Adding sidebar and positioning it relative to the main page content using CSS float property - Section and aside tags.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220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8280920" cy="3994768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/>
              </a:rPr>
              <a:t>Make “About” Page.</a:t>
            </a:r>
          </a:p>
          <a:p>
            <a:r>
              <a:rPr lang="en-US" sz="4800" dirty="0" smtClean="0">
                <a:effectLst/>
              </a:rPr>
              <a:t>Link </a:t>
            </a:r>
            <a:r>
              <a:rPr lang="en-US" sz="4800" dirty="0">
                <a:effectLst/>
              </a:rPr>
              <a:t>pages in the website </a:t>
            </a:r>
            <a:r>
              <a:rPr lang="en-US" sz="4800" dirty="0" smtClean="0">
                <a:effectLst/>
              </a:rPr>
              <a:t>by utilizing anchor tag (&lt;a&gt;&lt;/a&gt;).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094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8280920" cy="3994768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/>
              </a:rPr>
              <a:t>Make “Contact” Page.</a:t>
            </a:r>
          </a:p>
          <a:p>
            <a:r>
              <a:rPr lang="en-US" sz="4800" dirty="0" smtClean="0">
                <a:effectLst/>
              </a:rPr>
              <a:t>Add </a:t>
            </a:r>
            <a:r>
              <a:rPr lang="en-US" sz="4800" dirty="0">
                <a:effectLst/>
              </a:rPr>
              <a:t>a </a:t>
            </a:r>
            <a:r>
              <a:rPr lang="en-US" sz="4800" dirty="0" smtClean="0">
                <a:effectLst/>
              </a:rPr>
              <a:t>Table.</a:t>
            </a:r>
          </a:p>
          <a:p>
            <a:r>
              <a:rPr lang="en-US" sz="4800" dirty="0" smtClean="0">
                <a:effectLst/>
              </a:rPr>
              <a:t>Add a contact Form.</a:t>
            </a:r>
          </a:p>
          <a:p>
            <a:r>
              <a:rPr lang="en-US" sz="4800" dirty="0" smtClean="0">
                <a:effectLst/>
              </a:rPr>
              <a:t>Hyperlink up all.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90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8280920" cy="3994768"/>
          </a:xfrm>
        </p:spPr>
        <p:txBody>
          <a:bodyPr>
            <a:noAutofit/>
          </a:bodyPr>
          <a:lstStyle/>
          <a:p>
            <a:r>
              <a:rPr lang="en-US" sz="4800" dirty="0">
                <a:effectLst/>
              </a:rPr>
              <a:t>Adding footer and running the website to check whether everything is working.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7059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8280920" cy="3994768"/>
          </a:xfrm>
        </p:spPr>
        <p:txBody>
          <a:bodyPr>
            <a:noAutofit/>
          </a:bodyPr>
          <a:lstStyle/>
          <a:p>
            <a:r>
              <a:rPr lang="en-US" sz="4800" dirty="0" smtClean="0">
                <a:effectLst/>
              </a:rPr>
              <a:t>Website Publishing process </a:t>
            </a:r>
          </a:p>
          <a:p>
            <a:r>
              <a:rPr lang="en-US" sz="4800" dirty="0" smtClean="0">
                <a:effectLst/>
              </a:rPr>
              <a:t>Domain name server</a:t>
            </a:r>
          </a:p>
          <a:p>
            <a:r>
              <a:rPr lang="en-US" sz="4800" dirty="0" smtClean="0">
                <a:effectLst/>
              </a:rPr>
              <a:t>Web hosting</a:t>
            </a:r>
          </a:p>
        </p:txBody>
      </p:sp>
    </p:spTree>
    <p:extLst>
      <p:ext uri="{BB962C8B-B14F-4D97-AF65-F5344CB8AC3E}">
        <p14:creationId xmlns:p14="http://schemas.microsoft.com/office/powerpoint/2010/main" val="428090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178896"/>
            <a:ext cx="7543800" cy="914400"/>
          </a:xfrm>
        </p:spPr>
        <p:txBody>
          <a:bodyPr/>
          <a:lstStyle/>
          <a:p>
            <a:r>
              <a:rPr lang="en-IN" dirty="0" smtClean="0"/>
              <a:t>Internals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92696"/>
            <a:ext cx="8280920" cy="3994768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/>
              </a:rPr>
              <a:t>HTTP Browser Request and Server Response</a:t>
            </a:r>
          </a:p>
          <a:p>
            <a:r>
              <a:rPr lang="en-US" sz="4000" dirty="0" smtClean="0">
                <a:effectLst/>
              </a:rPr>
              <a:t>HTTP headers</a:t>
            </a:r>
          </a:p>
          <a:p>
            <a:r>
              <a:rPr lang="en-US" sz="4000" dirty="0" smtClean="0">
                <a:effectLst/>
              </a:rPr>
              <a:t>Proxies</a:t>
            </a:r>
          </a:p>
          <a:p>
            <a:r>
              <a:rPr lang="en-US" sz="4000" dirty="0" smtClean="0">
                <a:effectLst/>
              </a:rPr>
              <a:t>URI and URLs</a:t>
            </a:r>
          </a:p>
          <a:p>
            <a:r>
              <a:rPr lang="en-US" sz="4000" dirty="0" smtClean="0">
                <a:effectLst/>
              </a:rPr>
              <a:t>Using </a:t>
            </a:r>
            <a:r>
              <a:rPr lang="en-US" sz="4000" dirty="0" err="1" smtClean="0">
                <a:effectLst/>
              </a:rPr>
              <a:t>Xampp</a:t>
            </a:r>
            <a:endParaRPr lang="en-US" sz="4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918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 all for joining!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We hope to see you again!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22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250904"/>
            <a:ext cx="7543800" cy="914400"/>
          </a:xfrm>
        </p:spPr>
        <p:txBody>
          <a:bodyPr/>
          <a:lstStyle/>
          <a:p>
            <a:r>
              <a:rPr lang="en-IN" dirty="0" smtClean="0"/>
              <a:t>Structure of HTML document.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The structure of HTML document mainly consists of three tags – html, head and body.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Head and body tags are inside the html tag.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659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8054851" cy="5040560"/>
          </a:xfrm>
        </p:spPr>
      </p:pic>
    </p:spTree>
    <p:extLst>
      <p:ext uri="{BB962C8B-B14F-4D97-AF65-F5344CB8AC3E}">
        <p14:creationId xmlns:p14="http://schemas.microsoft.com/office/powerpoint/2010/main" val="283597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Your First Website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7867843" cy="2073407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115616" y="3212976"/>
            <a:ext cx="7043120" cy="1597647"/>
          </a:xfrm>
        </p:spPr>
        <p:txBody>
          <a:bodyPr>
            <a:normAutofit/>
          </a:bodyPr>
          <a:lstStyle/>
          <a:p>
            <a:r>
              <a:rPr lang="en-IN" dirty="0" smtClean="0"/>
              <a:t>Open notepad.</a:t>
            </a:r>
          </a:p>
          <a:p>
            <a:r>
              <a:rPr lang="en-IN" dirty="0" smtClean="0"/>
              <a:t>Write the above code.</a:t>
            </a:r>
          </a:p>
          <a:p>
            <a:r>
              <a:rPr lang="en-IN" dirty="0" smtClean="0"/>
              <a:t>Save the file with extension .html</a:t>
            </a:r>
          </a:p>
          <a:p>
            <a:r>
              <a:rPr lang="en-IN" dirty="0" smtClean="0"/>
              <a:t>Open the file in Chrome or Internet Explorer to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4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Use to style the web pages.</a:t>
            </a:r>
          </a:p>
          <a:p>
            <a:endParaRPr lang="en-IN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2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7452320" cy="42968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01208"/>
            <a:ext cx="7543800" cy="914400"/>
          </a:xfrm>
        </p:spPr>
        <p:txBody>
          <a:bodyPr/>
          <a:lstStyle/>
          <a:p>
            <a:r>
              <a:rPr lang="en-IN" dirty="0" smtClean="0"/>
              <a:t>Styling HTML with Style Sheets ; Embedded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20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60648"/>
            <a:ext cx="2448272" cy="4032448"/>
          </a:xfrm>
        </p:spPr>
        <p:txBody>
          <a:bodyPr>
            <a:normAutofit/>
          </a:bodyPr>
          <a:lstStyle/>
          <a:p>
            <a:r>
              <a:rPr lang="en-IN" sz="4400" dirty="0" smtClean="0"/>
              <a:t>Inside the tag.</a:t>
            </a:r>
            <a:endParaRPr lang="en-IN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106888"/>
            <a:ext cx="7543800" cy="914400"/>
          </a:xfrm>
        </p:spPr>
        <p:txBody>
          <a:bodyPr/>
          <a:lstStyle/>
          <a:p>
            <a:r>
              <a:rPr lang="en-IN" dirty="0" smtClean="0"/>
              <a:t>Inline, Embedded and External Style Sheets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03848" y="413048"/>
            <a:ext cx="2448272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Using style tag in the head of the HTML document</a:t>
            </a:r>
            <a:endParaRPr lang="en-IN" sz="32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84168" y="476672"/>
            <a:ext cx="2448272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smtClean="0"/>
              <a:t>Separate document for CSS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096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83448" cy="26642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: Inside the tag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4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350</TotalTime>
  <Words>528</Words>
  <Application>Microsoft Office PowerPoint</Application>
  <PresentationFormat>On-screen Show (4:3)</PresentationFormat>
  <Paragraphs>98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Elemental</vt:lpstr>
      <vt:lpstr>Technical Skill Workshop</vt:lpstr>
      <vt:lpstr>HTML and Tags .. </vt:lpstr>
      <vt:lpstr>Structure of HTML document.</vt:lpstr>
      <vt:lpstr>PowerPoint Presentation</vt:lpstr>
      <vt:lpstr>Your First Website</vt:lpstr>
      <vt:lpstr>Introduction to CSS</vt:lpstr>
      <vt:lpstr>Styling HTML with Style Sheets ; Embedded</vt:lpstr>
      <vt:lpstr>Inline, Embedded and External Style Sheets</vt:lpstr>
      <vt:lpstr>Inline : Inside the tag</vt:lpstr>
      <vt:lpstr>External : Linking CSS </vt:lpstr>
      <vt:lpstr>Now lets make our own website !! </vt:lpstr>
      <vt:lpstr>Exercise 1</vt:lpstr>
      <vt:lpstr>PowerPoint Presentation</vt:lpstr>
      <vt:lpstr>Exercise 2</vt:lpstr>
      <vt:lpstr>Change the CSS to style the body</vt:lpstr>
      <vt:lpstr>PowerPoint Presentation</vt:lpstr>
      <vt:lpstr>TS Workshop : WD</vt:lpstr>
      <vt:lpstr>Some Useful Tags</vt:lpstr>
      <vt:lpstr>Some Useful Tags</vt:lpstr>
      <vt:lpstr>Exercise 3</vt:lpstr>
      <vt:lpstr>PowerPoint Presentation</vt:lpstr>
      <vt:lpstr>Exercise 4</vt:lpstr>
      <vt:lpstr>Exercise 5</vt:lpstr>
      <vt:lpstr>Exercise 6</vt:lpstr>
      <vt:lpstr>Exercise 7</vt:lpstr>
      <vt:lpstr>Exercise 8</vt:lpstr>
      <vt:lpstr>Some topics</vt:lpstr>
      <vt:lpstr>Internals</vt:lpstr>
      <vt:lpstr>Thank you all for joining!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Skill Workshop</dc:title>
  <dc:creator>Taha_Abbas</dc:creator>
  <cp:lastModifiedBy>Taha_Abbas</cp:lastModifiedBy>
  <cp:revision>98</cp:revision>
  <dcterms:created xsi:type="dcterms:W3CDTF">2016-07-08T14:53:23Z</dcterms:created>
  <dcterms:modified xsi:type="dcterms:W3CDTF">2016-07-10T17:21:41Z</dcterms:modified>
</cp:coreProperties>
</file>