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9DAF7-50CE-4F71-ACE3-0528CF4DA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AA7655-353F-4D36-8ECF-2B81CB2D1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A99D25-13B2-4133-A187-27E7A7E25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A6C1C-8788-4B9F-A3C6-F5EDCBF3FF23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0F5F92-999B-4CDE-90BA-210EE58CD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4E14AC-3811-40A1-8391-410B0FCD6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30E7E-B917-41A5-AA91-D7A29039F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744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E11CB9-F0AC-4E5C-88EC-4C63112F9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CD6A08-0B61-4021-BAB5-CF007A8B4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2D58C6-E6F8-4ACD-8BE2-492C23544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A6C1C-8788-4B9F-A3C6-F5EDCBF3FF23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F9BE7F-23D8-4FE8-BE98-D32A50CE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311844-DA13-4EBA-8112-48B9FD1C3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30E7E-B917-41A5-AA91-D7A29039F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86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31D1C4-8576-4C26-9139-BDBAD757F5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744CC8-05A4-4792-9F4F-3F1E323BE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5FB8AD-A0D1-4044-ABA7-490E6DA49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A6C1C-8788-4B9F-A3C6-F5EDCBF3FF23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D93A10-8260-4019-96D0-369447F16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ED974D-2BE5-4A0A-8EBC-74FAB62A5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30E7E-B917-41A5-AA91-D7A29039F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491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42385-86AD-427D-8203-908C9E17E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6756CA-32C0-499A-B1D1-5331B9BA2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9DA5A4-A115-427F-B070-16E2D707F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A6C1C-8788-4B9F-A3C6-F5EDCBF3FF23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659BF9-1BAA-4333-8624-0D6B1BA5D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986813-251D-433A-983B-85A2ECCF2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30E7E-B917-41A5-AA91-D7A29039F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03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06B894-E04A-4541-A69F-9FCC9B9E0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60C1D1-92EA-4A72-9121-A0D014F35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B07520-74FC-453A-98F3-11BDCEA1C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A6C1C-8788-4B9F-A3C6-F5EDCBF3FF23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5877CE-13BB-4146-BF10-D3A092158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5EF260-1A79-4418-B508-FCDFD52AB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30E7E-B917-41A5-AA91-D7A29039F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484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655BC2-B28F-49B5-98FE-A9750892A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4A809B-AA1B-4AC0-A3F3-F695F16958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607AC3-B9EE-4C5E-A932-ECEB33DF2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DA299C-536D-4880-A6EF-C0D462C9B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A6C1C-8788-4B9F-A3C6-F5EDCBF3FF23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9C5AEA-1742-46F4-A73F-E858AB635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74811A-FDD6-4A4E-BE4C-B81335A36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30E7E-B917-41A5-AA91-D7A29039F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032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833A3-0650-48D5-9724-B61DA2E98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A488D8-4BA0-40BB-82D4-902228934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7528DD-8E4C-4C5F-BE37-20C22C411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FD2824-E23E-4EDD-A734-C9B3ACE37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1B8D54-2919-4CFF-A58E-EC1F90FB8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2E8D68-BB4F-4789-BA32-6C9C2B1B9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A6C1C-8788-4B9F-A3C6-F5EDCBF3FF23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C70BD53-63E4-4B49-A301-023180205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8340B9D-E17D-4CB0-8C89-69033D058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30E7E-B917-41A5-AA91-D7A29039F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58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CD2FE-1D24-414B-B4DB-4204A87F8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2F62C5-5618-45DA-9118-0AC351646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A6C1C-8788-4B9F-A3C6-F5EDCBF3FF23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D781E6-89D0-4A22-9596-E96B08AF7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108FD2-629F-4876-A1C8-1F46974ED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30E7E-B917-41A5-AA91-D7A29039F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68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A511E3-416A-4950-9AB6-D966DE4EB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A6C1C-8788-4B9F-A3C6-F5EDCBF3FF23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52B6ABB-A193-47C3-BB5F-981DFD9CF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D0EAD8-2F93-43DC-A377-1768E8B4D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30E7E-B917-41A5-AA91-D7A29039F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592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2CEE8-8A7B-4B4A-85FF-74052076D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5366D7-1F56-4CDB-91E2-22F2D3403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449E5C-48BC-4ED6-96EA-E02F04C53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6F99CB-1B3B-47E0-A7F0-F479CE7A5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A6C1C-8788-4B9F-A3C6-F5EDCBF3FF23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971F6-BFA6-42F2-901F-08AF3DF3A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FBC6E3-DB26-4161-A5DB-4CC0EEBBA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30E7E-B917-41A5-AA91-D7A29039F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308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867770-1A70-46EA-8CB6-A732C3A13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FFB3D7-3235-472D-A4AB-8130521F38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007B61-A356-488B-8BBA-EAEE66D5D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EFE8BA-B03A-43AB-84B5-E1F3D1070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A6C1C-8788-4B9F-A3C6-F5EDCBF3FF23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EC24CC-8D7B-467E-B506-3996D9EDF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6D5A3A-CFAF-4D8E-9AB1-90D44C51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30E7E-B917-41A5-AA91-D7A29039F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156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FDE0FC-7137-4564-BA75-DB92C00D1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F78D25-041E-4B77-91D3-F4CFCB646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8B647D-E860-4658-94A3-A3BAB4B79C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A6C1C-8788-4B9F-A3C6-F5EDCBF3FF23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418420-E8BA-4971-87AE-0027156D5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A337EF-764A-4B98-87EF-0F38670D92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0E7E-B917-41A5-AA91-D7A29039F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150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ngjoongkwon.com/2018/01/26/windows-%ED%99%98%EA%B2%BD%EC%97%90%EC%84%9C-anaconda-tensorflow-%EC%84%A4%EC%B9%98%EB%AC%B8%EC%A0%9C-%ED%95%B4%EA%B2%B0%ED%95%98%EA%B8%B0-no-module-named-tensorflow-%EC%97%90%EB%9F%AC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J5NFwdeiamiPofeJsCpcmm46rgdrs5NW" TargetMode="External"/><Relationship Id="rId2" Type="http://schemas.openxmlformats.org/officeDocument/2006/relationships/hyperlink" Target="https://drive.google.com/file/d/1lAFZBh93lbzXEuDWgg6HPv2X0U61e6P9/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real-time-face-recognition-with-cpu-983d35cc3ec5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beri/speech_recognition" TargetMode="External"/><Relationship Id="rId2" Type="http://schemas.openxmlformats.org/officeDocument/2006/relationships/hyperlink" Target="https://wikidocs.net/1521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ceeddcc.tistory.com/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ADE80E-48C3-45A0-B105-6C3A91749D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4887" y="2892425"/>
            <a:ext cx="10182225" cy="1073150"/>
          </a:xfrm>
        </p:spPr>
        <p:txBody>
          <a:bodyPr/>
          <a:lstStyle/>
          <a:p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프로젝트 소스 설치 및 실행 방법</a:t>
            </a:r>
          </a:p>
        </p:txBody>
      </p:sp>
    </p:spTree>
    <p:extLst>
      <p:ext uri="{BB962C8B-B14F-4D97-AF65-F5344CB8AC3E}">
        <p14:creationId xmlns:p14="http://schemas.microsoft.com/office/powerpoint/2010/main" val="1959154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9BE9BCA-2B96-485B-BD67-5CCEF36548BF}"/>
              </a:ext>
            </a:extLst>
          </p:cNvPr>
          <p:cNvSpPr txBox="1">
            <a:spLocks/>
          </p:cNvSpPr>
          <p:nvPr/>
        </p:nvSpPr>
        <p:spPr>
          <a:xfrm>
            <a:off x="444033" y="381186"/>
            <a:ext cx="11461096" cy="57079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1.</a:t>
            </a:r>
            <a:r>
              <a:rPr lang="ko-KR" altLang="en-US" sz="24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아나콘다 설치 및 환경구성</a:t>
            </a:r>
            <a:endParaRPr lang="en-US" altLang="ko-KR" sz="2400" b="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endParaRPr lang="en-US" altLang="ko-KR" sz="2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22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파이썬을</a:t>
            </a:r>
            <a:r>
              <a:rPr lang="ko-KR" altLang="en-US" sz="2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따로 설치 하지 않고 아나콘다 홈페이지로 가서 </a:t>
            </a:r>
            <a:r>
              <a:rPr lang="en-US" altLang="ko-KR" sz="2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64bit </a:t>
            </a:r>
            <a:r>
              <a:rPr lang="ko-KR" altLang="en-US" sz="2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최신 버전을 다운로드한다</a:t>
            </a:r>
            <a:r>
              <a:rPr lang="en-US" altLang="ko-KR" sz="2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endParaRPr lang="en-US" altLang="ko-KR" sz="22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sz="2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다운 받은 파일을 관리자권한으로 설치해준다</a:t>
            </a:r>
            <a:r>
              <a:rPr lang="en-US" altLang="ko-KR" sz="2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2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계속해서 다음을 눌러 설치를 완료한다</a:t>
            </a:r>
            <a:r>
              <a:rPr lang="en-US" altLang="ko-KR" sz="2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  <a:p>
            <a:r>
              <a:rPr lang="en-US" altLang="ko-KR" sz="2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Anaconda Prompt </a:t>
            </a:r>
            <a:r>
              <a:rPr lang="ko-KR" altLang="en-US" sz="2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관리자 권한으로 실행한다</a:t>
            </a:r>
            <a:r>
              <a:rPr lang="en-US" altLang="ko-KR" sz="2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r>
              <a:rPr lang="ko-KR" altLang="en-US" sz="2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먼저 </a:t>
            </a:r>
            <a:r>
              <a:rPr lang="en-US" altLang="ko-KR" sz="22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conda</a:t>
            </a:r>
            <a:r>
              <a:rPr lang="ko-KR" altLang="en-US" sz="2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가상환경을 만들어준다</a:t>
            </a:r>
            <a:r>
              <a:rPr lang="en-US" altLang="ko-KR" sz="2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r>
              <a:rPr lang="en-US" altLang="ko-KR" sz="22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conda</a:t>
            </a:r>
            <a:r>
              <a:rPr lang="en-US" altLang="ko-KR" sz="2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create –n (</a:t>
            </a:r>
            <a:r>
              <a:rPr lang="ko-KR" altLang="en-US" sz="2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자신이 설정할 가상환경이름</a:t>
            </a:r>
            <a:r>
              <a:rPr lang="en-US" altLang="ko-KR" sz="2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 python=3.6</a:t>
            </a:r>
          </a:p>
          <a:p>
            <a:r>
              <a:rPr lang="en-US" altLang="ko-KR" sz="2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Ex) </a:t>
            </a:r>
            <a:r>
              <a:rPr lang="en-US" altLang="ko-KR" sz="22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conda</a:t>
            </a:r>
            <a:r>
              <a:rPr lang="en-US" altLang="ko-KR" sz="2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create –n </a:t>
            </a:r>
            <a:r>
              <a:rPr lang="en-US" altLang="ko-KR" sz="22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tensorflow</a:t>
            </a:r>
            <a:r>
              <a:rPr lang="en-US" altLang="ko-KR" sz="2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python=3.6</a:t>
            </a:r>
          </a:p>
          <a:p>
            <a:endParaRPr lang="en-US" altLang="ko-KR" sz="2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en-US" altLang="ko-KR" sz="24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2.</a:t>
            </a:r>
            <a:r>
              <a:rPr lang="ko-KR" altLang="en-US" sz="2400" b="1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텐서플로우</a:t>
            </a:r>
            <a:r>
              <a:rPr lang="ko-KR" altLang="en-US" sz="24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설치</a:t>
            </a:r>
            <a:endParaRPr lang="en-US" altLang="ko-KR" sz="2400" b="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endParaRPr lang="en-US" altLang="ko-KR" sz="2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2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먼저 자신의 가상환경을 활성화 한다</a:t>
            </a:r>
            <a:endParaRPr lang="en-US" altLang="ko-KR" sz="22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2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activate (</a:t>
            </a:r>
            <a:r>
              <a:rPr lang="ko-KR" altLang="en-US" sz="2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가상환경 이름</a:t>
            </a:r>
            <a:r>
              <a:rPr lang="en-US" altLang="ko-KR" sz="2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  <a:p>
            <a:endParaRPr lang="en-US" altLang="ko-KR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그후 </a:t>
            </a:r>
            <a:r>
              <a:rPr lang="ko-KR" altLang="en-US" sz="16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텐서플로우</a:t>
            </a:r>
            <a:r>
              <a:rPr lang="ko-KR" altLang="en-US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1.13.1</a:t>
            </a:r>
            <a:r>
              <a:rPr lang="ko-KR" altLang="en-US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버전을 설치한다</a:t>
            </a:r>
            <a:endParaRPr lang="en-US" altLang="ko-KR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pip install </a:t>
            </a:r>
            <a:r>
              <a:rPr lang="en-US" altLang="ko-KR" sz="16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tensorflow</a:t>
            </a:r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==1.13.1</a:t>
            </a:r>
          </a:p>
          <a:p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4A75A32-4373-46C4-8FDE-DDA39211E7F9}"/>
              </a:ext>
            </a:extLst>
          </p:cNvPr>
          <p:cNvSpPr txBox="1">
            <a:spLocks/>
          </p:cNvSpPr>
          <p:nvPr/>
        </p:nvSpPr>
        <p:spPr>
          <a:xfrm>
            <a:off x="4762" y="6089090"/>
            <a:ext cx="10182225" cy="768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>
                <a:hlinkClick r:id="rId2"/>
              </a:rPr>
              <a:t>https://%EA</a:t>
            </a:r>
            <a:r>
              <a:rPr lang="en-US" altLang="ko-KR" sz="1000" dirty="0">
                <a:hlinkClick r:id="rId2"/>
              </a:rPr>
              <a:t>%</a:t>
            </a:r>
            <a:r>
              <a:rPr lang="en-US" altLang="ko-KR" sz="1200" dirty="0">
                <a:hlinkClick r:id="rId2"/>
              </a:rPr>
              <a:t>B2%BD%EC%97%90%EC%84%9C-anaconda-tensorflow-%EC%84%A4%EC%B9%9youngjoongkwon.com/2018/01/26/windows-%ED%99%988%EB%AC%B8%EC%A0%9C-%ED%95%B4%EA%B2%B0%ED%95%98%EA%B8%B0-no-module-named-tensorflow-%EC%97%90%EB%9F%AC/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260948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383551E-44C8-43C8-8022-199C8049C611}"/>
              </a:ext>
            </a:extLst>
          </p:cNvPr>
          <p:cNvSpPr txBox="1">
            <a:spLocks/>
          </p:cNvSpPr>
          <p:nvPr/>
        </p:nvSpPr>
        <p:spPr>
          <a:xfrm>
            <a:off x="444033" y="381186"/>
            <a:ext cx="11461096" cy="57079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3.</a:t>
            </a:r>
            <a:r>
              <a:rPr lang="ko-KR" altLang="en-US" sz="24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얼굴인식을 위한 환경 구성</a:t>
            </a:r>
            <a:endParaRPr lang="en-US" altLang="ko-KR" sz="2400" b="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endParaRPr lang="en-US" altLang="ko-KR" sz="2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22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텐서플로우를</a:t>
            </a:r>
            <a:r>
              <a:rPr lang="ko-KR" altLang="en-US" sz="2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설치한 것과 같이 아래의 패키지도 설치해 준다</a:t>
            </a:r>
            <a:r>
              <a:rPr lang="en-US" altLang="ko-KR" sz="2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r>
              <a:rPr lang="en-US" altLang="ko-KR" sz="22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onnx</a:t>
            </a:r>
            <a:r>
              <a:rPr lang="en-US" altLang="ko-KR" sz="2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==1.6.0 / </a:t>
            </a:r>
            <a:r>
              <a:rPr lang="en-US" altLang="ko-KR" sz="22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onnx-xf</a:t>
            </a:r>
            <a:r>
              <a:rPr lang="en-US" altLang="ko-KR" sz="2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==1.3.0 / </a:t>
            </a:r>
            <a:r>
              <a:rPr lang="en-US" altLang="ko-KR" sz="22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onnxruntime</a:t>
            </a:r>
            <a:r>
              <a:rPr lang="en-US" altLang="ko-KR" sz="2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==0.5.0 / </a:t>
            </a:r>
            <a:r>
              <a:rPr lang="en-US" altLang="ko-KR" sz="22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opencv</a:t>
            </a:r>
            <a:r>
              <a:rPr lang="en-US" altLang="ko-KR" sz="2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-python==4.1.1.26</a:t>
            </a:r>
          </a:p>
          <a:p>
            <a:r>
              <a:rPr lang="en-US" altLang="ko-KR" sz="22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dlib</a:t>
            </a:r>
            <a:r>
              <a:rPr lang="en-US" altLang="ko-KR" sz="2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==19.19 / </a:t>
            </a:r>
            <a:r>
              <a:rPr lang="en-US" altLang="ko-KR" sz="22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imutils</a:t>
            </a:r>
            <a:endParaRPr lang="en-US" altLang="ko-KR" sz="22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en-US" altLang="ko-KR" sz="2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en-US" altLang="ko-KR" sz="24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4.</a:t>
            </a:r>
            <a:r>
              <a:rPr lang="ko-KR" altLang="en-US" sz="24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얼굴인식 모델 다운로드</a:t>
            </a:r>
            <a:endParaRPr lang="en-US" altLang="ko-KR" sz="2400" b="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endParaRPr lang="en-US" altLang="ko-KR" sz="2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en-US" altLang="ko-KR" sz="1600" dirty="0">
                <a:hlinkClick r:id="rId2"/>
              </a:rPr>
              <a:t>https://drive.google.com/file/d/1lAFZBh93lbzXEuDWgg6HPv2X0U61e6P9/view</a:t>
            </a:r>
            <a:endParaRPr lang="en-US" altLang="ko-KR" sz="1600" dirty="0"/>
          </a:p>
          <a:p>
            <a:endParaRPr lang="en-US" altLang="ko-KR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5. </a:t>
            </a:r>
            <a:r>
              <a:rPr lang="ko-KR" altLang="en-US" sz="24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텐서플로우</a:t>
            </a:r>
            <a:r>
              <a:rPr lang="ko-KR" altLang="en-US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로드 모델 다운로드</a:t>
            </a:r>
            <a:endParaRPr lang="en-US" altLang="ko-KR" sz="2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en-US" altLang="ko-KR" sz="1600" dirty="0">
                <a:hlinkClick r:id="rId3"/>
              </a:rPr>
              <a:t>https://drive.google.com/drive/folders/1J5NFwdeiamiPofeJsCpcmm46rgdrs5NW</a:t>
            </a:r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</a:p>
          <a:p>
            <a:endParaRPr lang="en-US" altLang="ko-KR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위의 두 모델은 프로젝트 </a:t>
            </a:r>
            <a:r>
              <a:rPr lang="ko-KR" altLang="en-US" sz="16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폴더안</a:t>
            </a:r>
            <a:r>
              <a:rPr lang="ko-KR" altLang="en-US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model</a:t>
            </a:r>
            <a:r>
              <a:rPr lang="ko-KR" altLang="en-US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폴더 안에 넣는다</a:t>
            </a:r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endParaRPr lang="en-US" altLang="ko-KR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endParaRPr lang="en-US" altLang="ko-KR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endParaRPr lang="en-US" altLang="ko-KR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endParaRPr lang="en-US" altLang="ko-KR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endParaRPr lang="en-US" altLang="ko-KR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endParaRPr lang="en-US" altLang="ko-KR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en-US" altLang="ko-KR" sz="1600" dirty="0">
                <a:hlinkClick r:id="rId4"/>
              </a:rPr>
              <a:t>https://towardsdatascience.com/real-time-face-recognition-with-cpu-983d35cc3ec5</a:t>
            </a:r>
            <a:endParaRPr lang="en-US" altLang="ko-KR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6391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383551E-44C8-43C8-8022-199C8049C611}"/>
              </a:ext>
            </a:extLst>
          </p:cNvPr>
          <p:cNvSpPr txBox="1">
            <a:spLocks/>
          </p:cNvSpPr>
          <p:nvPr/>
        </p:nvSpPr>
        <p:spPr>
          <a:xfrm>
            <a:off x="444033" y="381186"/>
            <a:ext cx="11461096" cy="57079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3.</a:t>
            </a:r>
            <a:r>
              <a:rPr lang="ko-KR" altLang="en-US" sz="24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음성 인식을 위한 환경 구성</a:t>
            </a:r>
            <a:endParaRPr lang="en-US" altLang="ko-KR" sz="2400" b="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en-US" altLang="ko-KR" sz="2000" dirty="0"/>
              <a:t>pip install </a:t>
            </a:r>
            <a:r>
              <a:rPr lang="en-US" altLang="ko-KR" sz="2000" dirty="0" err="1"/>
              <a:t>gTTS</a:t>
            </a:r>
            <a:r>
              <a:rPr lang="en-US" altLang="ko-KR" sz="2000" dirty="0"/>
              <a:t>		=&gt;</a:t>
            </a:r>
            <a:r>
              <a:rPr lang="en-US" altLang="ko-KR" sz="2000" dirty="0" err="1"/>
              <a:t>tts</a:t>
            </a:r>
            <a:endParaRPr lang="en-US" altLang="ko-KR" sz="11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en-US" altLang="ko-KR" sz="2000" dirty="0"/>
              <a:t>pip install </a:t>
            </a:r>
            <a:r>
              <a:rPr lang="en-US" altLang="ko-KR" sz="2000" dirty="0" err="1"/>
              <a:t>SpeechRecogniton</a:t>
            </a:r>
            <a:r>
              <a:rPr lang="en-US" altLang="ko-KR" sz="2000" dirty="0"/>
              <a:t> =&gt;</a:t>
            </a:r>
            <a:r>
              <a:rPr lang="en-US" altLang="ko-KR" sz="2000" dirty="0" err="1"/>
              <a:t>stt</a:t>
            </a:r>
            <a:endParaRPr lang="en-US" altLang="ko-KR" sz="2000" dirty="0"/>
          </a:p>
          <a:p>
            <a:r>
              <a:rPr lang="en-US" altLang="ko-KR" sz="2000" dirty="0"/>
              <a:t>pip</a:t>
            </a:r>
            <a:r>
              <a:rPr lang="ko-KR" altLang="en-US" sz="2000" dirty="0"/>
              <a:t> </a:t>
            </a:r>
            <a:r>
              <a:rPr lang="en-US" altLang="ko-KR" sz="2000" dirty="0"/>
              <a:t>install</a:t>
            </a:r>
            <a:r>
              <a:rPr lang="ko-KR" altLang="en-US" sz="2000" dirty="0"/>
              <a:t> </a:t>
            </a:r>
            <a:r>
              <a:rPr lang="en-US" altLang="ko-KR" sz="2000" dirty="0" err="1"/>
              <a:t>pygame</a:t>
            </a:r>
            <a:r>
              <a:rPr lang="en-US" altLang="ko-KR" sz="2000" dirty="0"/>
              <a:t>  =&gt; mp3</a:t>
            </a:r>
            <a:r>
              <a:rPr lang="ko-KR" altLang="en-US" sz="2000" dirty="0"/>
              <a:t>재생용</a:t>
            </a:r>
            <a:endParaRPr lang="en-US" altLang="ko-KR" sz="2000" dirty="0"/>
          </a:p>
          <a:p>
            <a:r>
              <a:rPr lang="en-US" altLang="ko-KR" sz="24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4.</a:t>
            </a:r>
            <a:r>
              <a:rPr lang="ko-KR" altLang="en-US" sz="24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형태소 분석 라이브러리 설치</a:t>
            </a:r>
            <a:endParaRPr lang="en-US" altLang="ko-KR" sz="2400" b="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2000" dirty="0"/>
              <a:t>자바 </a:t>
            </a:r>
            <a:r>
              <a:rPr lang="en-US" altLang="ko-KR" sz="2000" dirty="0"/>
              <a:t>1.7</a:t>
            </a:r>
            <a:r>
              <a:rPr lang="ko-KR" altLang="en-US" sz="2000" dirty="0"/>
              <a:t>이상 </a:t>
            </a:r>
            <a:r>
              <a:rPr lang="ko-KR" altLang="en-US" sz="2000" dirty="0" err="1"/>
              <a:t>설치후</a:t>
            </a:r>
            <a:r>
              <a:rPr lang="ko-KR" altLang="en-US" sz="2000" dirty="0"/>
              <a:t> 환경 설정</a:t>
            </a:r>
            <a:endParaRPr lang="en-US" altLang="ko-KR" sz="2000" dirty="0"/>
          </a:p>
          <a:p>
            <a:r>
              <a:rPr lang="en-US" altLang="ko-KR" sz="2000" dirty="0" err="1"/>
              <a:t>Jpype</a:t>
            </a:r>
            <a:r>
              <a:rPr lang="en-US" altLang="ko-KR" sz="2000" dirty="0"/>
              <a:t> 0.5.7</a:t>
            </a:r>
            <a:r>
              <a:rPr lang="ko-KR" altLang="en-US" sz="2000" dirty="0"/>
              <a:t>이상 설치</a:t>
            </a:r>
            <a:endParaRPr lang="en-US" altLang="ko-KR" sz="2000" dirty="0"/>
          </a:p>
          <a:p>
            <a:r>
              <a:rPr lang="en-US" altLang="ko-KR" sz="2000" dirty="0"/>
              <a:t>pip</a:t>
            </a:r>
            <a:r>
              <a:rPr lang="ko-KR" altLang="en-US" sz="2000" dirty="0"/>
              <a:t> </a:t>
            </a:r>
            <a:r>
              <a:rPr lang="en-US" altLang="ko-KR" sz="2000" dirty="0"/>
              <a:t>install</a:t>
            </a:r>
            <a:r>
              <a:rPr lang="ko-KR" altLang="en-US" sz="2000" dirty="0"/>
              <a:t> </a:t>
            </a:r>
            <a:r>
              <a:rPr lang="en-US" altLang="ko-KR" sz="2000" dirty="0"/>
              <a:t>jpype1</a:t>
            </a:r>
          </a:p>
          <a:p>
            <a:endParaRPr lang="en-US" altLang="ko-KR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endParaRPr lang="en-US" altLang="ko-KR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4-1. </a:t>
            </a:r>
            <a:r>
              <a:rPr lang="en-US" altLang="ko-KR" sz="24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KoNLPy</a:t>
            </a:r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설치</a:t>
            </a:r>
            <a:endParaRPr lang="en-US" altLang="ko-KR" sz="2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en-US" altLang="ko-KR" sz="2000" dirty="0"/>
              <a:t>pip install </a:t>
            </a:r>
            <a:r>
              <a:rPr lang="en-US" altLang="ko-KR" sz="2000" dirty="0" err="1"/>
              <a:t>konlpy</a:t>
            </a:r>
            <a:endParaRPr lang="en-US" altLang="ko-KR" sz="2000" dirty="0"/>
          </a:p>
          <a:p>
            <a:endParaRPr lang="en-US" altLang="ko-KR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endParaRPr lang="en-US" altLang="ko-KR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endParaRPr lang="en-US" altLang="ko-KR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endParaRPr lang="en-US" altLang="ko-KR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endParaRPr lang="en-US" altLang="ko-KR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endParaRPr lang="en-US" altLang="ko-KR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endParaRPr lang="en-US" altLang="ko-KR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en-US" altLang="ko-KR" sz="1600" dirty="0">
                <a:hlinkClick r:id="rId2"/>
              </a:rPr>
              <a:t>https://wikidocs.net/15213</a:t>
            </a:r>
            <a:endParaRPr lang="en-US" altLang="ko-KR" sz="1600" dirty="0"/>
          </a:p>
          <a:p>
            <a:r>
              <a:rPr lang="en-US" altLang="ko-KR" sz="1600" dirty="0">
                <a:hlinkClick r:id="rId3"/>
              </a:rPr>
              <a:t>https://github.com/Uberi/speech_recognition</a:t>
            </a:r>
            <a:endParaRPr lang="en-US" altLang="ko-KR" sz="1600" dirty="0"/>
          </a:p>
          <a:p>
            <a:r>
              <a:rPr lang="en-US" altLang="ko-KR" sz="1600" dirty="0">
                <a:hlinkClick r:id="rId4"/>
              </a:rPr>
              <a:t>https://cceeddcc.tistory.com/8</a:t>
            </a:r>
            <a:endParaRPr lang="en-US" altLang="ko-KR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8168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343</Words>
  <Application>Microsoft Office PowerPoint</Application>
  <PresentationFormat>와이드스크린</PresentationFormat>
  <Paragraphs>63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KoPub돋움체 Bold</vt:lpstr>
      <vt:lpstr>KoPub돋움체 Medium</vt:lpstr>
      <vt:lpstr>맑은 고딕</vt:lpstr>
      <vt:lpstr>Arial</vt:lpstr>
      <vt:lpstr>Office 테마</vt:lpstr>
      <vt:lpstr>프로젝트 소스 설치 및 실행 방법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소스 설치 및 실행 방법</dc:title>
  <dc:creator>정 찬묵</dc:creator>
  <cp:lastModifiedBy>정 찬묵</cp:lastModifiedBy>
  <cp:revision>13</cp:revision>
  <dcterms:created xsi:type="dcterms:W3CDTF">2020-02-19T06:54:00Z</dcterms:created>
  <dcterms:modified xsi:type="dcterms:W3CDTF">2020-02-19T10:57:53Z</dcterms:modified>
</cp:coreProperties>
</file>