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65" r:id="rId2"/>
    <p:sldId id="264" r:id="rId3"/>
    <p:sldId id="258" r:id="rId4"/>
    <p:sldId id="274" r:id="rId5"/>
    <p:sldId id="271" r:id="rId6"/>
    <p:sldId id="279" r:id="rId7"/>
    <p:sldId id="276" r:id="rId8"/>
    <p:sldId id="256" r:id="rId9"/>
    <p:sldId id="257" r:id="rId10"/>
    <p:sldId id="280" r:id="rId11"/>
    <p:sldId id="281" r:id="rId12"/>
    <p:sldId id="283" r:id="rId13"/>
    <p:sldId id="284" r:id="rId14"/>
    <p:sldId id="285" r:id="rId15"/>
    <p:sldId id="286" r:id="rId16"/>
    <p:sldId id="266" r:id="rId17"/>
    <p:sldId id="278" r:id="rId18"/>
    <p:sldId id="273" r:id="rId19"/>
    <p:sldId id="270" r:id="rId20"/>
    <p:sldId id="275" r:id="rId21"/>
    <p:sldId id="272" r:id="rId22"/>
    <p:sldId id="277" r:id="rId23"/>
  </p:sldIdLst>
  <p:sldSz cx="12192000" cy="6858000"/>
  <p:notesSz cx="6858000" cy="9144000"/>
  <p:embeddedFontLst>
    <p:embeddedFont>
      <p:font typeface="KoPub돋움체 Bold" panose="02020603020101020101" pitchFamily="18" charset="-127"/>
      <p:regular r:id="rId25"/>
    </p:embeddedFont>
    <p:embeddedFont>
      <p:font typeface="KoPub돋움체 Light" panose="02020603020101020101" pitchFamily="18" charset="-127"/>
      <p:regular r:id="rId26"/>
    </p:embeddedFont>
    <p:embeddedFont>
      <p:font typeface="KoPub돋움체 Medium" panose="0202060302010102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3E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4" autoAdjust="0"/>
    <p:restoredTop sz="95208" autoAdjust="0"/>
  </p:normalViewPr>
  <p:slideViewPr>
    <p:cSldViewPr snapToGrid="0">
      <p:cViewPr varScale="1">
        <p:scale>
          <a:sx n="81" d="100"/>
          <a:sy n="81" d="100"/>
        </p:scale>
        <p:origin x="71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678E-8B53-4539-8B41-88DC654852A9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AF12-C1EC-482C-9D59-170044D96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1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4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36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97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781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Keras</a:t>
            </a:r>
            <a:r>
              <a:rPr lang="ko-KR" altLang="en-US" dirty="0"/>
              <a:t>등 인공지능을 활용할 방법들이 다양해지면서 많은 인공지능 관련 프로그램들이 </a:t>
            </a:r>
            <a:r>
              <a:rPr lang="ko-KR" altLang="en-US" dirty="0" err="1"/>
              <a:t>쏟아져나오고있다</a:t>
            </a:r>
            <a:r>
              <a:rPr lang="en-US" altLang="ko-KR" dirty="0"/>
              <a:t>. </a:t>
            </a:r>
            <a:r>
              <a:rPr lang="ko-KR" altLang="en-US" dirty="0"/>
              <a:t>그래서 우리는 실생활에서 </a:t>
            </a:r>
          </a:p>
          <a:p>
            <a:r>
              <a:rPr lang="ko-KR" altLang="en-US" dirty="0" err="1"/>
              <a:t>활용할수있는</a:t>
            </a:r>
            <a:r>
              <a:rPr lang="ko-KR" altLang="en-US" dirty="0"/>
              <a:t> 인공지능을 만들고자 하였다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현재 우리는 학교를 다니면서 언제나 출석이라는 방식을 통해 우리가 학교에 왔음을 증명 및 </a:t>
            </a:r>
            <a:r>
              <a:rPr lang="ko-KR" altLang="en-US" dirty="0" err="1"/>
              <a:t>관리를한다</a:t>
            </a:r>
            <a:r>
              <a:rPr lang="en-US" altLang="ko-KR" dirty="0"/>
              <a:t>. </a:t>
            </a:r>
            <a:r>
              <a:rPr lang="ko-KR" altLang="en-US" dirty="0"/>
              <a:t>그리고 이 귀찮은 과정을 자동화 하기위해</a:t>
            </a:r>
          </a:p>
          <a:p>
            <a:r>
              <a:rPr lang="ko-KR" altLang="en-US" dirty="0"/>
              <a:t>지금까지도 지문인식</a:t>
            </a:r>
            <a:r>
              <a:rPr lang="en-US" altLang="ko-KR" dirty="0"/>
              <a:t>, </a:t>
            </a:r>
            <a:r>
              <a:rPr lang="ko-KR" altLang="en-US" dirty="0" err="1"/>
              <a:t>전자출결등</a:t>
            </a:r>
            <a:r>
              <a:rPr lang="ko-KR" altLang="en-US" dirty="0"/>
              <a:t> 많은 시도들이 있었다</a:t>
            </a:r>
            <a:r>
              <a:rPr lang="en-US" altLang="ko-KR" dirty="0"/>
              <a:t>. </a:t>
            </a:r>
            <a:r>
              <a:rPr lang="ko-KR" altLang="en-US" dirty="0"/>
              <a:t>그러나 지금 까지의 출석의 형태는 학생들이 자신이 학교에 왔음을 알려주는 수동적인 방식</a:t>
            </a:r>
          </a:p>
          <a:p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그리하여 우리는 얼굴 인식을 통한 자동 출결 확인 및 학생의 강의실내 위치여부를 메인 서버를 통해 </a:t>
            </a:r>
            <a:r>
              <a:rPr lang="en-US" altLang="ko-KR" dirty="0"/>
              <a:t>DB</a:t>
            </a:r>
            <a:r>
              <a:rPr lang="ko-KR" altLang="en-US" dirty="0"/>
              <a:t>에 저장하고 그 </a:t>
            </a:r>
            <a:r>
              <a:rPr lang="en-US" altLang="ko-KR" dirty="0"/>
              <a:t>DB</a:t>
            </a:r>
            <a:r>
              <a:rPr lang="ko-KR" altLang="en-US" dirty="0"/>
              <a:t>에 저장된 정보를</a:t>
            </a:r>
          </a:p>
          <a:p>
            <a:r>
              <a:rPr lang="ko-KR" altLang="en-US" dirty="0"/>
              <a:t>관리자 클라이언트를 통해 </a:t>
            </a:r>
            <a:r>
              <a:rPr lang="ko-KR" altLang="en-US" dirty="0" err="1"/>
              <a:t>시각화하여</a:t>
            </a:r>
            <a:r>
              <a:rPr lang="ko-KR" altLang="en-US" dirty="0"/>
              <a:t> 관리자에게 학생들의 출결 및 위치 여부 정보를 제공한다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챗봇</a:t>
            </a:r>
            <a:r>
              <a:rPr lang="ko-KR" altLang="en-US" dirty="0"/>
              <a:t> 기능을 활용하여 모르는 사람이 강의실</a:t>
            </a:r>
          </a:p>
          <a:p>
            <a:r>
              <a:rPr lang="ko-KR" altLang="en-US" dirty="0"/>
              <a:t>방문 시 프로그램이 알아서 질의 응답을 통해 사람들에게 비트관련 정보를 제공한다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AAF12-C1EC-482C-9D59-170044D9672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30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76BD0-08BD-476F-968D-782BF015B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E21172-9CBF-46BB-A7BD-57074FADF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A0EF-9A80-479C-8CB8-7DD8DD00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25B45-2E16-497D-AAB1-720A9A6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47ABE-466B-4F01-8927-FA48335B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4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00BE-B5B6-4CD0-A486-F5494BC7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9330F-B592-467C-9EDE-74BAA30FC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1865-4C37-4B1E-B771-6DBC2C93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97A57-48CC-4A4A-BD8D-1787706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FA47B9-621C-4E13-8752-820A7B0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5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5DA28-39C1-4BF0-A5CA-B4BDD9F89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BBC29D-4CC5-44BC-94C8-7AF9E907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769EF-B9CC-4CE2-BE3F-AAC7366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C12FF-903B-4AA0-B9B6-167BEDD6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08364-CDA2-4336-950B-AA3B23C6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61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674F81-EA1A-4256-ACB2-466B9559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CE2AC-AED8-408C-B72B-98EC5765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76344-2CCE-4C09-99DC-5A231E04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077C86-EAD7-4A3A-BE1F-4977F337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63FE0-A3A3-4E78-B80A-32D71AEC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0322A-7CA2-4119-8AC9-5AAD6A81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1F17-FCD2-4FD6-BDDF-8B398905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1D0-4253-406D-A074-E8C086A1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21037E-6B1D-4635-9F6F-94AC7C49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D657-0A98-4365-AFBC-63CF109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8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6F4A2-9987-4AF3-879F-62140927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EA03AC-A586-452D-B5D3-A5D3FBF5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6E016-8E30-4849-BA1B-BF048479A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F51270-A68F-40CD-8FDE-EC328E0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2BD9E8-4F4B-4236-8B05-45169AB0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08A22-96DC-47C2-BE5C-30FFBADF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1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C2B67-D65C-440D-A1CA-7F02000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A152C1-3B9A-4AFF-91B2-5A826B2DE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6E387-D99F-4B81-BB94-2A4BA90D1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40108-49DD-462A-BE7E-B5065DBE5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744C3F-8B44-4288-9F0C-013C88A28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F97551-7944-48A8-96B9-30BF745A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96D4E-3BBD-472A-BAB3-FE450816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BF843F-6E2F-4E6E-A5BF-84FD5DB2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ADA0-6B8C-4309-B739-1FA3EF74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8DE71-2E9D-4C3A-B4F5-ABD10E1B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3971-206F-4D91-BB9F-2EDFE3A7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9D4D39-6A27-4E68-9D7B-BF7CB0BA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2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7E3969-DD19-4E51-9D54-F7DFE202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EF1D79-DDFC-4923-A2A4-197FE0A8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E35F3B-8499-40AE-8CC4-F01DC94D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8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D12A2-6FB1-42C8-827A-B5D38680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F2BF0-5B04-4EA7-865A-82BDDB431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7E176D-D06E-49F8-95F4-176180BEF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3E40F3-FDA8-4345-A91C-A5F774B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E2B805-A553-47A3-92BC-39AD8951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4327F9-B41A-4094-9F2C-01281D48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F85A-4E74-4A41-B7E3-21205E072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054321-37C4-42D1-95E9-0D09C201F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37F37-0E79-485F-8D4C-1286A811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ED92E-6E59-46C0-B745-6BA533F1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9162E-17FE-44F9-88DE-60EFD010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C9F-D160-4257-A4E5-9BF20A31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3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9F91D-FB5D-4338-AEAE-70406C3E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C732A-1E4A-4DE5-B7B6-3DFFFED2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C9294-75B2-4F37-BD86-FF35AB105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ED48-A867-411C-9043-081329D99E75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C4229-946C-4D3A-B13C-3800B7AF1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BC7A7-CABA-4521-9E41-F68B7007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88C8C-AE76-44D9-8312-9757B3343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9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CB8BF9-0E46-4E68-93A0-0CCF62F9F7E8}"/>
              </a:ext>
            </a:extLst>
          </p:cNvPr>
          <p:cNvSpPr txBox="1"/>
          <p:nvPr/>
        </p:nvSpPr>
        <p:spPr>
          <a:xfrm>
            <a:off x="4394418" y="2554755"/>
            <a:ext cx="65229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5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얼굴 인식 모델을 활용한</a:t>
            </a:r>
            <a:endParaRPr lang="en-US" altLang="ko-KR" sz="5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r"/>
            <a:r>
              <a:rPr lang="ko-KR" altLang="en-US" sz="5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학생 출결 관리 프로그램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2F512A-368A-4B8C-829C-AB89F78DD98A}"/>
              </a:ext>
            </a:extLst>
          </p:cNvPr>
          <p:cNvCxnSpPr>
            <a:cxnSpLocks/>
          </p:cNvCxnSpPr>
          <p:nvPr/>
        </p:nvCxnSpPr>
        <p:spPr>
          <a:xfrm flipH="1">
            <a:off x="1403406" y="4244855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4D09DE-BFAD-49F4-BEE6-A17370FB705F}"/>
              </a:ext>
            </a:extLst>
          </p:cNvPr>
          <p:cNvSpPr txBox="1"/>
          <p:nvPr/>
        </p:nvSpPr>
        <p:spPr>
          <a:xfrm>
            <a:off x="9539271" y="4436945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  <a:r>
              <a:rPr lang="en-US" altLang="ko-KR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억 개</a:t>
            </a:r>
          </a:p>
        </p:txBody>
      </p:sp>
    </p:spTree>
    <p:extLst>
      <p:ext uri="{BB962C8B-B14F-4D97-AF65-F5344CB8AC3E}">
        <p14:creationId xmlns:p14="http://schemas.microsoft.com/office/powerpoint/2010/main" val="348705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흐름도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91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C# </a:t>
            </a:r>
            <a:r>
              <a:rPr lang="en-US" altLang="ko-KR" b="1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MainProgram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C9CC133-4B28-49BC-83AC-858F4BA696C9}"/>
              </a:ext>
            </a:extLst>
          </p:cNvPr>
          <p:cNvSpPr/>
          <p:nvPr/>
        </p:nvSpPr>
        <p:spPr>
          <a:xfrm>
            <a:off x="198564" y="1113726"/>
            <a:ext cx="2422209" cy="113497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F898AB40-09B3-4C71-9B9A-FB65A17CE0F0}"/>
              </a:ext>
            </a:extLst>
          </p:cNvPr>
          <p:cNvSpPr/>
          <p:nvPr/>
        </p:nvSpPr>
        <p:spPr>
          <a:xfrm>
            <a:off x="2906077" y="2515149"/>
            <a:ext cx="1858963" cy="1992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5A2C7B-E415-4788-81C4-D004662A73E0}"/>
              </a:ext>
            </a:extLst>
          </p:cNvPr>
          <p:cNvSpPr/>
          <p:nvPr/>
        </p:nvSpPr>
        <p:spPr>
          <a:xfrm>
            <a:off x="218739" y="2410926"/>
            <a:ext cx="2422209" cy="113497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In_Program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E89F2BB-774A-4CE4-9087-53062E92216A}"/>
              </a:ext>
            </a:extLst>
          </p:cNvPr>
          <p:cNvSpPr/>
          <p:nvPr/>
        </p:nvSpPr>
        <p:spPr>
          <a:xfrm>
            <a:off x="4755350" y="1147115"/>
            <a:ext cx="2422209" cy="1134978"/>
          </a:xfrm>
          <a:prstGeom prst="roundRect">
            <a:avLst/>
          </a:prstGeom>
          <a:solidFill>
            <a:srgbClr val="E7E6E6"/>
          </a:solidFill>
          <a:ln>
            <a:solidFill>
              <a:srgbClr val="3E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E9DA99D-CD1B-4155-8C7B-B48ABE37453C}"/>
              </a:ext>
            </a:extLst>
          </p:cNvPr>
          <p:cNvSpPr/>
          <p:nvPr/>
        </p:nvSpPr>
        <p:spPr>
          <a:xfrm>
            <a:off x="4929281" y="1336651"/>
            <a:ext cx="2422209" cy="1287639"/>
          </a:xfrm>
          <a:prstGeom prst="roundRect">
            <a:avLst/>
          </a:prstGeom>
          <a:solidFill>
            <a:srgbClr val="E7E6E6"/>
          </a:solidFill>
          <a:ln>
            <a:solidFill>
              <a:srgbClr val="3E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A0D3481-C0CB-4F6D-BC39-76B1D5A7137D}"/>
              </a:ext>
            </a:extLst>
          </p:cNvPr>
          <p:cNvSpPr/>
          <p:nvPr/>
        </p:nvSpPr>
        <p:spPr>
          <a:xfrm>
            <a:off x="5087444" y="1489320"/>
            <a:ext cx="2422209" cy="1442159"/>
          </a:xfrm>
          <a:prstGeom prst="roundRect">
            <a:avLst/>
          </a:prstGeom>
          <a:solidFill>
            <a:srgbClr val="E7E6E6"/>
          </a:solidFill>
          <a:ln>
            <a:solidFill>
              <a:srgbClr val="3E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84ED1DC-D7E8-485E-87FD-AF4022A0F906}"/>
              </a:ext>
            </a:extLst>
          </p:cNvPr>
          <p:cNvSpPr/>
          <p:nvPr/>
        </p:nvSpPr>
        <p:spPr>
          <a:xfrm>
            <a:off x="5247066" y="1606952"/>
            <a:ext cx="2422209" cy="1727300"/>
          </a:xfrm>
          <a:prstGeom prst="roundRect">
            <a:avLst/>
          </a:prstGeom>
          <a:solidFill>
            <a:srgbClr val="E7E6E6"/>
          </a:solidFill>
          <a:ln>
            <a:solidFill>
              <a:srgbClr val="3E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Selecet_STUDENT</a:t>
            </a:r>
            <a:endParaRPr lang="en-US" altLang="ko-KR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Count_STUDENT</a:t>
            </a:r>
            <a:endParaRPr lang="en-US" altLang="ko-KR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Update_ATT_DATA</a:t>
            </a:r>
            <a:endParaRPr lang="en-US" altLang="ko-KR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Update_IN_DATA</a:t>
            </a:r>
            <a:endParaRPr lang="en-US" altLang="ko-KR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Update_OUT_DATA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F93E306-76C6-4386-905F-520DA54FEE18}"/>
              </a:ext>
            </a:extLst>
          </p:cNvPr>
          <p:cNvSpPr/>
          <p:nvPr/>
        </p:nvSpPr>
        <p:spPr>
          <a:xfrm>
            <a:off x="3333053" y="3801115"/>
            <a:ext cx="2422209" cy="113497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chat_start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C51E082-DF57-48B4-9B63-E3CBE1925734}"/>
              </a:ext>
            </a:extLst>
          </p:cNvPr>
          <p:cNvSpPr/>
          <p:nvPr/>
        </p:nvSpPr>
        <p:spPr>
          <a:xfrm>
            <a:off x="7904373" y="3644516"/>
            <a:ext cx="2422209" cy="113497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ans_list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EB73188-5444-41EF-B269-5772759C6CE9}"/>
              </a:ext>
            </a:extLst>
          </p:cNvPr>
          <p:cNvSpPr/>
          <p:nvPr/>
        </p:nvSpPr>
        <p:spPr>
          <a:xfrm>
            <a:off x="5861983" y="4179104"/>
            <a:ext cx="1933705" cy="23242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22F3B-17A3-46D6-AA0F-9BDF768A7432}"/>
              </a:ext>
            </a:extLst>
          </p:cNvPr>
          <p:cNvSpPr txBox="1"/>
          <p:nvPr/>
        </p:nvSpPr>
        <p:spPr>
          <a:xfrm>
            <a:off x="5788680" y="3510878"/>
            <a:ext cx="211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question_mrph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형태소 분석결과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5D24890F-2AC8-45DC-B740-60718C7C4152}"/>
              </a:ext>
            </a:extLst>
          </p:cNvPr>
          <p:cNvSpPr/>
          <p:nvPr/>
        </p:nvSpPr>
        <p:spPr>
          <a:xfrm rot="10800000">
            <a:off x="5861983" y="4515988"/>
            <a:ext cx="1933705" cy="232429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C93C37-55DD-40B2-88EA-C817E9122941}"/>
              </a:ext>
            </a:extLst>
          </p:cNvPr>
          <p:cNvSpPr txBox="1"/>
          <p:nvPr/>
        </p:nvSpPr>
        <p:spPr>
          <a:xfrm>
            <a:off x="6232711" y="4751427"/>
            <a:ext cx="1316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result(</a:t>
            </a:r>
            <a:r>
              <a:rPr lang="ko-KR" altLang="en-US" dirty="0"/>
              <a:t>대답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1AB49DB-8565-4166-82F0-82AFE5A15921}"/>
              </a:ext>
            </a:extLst>
          </p:cNvPr>
          <p:cNvSpPr/>
          <p:nvPr/>
        </p:nvSpPr>
        <p:spPr>
          <a:xfrm>
            <a:off x="3348438" y="5515885"/>
            <a:ext cx="2422209" cy="113497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ans_vc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0A9C0DD4-B8C0-4192-B7F9-6F98A94CA9EA}"/>
              </a:ext>
            </a:extLst>
          </p:cNvPr>
          <p:cNvSpPr/>
          <p:nvPr/>
        </p:nvSpPr>
        <p:spPr>
          <a:xfrm rot="5400000">
            <a:off x="4236978" y="5167164"/>
            <a:ext cx="604778" cy="1891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870CD5-5C07-419A-BDF2-04A38C9D23AB}"/>
              </a:ext>
            </a:extLst>
          </p:cNvPr>
          <p:cNvSpPr txBox="1"/>
          <p:nvPr/>
        </p:nvSpPr>
        <p:spPr>
          <a:xfrm>
            <a:off x="4545343" y="5016318"/>
            <a:ext cx="96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0EBBF3D-38CC-456F-A714-A760383FAFA1}"/>
              </a:ext>
            </a:extLst>
          </p:cNvPr>
          <p:cNvSpPr/>
          <p:nvPr/>
        </p:nvSpPr>
        <p:spPr>
          <a:xfrm>
            <a:off x="253903" y="3727829"/>
            <a:ext cx="2422209" cy="113497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Chat_Thread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E98D1CE-C5C7-4CE3-975E-9E3ED5933548}"/>
              </a:ext>
            </a:extLst>
          </p:cNvPr>
          <p:cNvSpPr/>
          <p:nvPr/>
        </p:nvSpPr>
        <p:spPr>
          <a:xfrm>
            <a:off x="214564" y="5609340"/>
            <a:ext cx="2422209" cy="113497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ntc_vc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B92EECA-1728-43A7-9920-FF19F8074075}"/>
              </a:ext>
            </a:extLst>
          </p:cNvPr>
          <p:cNvSpPr/>
          <p:nvPr/>
        </p:nvSpPr>
        <p:spPr>
          <a:xfrm rot="5400000">
            <a:off x="1107279" y="5181101"/>
            <a:ext cx="604778" cy="1891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5FC971-A5C4-45E0-B0DF-C164BA1DE9E3}"/>
              </a:ext>
            </a:extLst>
          </p:cNvPr>
          <p:cNvSpPr txBox="1"/>
          <p:nvPr/>
        </p:nvSpPr>
        <p:spPr>
          <a:xfrm>
            <a:off x="1520512" y="5077055"/>
            <a:ext cx="969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3660B4C-82CF-4621-B479-E43F696F65BC}"/>
              </a:ext>
            </a:extLst>
          </p:cNvPr>
          <p:cNvSpPr/>
          <p:nvPr/>
        </p:nvSpPr>
        <p:spPr>
          <a:xfrm>
            <a:off x="2702193" y="4295318"/>
            <a:ext cx="604778" cy="1891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4BE14D-7B5F-4D49-A6E0-622A3A99AE1F}"/>
              </a:ext>
            </a:extLst>
          </p:cNvPr>
          <p:cNvSpPr txBox="1"/>
          <p:nvPr/>
        </p:nvSpPr>
        <p:spPr>
          <a:xfrm>
            <a:off x="2675160" y="4460089"/>
            <a:ext cx="6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6989F-E9D9-4100-8D3C-1DE8DCD95D21}"/>
              </a:ext>
            </a:extLst>
          </p:cNvPr>
          <p:cNvSpPr txBox="1"/>
          <p:nvPr/>
        </p:nvSpPr>
        <p:spPr>
          <a:xfrm>
            <a:off x="5449698" y="4070550"/>
            <a:ext cx="440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2FFC04-D9F6-4B85-B4C7-009542A53F49}"/>
              </a:ext>
            </a:extLst>
          </p:cNvPr>
          <p:cNvSpPr txBox="1"/>
          <p:nvPr/>
        </p:nvSpPr>
        <p:spPr>
          <a:xfrm>
            <a:off x="4004599" y="4959332"/>
            <a:ext cx="440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</a:t>
            </a: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9B9D60F-69FC-49B4-A764-D450CBED1C7A}"/>
              </a:ext>
            </a:extLst>
          </p:cNvPr>
          <p:cNvSpPr/>
          <p:nvPr/>
        </p:nvSpPr>
        <p:spPr>
          <a:xfrm rot="5400000">
            <a:off x="1101328" y="3524602"/>
            <a:ext cx="604778" cy="1891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F5FA11F6-8EA7-4A0E-B283-E5DA1135F2FC}"/>
              </a:ext>
            </a:extLst>
          </p:cNvPr>
          <p:cNvSpPr/>
          <p:nvPr/>
        </p:nvSpPr>
        <p:spPr>
          <a:xfrm rot="5400000">
            <a:off x="1123566" y="2217672"/>
            <a:ext cx="604778" cy="18911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5830C6D-7D4E-48E6-80D4-96A943EAFF49}"/>
              </a:ext>
            </a:extLst>
          </p:cNvPr>
          <p:cNvSpPr/>
          <p:nvPr/>
        </p:nvSpPr>
        <p:spPr>
          <a:xfrm>
            <a:off x="9115477" y="1947660"/>
            <a:ext cx="2422209" cy="1134978"/>
          </a:xfrm>
          <a:prstGeom prst="round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ParseData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B952C8D-AE84-4C0A-B9B7-D48DBE309E68}"/>
              </a:ext>
            </a:extLst>
          </p:cNvPr>
          <p:cNvSpPr/>
          <p:nvPr/>
        </p:nvSpPr>
        <p:spPr>
          <a:xfrm>
            <a:off x="7804685" y="2410925"/>
            <a:ext cx="993007" cy="15928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872D73F-12C1-4B26-BCD4-0C3BAE5DDB67}"/>
              </a:ext>
            </a:extLst>
          </p:cNvPr>
          <p:cNvSpPr/>
          <p:nvPr/>
        </p:nvSpPr>
        <p:spPr>
          <a:xfrm rot="10800000">
            <a:off x="7957085" y="2563325"/>
            <a:ext cx="993007" cy="15928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6491EC-5968-4684-B83D-B846A7DDEE2A}"/>
              </a:ext>
            </a:extLst>
          </p:cNvPr>
          <p:cNvSpPr txBox="1"/>
          <p:nvPr/>
        </p:nvSpPr>
        <p:spPr>
          <a:xfrm>
            <a:off x="7957085" y="2092410"/>
            <a:ext cx="97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Query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4C38C4-7E65-44D3-9B0E-4DCEF5C655D2}"/>
              </a:ext>
            </a:extLst>
          </p:cNvPr>
          <p:cNvSpPr txBox="1"/>
          <p:nvPr/>
        </p:nvSpPr>
        <p:spPr>
          <a:xfrm>
            <a:off x="7987060" y="2692730"/>
            <a:ext cx="97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msg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21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 – 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얼굴 인식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59633-41D1-4F29-BD91-460A20E70465}"/>
              </a:ext>
            </a:extLst>
          </p:cNvPr>
          <p:cNvSpPr txBox="1"/>
          <p:nvPr/>
        </p:nvSpPr>
        <p:spPr>
          <a:xfrm>
            <a:off x="0" y="1093340"/>
            <a:ext cx="52806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기술적인 흐름</a:t>
            </a:r>
          </a:p>
        </p:txBody>
      </p:sp>
    </p:spTree>
    <p:extLst>
      <p:ext uri="{BB962C8B-B14F-4D97-AF65-F5344CB8AC3E}">
        <p14:creationId xmlns:p14="http://schemas.microsoft.com/office/powerpoint/2010/main" val="361120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231021-D999-465E-8D29-B938D6850448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250767" y="157951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</a:t>
            </a:r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A99DA-60BC-4BAF-9AAC-A3BA9E714B02}"/>
              </a:ext>
            </a:extLst>
          </p:cNvPr>
          <p:cNvSpPr txBox="1"/>
          <p:nvPr/>
        </p:nvSpPr>
        <p:spPr>
          <a:xfrm>
            <a:off x="265282" y="7240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인원 현황</a:t>
            </a:r>
          </a:p>
        </p:txBody>
      </p:sp>
    </p:spTree>
    <p:extLst>
      <p:ext uri="{BB962C8B-B14F-4D97-AF65-F5344CB8AC3E}">
        <p14:creationId xmlns:p14="http://schemas.microsoft.com/office/powerpoint/2010/main" val="211907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231021-D999-465E-8D29-B938D6850448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250767" y="157951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</a:t>
            </a:r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F26F8BF-6BF1-4609-AE59-E5E335CB5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7" y="984554"/>
            <a:ext cx="9754445" cy="5715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F41C8-326F-4458-85A6-0E6353D78CBF}"/>
              </a:ext>
            </a:extLst>
          </p:cNvPr>
          <p:cNvSpPr txBox="1"/>
          <p:nvPr/>
        </p:nvSpPr>
        <p:spPr>
          <a:xfrm>
            <a:off x="265282" y="7240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출석 일지</a:t>
            </a:r>
          </a:p>
        </p:txBody>
      </p:sp>
    </p:spTree>
    <p:extLst>
      <p:ext uri="{BB962C8B-B14F-4D97-AF65-F5344CB8AC3E}">
        <p14:creationId xmlns:p14="http://schemas.microsoft.com/office/powerpoint/2010/main" val="191414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231021-D999-465E-8D29-B938D6850448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250767" y="157951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</a:t>
            </a:r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B9972-38BB-4B7D-9921-D07CE8B5203A}"/>
              </a:ext>
            </a:extLst>
          </p:cNvPr>
          <p:cNvSpPr txBox="1"/>
          <p:nvPr/>
        </p:nvSpPr>
        <p:spPr>
          <a:xfrm>
            <a:off x="265282" y="7240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출입 기록</a:t>
            </a:r>
          </a:p>
        </p:txBody>
      </p:sp>
    </p:spTree>
    <p:extLst>
      <p:ext uri="{BB962C8B-B14F-4D97-AF65-F5344CB8AC3E}">
        <p14:creationId xmlns:p14="http://schemas.microsoft.com/office/powerpoint/2010/main" val="56763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2231021-D999-465E-8D29-B938D6850448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024427B-3492-4B14-99EF-AF8AC971323C}"/>
              </a:ext>
            </a:extLst>
          </p:cNvPr>
          <p:cNvSpPr txBox="1"/>
          <p:nvPr/>
        </p:nvSpPr>
        <p:spPr>
          <a:xfrm>
            <a:off x="250767" y="157951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핵심 </a:t>
            </a:r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42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29819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13938-4180-4C2E-80C8-9511E7C40B62}"/>
              </a:ext>
            </a:extLst>
          </p:cNvPr>
          <p:cNvSpPr txBox="1"/>
          <p:nvPr/>
        </p:nvSpPr>
        <p:spPr>
          <a:xfrm>
            <a:off x="9565099" y="3888361"/>
            <a:ext cx="12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억 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8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1A64E-BC50-4029-AAF7-93E7246E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52" y="24345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sz="9600" b="1" dirty="0"/>
              <a:t>이하는 템플릿 백업</a:t>
            </a:r>
          </a:p>
        </p:txBody>
      </p:sp>
    </p:spTree>
    <p:extLst>
      <p:ext uri="{BB962C8B-B14F-4D97-AF65-F5344CB8AC3E}">
        <p14:creationId xmlns:p14="http://schemas.microsoft.com/office/powerpoint/2010/main" val="404435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20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MAIN TITLE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SUB TITLE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DDCED8-F966-45B0-B7FB-A9664958C432}"/>
              </a:ext>
            </a:extLst>
          </p:cNvPr>
          <p:cNvSpPr/>
          <p:nvPr/>
        </p:nvSpPr>
        <p:spPr>
          <a:xfrm>
            <a:off x="1103086" y="1727199"/>
            <a:ext cx="2032000" cy="19304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7C5335-1EDB-48C5-B1B5-21F0F30FBD36}"/>
              </a:ext>
            </a:extLst>
          </p:cNvPr>
          <p:cNvSpPr/>
          <p:nvPr/>
        </p:nvSpPr>
        <p:spPr>
          <a:xfrm>
            <a:off x="3135086" y="1727199"/>
            <a:ext cx="2438400" cy="19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35258778-F81E-4A39-B994-535D761BD272}"/>
              </a:ext>
            </a:extLst>
          </p:cNvPr>
          <p:cNvSpPr/>
          <p:nvPr/>
        </p:nvSpPr>
        <p:spPr>
          <a:xfrm rot="5400000">
            <a:off x="3044807" y="2631148"/>
            <a:ext cx="347474" cy="166916"/>
          </a:xfrm>
          <a:prstGeom prst="triangl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D7116-0524-4779-82CA-5CE2B3FA038D}"/>
              </a:ext>
            </a:extLst>
          </p:cNvPr>
          <p:cNvSpPr txBox="1"/>
          <p:nvPr/>
        </p:nvSpPr>
        <p:spPr>
          <a:xfrm>
            <a:off x="1595022" y="248823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BBE9A-49C0-4290-8496-52E4DFC12519}"/>
              </a:ext>
            </a:extLst>
          </p:cNvPr>
          <p:cNvSpPr txBox="1"/>
          <p:nvPr/>
        </p:nvSpPr>
        <p:spPr>
          <a:xfrm>
            <a:off x="3423670" y="219794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F6C63-3E8E-4A1A-AF48-D36BCF3D2617}"/>
              </a:ext>
            </a:extLst>
          </p:cNvPr>
          <p:cNvSpPr txBox="1"/>
          <p:nvPr/>
        </p:nvSpPr>
        <p:spPr>
          <a:xfrm>
            <a:off x="3423670" y="245279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B89971-CB73-4557-BFE0-1CEAE91CE732}"/>
              </a:ext>
            </a:extLst>
          </p:cNvPr>
          <p:cNvSpPr txBox="1"/>
          <p:nvPr/>
        </p:nvSpPr>
        <p:spPr>
          <a:xfrm>
            <a:off x="3423670" y="2707639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6EF23A-7097-479E-852A-8F74E54F8129}"/>
              </a:ext>
            </a:extLst>
          </p:cNvPr>
          <p:cNvSpPr txBox="1"/>
          <p:nvPr/>
        </p:nvSpPr>
        <p:spPr>
          <a:xfrm>
            <a:off x="3423670" y="296248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986FAD-8BC4-4A3D-9A0A-C5EDD8668694}"/>
              </a:ext>
            </a:extLst>
          </p:cNvPr>
          <p:cNvSpPr/>
          <p:nvPr/>
        </p:nvSpPr>
        <p:spPr>
          <a:xfrm>
            <a:off x="6168571" y="1727199"/>
            <a:ext cx="2032000" cy="19304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89883C-C742-461E-9586-067CCE04B9BD}"/>
              </a:ext>
            </a:extLst>
          </p:cNvPr>
          <p:cNvSpPr/>
          <p:nvPr/>
        </p:nvSpPr>
        <p:spPr>
          <a:xfrm>
            <a:off x="8200571" y="1727199"/>
            <a:ext cx="2438400" cy="19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BBBE3EFC-9131-429B-B04D-D68501D62FA4}"/>
              </a:ext>
            </a:extLst>
          </p:cNvPr>
          <p:cNvSpPr/>
          <p:nvPr/>
        </p:nvSpPr>
        <p:spPr>
          <a:xfrm rot="5400000">
            <a:off x="8110292" y="2631148"/>
            <a:ext cx="347474" cy="166916"/>
          </a:xfrm>
          <a:prstGeom prst="triangl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4ED068-8370-43F3-8ABA-56F05EB2EFDB}"/>
              </a:ext>
            </a:extLst>
          </p:cNvPr>
          <p:cNvSpPr txBox="1"/>
          <p:nvPr/>
        </p:nvSpPr>
        <p:spPr>
          <a:xfrm>
            <a:off x="6660507" y="2488233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E11475-A60F-4D39-9F6F-51B09C4DCC4D}"/>
              </a:ext>
            </a:extLst>
          </p:cNvPr>
          <p:cNvSpPr txBox="1"/>
          <p:nvPr/>
        </p:nvSpPr>
        <p:spPr>
          <a:xfrm>
            <a:off x="8489155" y="219794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49AF83-5C76-48A1-AE33-121C246369EF}"/>
              </a:ext>
            </a:extLst>
          </p:cNvPr>
          <p:cNvSpPr txBox="1"/>
          <p:nvPr/>
        </p:nvSpPr>
        <p:spPr>
          <a:xfrm>
            <a:off x="8489155" y="245279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0853E-7CCE-4716-8559-C5588FFE6EAC}"/>
              </a:ext>
            </a:extLst>
          </p:cNvPr>
          <p:cNvSpPr txBox="1"/>
          <p:nvPr/>
        </p:nvSpPr>
        <p:spPr>
          <a:xfrm>
            <a:off x="8489155" y="2707639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C751-A6EB-40C2-9FC1-9191A6E5642D}"/>
              </a:ext>
            </a:extLst>
          </p:cNvPr>
          <p:cNvSpPr txBox="1"/>
          <p:nvPr/>
        </p:nvSpPr>
        <p:spPr>
          <a:xfrm>
            <a:off x="8489155" y="296248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340139-B28A-433F-AA68-B0BBDF8A3A38}"/>
              </a:ext>
            </a:extLst>
          </p:cNvPr>
          <p:cNvSpPr/>
          <p:nvPr/>
        </p:nvSpPr>
        <p:spPr>
          <a:xfrm>
            <a:off x="1103086" y="4102116"/>
            <a:ext cx="2032000" cy="19304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6515E6-1A96-4533-A2EE-409EF041BF3B}"/>
              </a:ext>
            </a:extLst>
          </p:cNvPr>
          <p:cNvSpPr/>
          <p:nvPr/>
        </p:nvSpPr>
        <p:spPr>
          <a:xfrm>
            <a:off x="3135086" y="4102116"/>
            <a:ext cx="2438400" cy="19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31A8196B-8D52-42CF-B774-26BDDE84A347}"/>
              </a:ext>
            </a:extLst>
          </p:cNvPr>
          <p:cNvSpPr/>
          <p:nvPr/>
        </p:nvSpPr>
        <p:spPr>
          <a:xfrm rot="5400000">
            <a:off x="3044807" y="5006065"/>
            <a:ext cx="347474" cy="166916"/>
          </a:xfrm>
          <a:prstGeom prst="triangl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584D2-8AE6-4626-8F65-7CE78AF73671}"/>
              </a:ext>
            </a:extLst>
          </p:cNvPr>
          <p:cNvSpPr txBox="1"/>
          <p:nvPr/>
        </p:nvSpPr>
        <p:spPr>
          <a:xfrm>
            <a:off x="1595022" y="486315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805DB9-AAA1-45BA-B49D-AE9FB5A5E83B}"/>
              </a:ext>
            </a:extLst>
          </p:cNvPr>
          <p:cNvSpPr txBox="1"/>
          <p:nvPr/>
        </p:nvSpPr>
        <p:spPr>
          <a:xfrm>
            <a:off x="3423670" y="457286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72CDE-2AA0-482C-9A32-D14A817FD293}"/>
              </a:ext>
            </a:extLst>
          </p:cNvPr>
          <p:cNvSpPr txBox="1"/>
          <p:nvPr/>
        </p:nvSpPr>
        <p:spPr>
          <a:xfrm>
            <a:off x="3423670" y="482771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8D079-BEB6-48D2-864B-1F93474F446C}"/>
              </a:ext>
            </a:extLst>
          </p:cNvPr>
          <p:cNvSpPr txBox="1"/>
          <p:nvPr/>
        </p:nvSpPr>
        <p:spPr>
          <a:xfrm>
            <a:off x="3423670" y="50825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471D0A-AEA3-416E-8355-E1C3B932BD6C}"/>
              </a:ext>
            </a:extLst>
          </p:cNvPr>
          <p:cNvSpPr txBox="1"/>
          <p:nvPr/>
        </p:nvSpPr>
        <p:spPr>
          <a:xfrm>
            <a:off x="3423670" y="533740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59D923-D530-4C15-995D-870B91048462}"/>
              </a:ext>
            </a:extLst>
          </p:cNvPr>
          <p:cNvSpPr/>
          <p:nvPr/>
        </p:nvSpPr>
        <p:spPr>
          <a:xfrm>
            <a:off x="6168571" y="4102116"/>
            <a:ext cx="2032000" cy="1930400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CECBF31-C95F-49CC-9F37-640B14307AA8}"/>
              </a:ext>
            </a:extLst>
          </p:cNvPr>
          <p:cNvSpPr/>
          <p:nvPr/>
        </p:nvSpPr>
        <p:spPr>
          <a:xfrm>
            <a:off x="8200571" y="4102116"/>
            <a:ext cx="2438400" cy="1930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0E3E1647-3FFC-4A25-AA63-B72BA3452859}"/>
              </a:ext>
            </a:extLst>
          </p:cNvPr>
          <p:cNvSpPr/>
          <p:nvPr/>
        </p:nvSpPr>
        <p:spPr>
          <a:xfrm rot="5400000">
            <a:off x="8110292" y="5006065"/>
            <a:ext cx="347474" cy="166916"/>
          </a:xfrm>
          <a:prstGeom prst="triangl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016075-8710-498C-983B-B8FEE1A2EEB2}"/>
              </a:ext>
            </a:extLst>
          </p:cNvPr>
          <p:cNvSpPr txBox="1"/>
          <p:nvPr/>
        </p:nvSpPr>
        <p:spPr>
          <a:xfrm>
            <a:off x="6660507" y="486315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01CB77-A7D7-44F5-8F60-98DB783372B7}"/>
              </a:ext>
            </a:extLst>
          </p:cNvPr>
          <p:cNvSpPr txBox="1"/>
          <p:nvPr/>
        </p:nvSpPr>
        <p:spPr>
          <a:xfrm>
            <a:off x="8489155" y="457286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C3131D-FDF0-45D4-89DC-39CF1E6306C4}"/>
              </a:ext>
            </a:extLst>
          </p:cNvPr>
          <p:cNvSpPr txBox="1"/>
          <p:nvPr/>
        </p:nvSpPr>
        <p:spPr>
          <a:xfrm>
            <a:off x="8489155" y="482771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BB1BFB-80C7-4E0B-BC79-781401F99374}"/>
              </a:ext>
            </a:extLst>
          </p:cNvPr>
          <p:cNvSpPr txBox="1"/>
          <p:nvPr/>
        </p:nvSpPr>
        <p:spPr>
          <a:xfrm>
            <a:off x="8489155" y="50825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7D9F8-17F1-4933-A32D-8D9B73F50DEE}"/>
              </a:ext>
            </a:extLst>
          </p:cNvPr>
          <p:cNvSpPr txBox="1"/>
          <p:nvPr/>
        </p:nvSpPr>
        <p:spPr>
          <a:xfrm>
            <a:off x="8489155" y="533740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68677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20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MAIN TITLE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SUB TITLE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490D0-D62D-4E8C-B667-3F1D31E4432B}"/>
              </a:ext>
            </a:extLst>
          </p:cNvPr>
          <p:cNvSpPr txBox="1"/>
          <p:nvPr/>
        </p:nvSpPr>
        <p:spPr>
          <a:xfrm>
            <a:off x="2156168" y="47751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{</a:t>
            </a:r>
            <a:endParaRPr lang="ko-KR" altLang="en-US" sz="8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6DCAD-95C3-44F9-8A70-A855D56A50BA}"/>
              </a:ext>
            </a:extLst>
          </p:cNvPr>
          <p:cNvSpPr txBox="1"/>
          <p:nvPr/>
        </p:nvSpPr>
        <p:spPr>
          <a:xfrm>
            <a:off x="9420401" y="47751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}</a:t>
            </a:r>
            <a:endParaRPr lang="ko-KR" altLang="en-US" sz="8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EF279-7169-49CA-B433-C5E737906B60}"/>
              </a:ext>
            </a:extLst>
          </p:cNvPr>
          <p:cNvSpPr txBox="1"/>
          <p:nvPr/>
        </p:nvSpPr>
        <p:spPr>
          <a:xfrm>
            <a:off x="3004449" y="5252251"/>
            <a:ext cx="618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헨도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블로그에서는 다양한 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정보를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무료로 받아볼 수 있습니다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E6DB98E-228B-4190-94ED-B7D503F49B3C}"/>
              </a:ext>
            </a:extLst>
          </p:cNvPr>
          <p:cNvSpPr/>
          <p:nvPr/>
        </p:nvSpPr>
        <p:spPr>
          <a:xfrm>
            <a:off x="1788297" y="1959427"/>
            <a:ext cx="2243944" cy="22439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5722B6-3655-4A94-8B03-4DE8937B3218}"/>
              </a:ext>
            </a:extLst>
          </p:cNvPr>
          <p:cNvSpPr/>
          <p:nvPr/>
        </p:nvSpPr>
        <p:spPr>
          <a:xfrm>
            <a:off x="4836297" y="1959427"/>
            <a:ext cx="2243944" cy="22439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BF93A0-6766-4ED5-8F2B-D0048716FD08}"/>
              </a:ext>
            </a:extLst>
          </p:cNvPr>
          <p:cNvSpPr/>
          <p:nvPr/>
        </p:nvSpPr>
        <p:spPr>
          <a:xfrm>
            <a:off x="7884297" y="1959427"/>
            <a:ext cx="2243944" cy="224394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295899-1601-4E9C-92E2-8E5478935F0D}"/>
              </a:ext>
            </a:extLst>
          </p:cNvPr>
          <p:cNvGrpSpPr/>
          <p:nvPr/>
        </p:nvGrpSpPr>
        <p:grpSpPr>
          <a:xfrm>
            <a:off x="4223812" y="2892713"/>
            <a:ext cx="377371" cy="377371"/>
            <a:chOff x="3902976" y="1465943"/>
            <a:chExt cx="377371" cy="377371"/>
          </a:xfrm>
          <a:solidFill>
            <a:schemeClr val="bg2">
              <a:lumMod val="90000"/>
            </a:schemeClr>
          </a:solidFill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BB5866-894D-4013-B5D9-59F8EA2FA1CF}"/>
                </a:ext>
              </a:extLst>
            </p:cNvPr>
            <p:cNvSpPr/>
            <p:nvPr/>
          </p:nvSpPr>
          <p:spPr>
            <a:xfrm>
              <a:off x="4032240" y="1465943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155B46-B1F0-4631-B535-D9D006929F0C}"/>
                </a:ext>
              </a:extLst>
            </p:cNvPr>
            <p:cNvSpPr/>
            <p:nvPr/>
          </p:nvSpPr>
          <p:spPr>
            <a:xfrm rot="5400000">
              <a:off x="4032239" y="1465942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FA991E-8CE4-4B57-AE45-DEE40AC44958}"/>
              </a:ext>
            </a:extLst>
          </p:cNvPr>
          <p:cNvGrpSpPr/>
          <p:nvPr/>
        </p:nvGrpSpPr>
        <p:grpSpPr>
          <a:xfrm>
            <a:off x="7271812" y="2892713"/>
            <a:ext cx="377371" cy="377371"/>
            <a:chOff x="3902976" y="1465943"/>
            <a:chExt cx="377371" cy="377371"/>
          </a:xfrm>
          <a:solidFill>
            <a:schemeClr val="bg2">
              <a:lumMod val="90000"/>
            </a:schemeClr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D0CF035-A36F-4EDA-9E5B-C8A39320B117}"/>
                </a:ext>
              </a:extLst>
            </p:cNvPr>
            <p:cNvSpPr/>
            <p:nvPr/>
          </p:nvSpPr>
          <p:spPr>
            <a:xfrm>
              <a:off x="4032240" y="1465943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B0E33AB-B072-4148-99E4-DE6627C63610}"/>
                </a:ext>
              </a:extLst>
            </p:cNvPr>
            <p:cNvSpPr/>
            <p:nvPr/>
          </p:nvSpPr>
          <p:spPr>
            <a:xfrm rot="5400000">
              <a:off x="4032239" y="1465942"/>
              <a:ext cx="118845" cy="3773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828ED0D-E19D-4D1E-876A-FEA55267290C}"/>
              </a:ext>
            </a:extLst>
          </p:cNvPr>
          <p:cNvSpPr txBox="1"/>
          <p:nvPr/>
        </p:nvSpPr>
        <p:spPr>
          <a:xfrm>
            <a:off x="2274165" y="288511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197E53-7F49-4720-B51E-CE9797B078CD}"/>
              </a:ext>
            </a:extLst>
          </p:cNvPr>
          <p:cNvSpPr txBox="1"/>
          <p:nvPr/>
        </p:nvSpPr>
        <p:spPr>
          <a:xfrm>
            <a:off x="5334511" y="2775640"/>
            <a:ext cx="1200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만드는</a:t>
            </a:r>
            <a:endParaRPr lang="en-US" altLang="ko-KR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꿀팁</a:t>
            </a:r>
            <a:endParaRPr lang="ko-KR" altLang="en-US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FD2252-9880-48D1-8510-5D2FDB9DA3D4}"/>
              </a:ext>
            </a:extLst>
          </p:cNvPr>
          <p:cNvSpPr txBox="1"/>
          <p:nvPr/>
        </p:nvSpPr>
        <p:spPr>
          <a:xfrm>
            <a:off x="8372121" y="2780980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및</a:t>
            </a:r>
            <a:endParaRPr lang="en-US" altLang="ko-KR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소스</a:t>
            </a:r>
          </a:p>
        </p:txBody>
      </p:sp>
    </p:spTree>
    <p:extLst>
      <p:ext uri="{BB962C8B-B14F-4D97-AF65-F5344CB8AC3E}">
        <p14:creationId xmlns:p14="http://schemas.microsoft.com/office/powerpoint/2010/main" val="3956955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8298211" y="1836140"/>
            <a:ext cx="206498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4155-2358-42A4-A1A9-45DC4C3533E7}"/>
              </a:ext>
            </a:extLst>
          </p:cNvPr>
          <p:cNvSpPr txBox="1"/>
          <p:nvPr/>
        </p:nvSpPr>
        <p:spPr>
          <a:xfrm>
            <a:off x="1818307" y="30258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6B504-1351-4F61-81E1-D4D29901F9F2}"/>
              </a:ext>
            </a:extLst>
          </p:cNvPr>
          <p:cNvSpPr txBox="1"/>
          <p:nvPr/>
        </p:nvSpPr>
        <p:spPr>
          <a:xfrm>
            <a:off x="2111719" y="308569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조원 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4455A-6530-4975-93E2-68509DA74B77}"/>
              </a:ext>
            </a:extLst>
          </p:cNvPr>
          <p:cNvSpPr txBox="1"/>
          <p:nvPr/>
        </p:nvSpPr>
        <p:spPr>
          <a:xfrm>
            <a:off x="1818307" y="36174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BCEDF-8937-418E-B6C8-C6DDB43B831E}"/>
              </a:ext>
            </a:extLst>
          </p:cNvPr>
          <p:cNvSpPr txBox="1"/>
          <p:nvPr/>
        </p:nvSpPr>
        <p:spPr>
          <a:xfrm>
            <a:off x="2111719" y="3677287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B2367-CFCA-45B4-8E26-2B49F4FDEA1A}"/>
              </a:ext>
            </a:extLst>
          </p:cNvPr>
          <p:cNvSpPr txBox="1"/>
          <p:nvPr/>
        </p:nvSpPr>
        <p:spPr>
          <a:xfrm>
            <a:off x="1818307" y="414926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71AAB1-CC9C-4F86-BF76-6B70B6030B89}"/>
              </a:ext>
            </a:extLst>
          </p:cNvPr>
          <p:cNvSpPr txBox="1"/>
          <p:nvPr/>
        </p:nvSpPr>
        <p:spPr>
          <a:xfrm>
            <a:off x="2111719" y="420906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98500-D524-4C78-B38F-34344A35D9CD}"/>
              </a:ext>
            </a:extLst>
          </p:cNvPr>
          <p:cNvSpPr txBox="1"/>
          <p:nvPr/>
        </p:nvSpPr>
        <p:spPr>
          <a:xfrm>
            <a:off x="1818307" y="4712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64B8-BCC8-48CE-A3C7-54935E4C55F8}"/>
              </a:ext>
            </a:extLst>
          </p:cNvPr>
          <p:cNvSpPr txBox="1"/>
          <p:nvPr/>
        </p:nvSpPr>
        <p:spPr>
          <a:xfrm>
            <a:off x="2111719" y="477191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흐름도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7AC67E-04CC-45B1-BD01-645E7C4FFD68}"/>
              </a:ext>
            </a:extLst>
          </p:cNvPr>
          <p:cNvCxnSpPr>
            <a:cxnSpLocks/>
          </p:cNvCxnSpPr>
          <p:nvPr/>
        </p:nvCxnSpPr>
        <p:spPr>
          <a:xfrm flipH="1">
            <a:off x="1934421" y="2756713"/>
            <a:ext cx="8428779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A23B9F-FB5B-4699-8B42-4B36AF1FA329}"/>
              </a:ext>
            </a:extLst>
          </p:cNvPr>
          <p:cNvSpPr txBox="1"/>
          <p:nvPr/>
        </p:nvSpPr>
        <p:spPr>
          <a:xfrm>
            <a:off x="1818307" y="526628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482C6E-600C-4C5E-82DB-61C0E1448C73}"/>
              </a:ext>
            </a:extLst>
          </p:cNvPr>
          <p:cNvSpPr txBox="1"/>
          <p:nvPr/>
        </p:nvSpPr>
        <p:spPr>
          <a:xfrm>
            <a:off x="2111719" y="532609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UI</a:t>
            </a:r>
            <a:endParaRPr lang="ko-KR" altLang="en-US" sz="16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88C18C-781F-4A8B-BDE7-A131B64D10E0}"/>
              </a:ext>
            </a:extLst>
          </p:cNvPr>
          <p:cNvSpPr txBox="1"/>
          <p:nvPr/>
        </p:nvSpPr>
        <p:spPr>
          <a:xfrm>
            <a:off x="1818307" y="57244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6</a:t>
            </a:r>
            <a:endParaRPr lang="ko-KR" altLang="en-US" sz="2400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829F8-F6E7-4705-B3B4-5F8686C12218}"/>
              </a:ext>
            </a:extLst>
          </p:cNvPr>
          <p:cNvSpPr txBox="1"/>
          <p:nvPr/>
        </p:nvSpPr>
        <p:spPr>
          <a:xfrm>
            <a:off x="2111719" y="5787757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1341621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20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MAIN TITLE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SUB TITLE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F073125-ABA3-486C-A0DA-46E6C4D9D637}"/>
              </a:ext>
            </a:extLst>
          </p:cNvPr>
          <p:cNvSpPr/>
          <p:nvPr/>
        </p:nvSpPr>
        <p:spPr>
          <a:xfrm>
            <a:off x="4840514" y="1499740"/>
            <a:ext cx="2801257" cy="28012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7F6797-D6F7-4D2E-B8EB-EF49B7ACB426}"/>
              </a:ext>
            </a:extLst>
          </p:cNvPr>
          <p:cNvSpPr/>
          <p:nvPr/>
        </p:nvSpPr>
        <p:spPr>
          <a:xfrm>
            <a:off x="3418114" y="3000396"/>
            <a:ext cx="2801257" cy="280125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85F6F2-BB19-4D7C-83EB-E755C8633D29}"/>
              </a:ext>
            </a:extLst>
          </p:cNvPr>
          <p:cNvSpPr/>
          <p:nvPr/>
        </p:nvSpPr>
        <p:spPr>
          <a:xfrm>
            <a:off x="5624286" y="3312536"/>
            <a:ext cx="2801257" cy="28012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C9397-B4D0-4A18-8724-6B0738F8C514}"/>
              </a:ext>
            </a:extLst>
          </p:cNvPr>
          <p:cNvSpPr txBox="1"/>
          <p:nvPr/>
        </p:nvSpPr>
        <p:spPr>
          <a:xfrm>
            <a:off x="4149018" y="4214666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35D00-B878-4175-8F6F-456A265F0EB6}"/>
              </a:ext>
            </a:extLst>
          </p:cNvPr>
          <p:cNvSpPr txBox="1"/>
          <p:nvPr/>
        </p:nvSpPr>
        <p:spPr>
          <a:xfrm>
            <a:off x="6483740" y="4607230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내용입력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99F8B-4CA1-4F34-B01E-DF8731D90180}"/>
              </a:ext>
            </a:extLst>
          </p:cNvPr>
          <p:cNvSpPr txBox="1"/>
          <p:nvPr/>
        </p:nvSpPr>
        <p:spPr>
          <a:xfrm>
            <a:off x="5678197" y="2486562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내용입력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5EB8F3-1653-42EB-9C65-993CB7E1549D}"/>
              </a:ext>
            </a:extLst>
          </p:cNvPr>
          <p:cNvCxnSpPr/>
          <p:nvPr/>
        </p:nvCxnSpPr>
        <p:spPr>
          <a:xfrm flipV="1">
            <a:off x="7416800" y="1741714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07A4E2-2481-4B47-B28D-944CA4ED683F}"/>
              </a:ext>
            </a:extLst>
          </p:cNvPr>
          <p:cNvCxnSpPr/>
          <p:nvPr/>
        </p:nvCxnSpPr>
        <p:spPr>
          <a:xfrm>
            <a:off x="7982857" y="1741714"/>
            <a:ext cx="207554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22747-507B-4B10-81FD-C209F724C651}"/>
              </a:ext>
            </a:extLst>
          </p:cNvPr>
          <p:cNvSpPr txBox="1"/>
          <p:nvPr/>
        </p:nvSpPr>
        <p:spPr>
          <a:xfrm>
            <a:off x="9061488" y="1348117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D2005E-E99D-4E14-A51E-6EA3C7D35F7C}"/>
              </a:ext>
            </a:extLst>
          </p:cNvPr>
          <p:cNvSpPr txBox="1"/>
          <p:nvPr/>
        </p:nvSpPr>
        <p:spPr>
          <a:xfrm>
            <a:off x="8327796" y="183837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DE901-8F22-47B5-AE0E-D802B6B5FA75}"/>
              </a:ext>
            </a:extLst>
          </p:cNvPr>
          <p:cNvSpPr txBox="1"/>
          <p:nvPr/>
        </p:nvSpPr>
        <p:spPr>
          <a:xfrm>
            <a:off x="8327796" y="209321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B34A5-F314-4F9E-9489-4CFD95C4CE54}"/>
              </a:ext>
            </a:extLst>
          </p:cNvPr>
          <p:cNvSpPr txBox="1"/>
          <p:nvPr/>
        </p:nvSpPr>
        <p:spPr>
          <a:xfrm>
            <a:off x="8327796" y="2348062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62BC61B-51AA-463D-9C20-421EEE4F07BE}"/>
              </a:ext>
            </a:extLst>
          </p:cNvPr>
          <p:cNvCxnSpPr>
            <a:cxnSpLocks/>
          </p:cNvCxnSpPr>
          <p:nvPr/>
        </p:nvCxnSpPr>
        <p:spPr>
          <a:xfrm>
            <a:off x="8976051" y="4400992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389BA3-AF94-4160-A778-44DD64F632C1}"/>
              </a:ext>
            </a:extLst>
          </p:cNvPr>
          <p:cNvSpPr txBox="1"/>
          <p:nvPr/>
        </p:nvSpPr>
        <p:spPr>
          <a:xfrm>
            <a:off x="9946290" y="4007395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127D6-AE20-4A02-A34F-FE6CD6FD51EE}"/>
              </a:ext>
            </a:extLst>
          </p:cNvPr>
          <p:cNvSpPr txBox="1"/>
          <p:nvPr/>
        </p:nvSpPr>
        <p:spPr>
          <a:xfrm>
            <a:off x="9138976" y="4497648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0778A2-0E1B-49EA-941C-AF22EC9DD430}"/>
              </a:ext>
            </a:extLst>
          </p:cNvPr>
          <p:cNvSpPr txBox="1"/>
          <p:nvPr/>
        </p:nvSpPr>
        <p:spPr>
          <a:xfrm>
            <a:off x="9138976" y="475249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50DC1-1898-47FB-AFA5-3C1031323385}"/>
              </a:ext>
            </a:extLst>
          </p:cNvPr>
          <p:cNvSpPr txBox="1"/>
          <p:nvPr/>
        </p:nvSpPr>
        <p:spPr>
          <a:xfrm>
            <a:off x="9138976" y="500734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5A18A-3F13-44FF-A33A-AB2F5344D9E7}"/>
              </a:ext>
            </a:extLst>
          </p:cNvPr>
          <p:cNvCxnSpPr/>
          <p:nvPr/>
        </p:nvCxnSpPr>
        <p:spPr>
          <a:xfrm flipV="1">
            <a:off x="8417769" y="4400773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C2D2FA0-3AA4-4796-B4DF-A9C23690F475}"/>
              </a:ext>
            </a:extLst>
          </p:cNvPr>
          <p:cNvCxnSpPr>
            <a:cxnSpLocks/>
          </p:cNvCxnSpPr>
          <p:nvPr/>
        </p:nvCxnSpPr>
        <p:spPr>
          <a:xfrm>
            <a:off x="2743200" y="3543050"/>
            <a:ext cx="674914" cy="6644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CB5059-B23D-48E5-90EA-65E36BB76BB2}"/>
              </a:ext>
            </a:extLst>
          </p:cNvPr>
          <p:cNvCxnSpPr>
            <a:cxnSpLocks/>
          </p:cNvCxnSpPr>
          <p:nvPr/>
        </p:nvCxnSpPr>
        <p:spPr>
          <a:xfrm>
            <a:off x="803603" y="3542081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DBB6F6-665C-4352-A559-3E5E8FB425ED}"/>
              </a:ext>
            </a:extLst>
          </p:cNvPr>
          <p:cNvSpPr txBox="1"/>
          <p:nvPr/>
        </p:nvSpPr>
        <p:spPr>
          <a:xfrm>
            <a:off x="757619" y="314848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BC1D2-9804-46CF-8D14-FFC6F48921D2}"/>
              </a:ext>
            </a:extLst>
          </p:cNvPr>
          <p:cNvSpPr txBox="1"/>
          <p:nvPr/>
        </p:nvSpPr>
        <p:spPr>
          <a:xfrm>
            <a:off x="757619" y="363873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034EF5-4E71-40A4-93BD-BEBD1AA82937}"/>
              </a:ext>
            </a:extLst>
          </p:cNvPr>
          <p:cNvSpPr txBox="1"/>
          <p:nvPr/>
        </p:nvSpPr>
        <p:spPr>
          <a:xfrm>
            <a:off x="757619" y="389358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83A557-141A-4098-A0B3-928190922158}"/>
              </a:ext>
            </a:extLst>
          </p:cNvPr>
          <p:cNvSpPr txBox="1"/>
          <p:nvPr/>
        </p:nvSpPr>
        <p:spPr>
          <a:xfrm>
            <a:off x="757619" y="4148429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247197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320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MAIN TITLE</a:t>
            </a:r>
            <a:endParaRPr lang="ko-KR" altLang="en-US" sz="2800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SLIDE SUB TITLE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5FDA156-FC8B-4F31-BC96-06390C64F9A9}"/>
              </a:ext>
            </a:extLst>
          </p:cNvPr>
          <p:cNvSpPr/>
          <p:nvPr/>
        </p:nvSpPr>
        <p:spPr>
          <a:xfrm>
            <a:off x="4904238" y="2286346"/>
            <a:ext cx="2534887" cy="253488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4F1816-9B4D-4F99-94C5-519FDF8A670A}"/>
              </a:ext>
            </a:extLst>
          </p:cNvPr>
          <p:cNvSpPr/>
          <p:nvPr/>
        </p:nvSpPr>
        <p:spPr>
          <a:xfrm>
            <a:off x="4330558" y="1716834"/>
            <a:ext cx="3667544" cy="3667544"/>
          </a:xfrm>
          <a:prstGeom prst="ellipse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EA7119-4B2E-47DE-971F-EEA9B7C057E4}"/>
              </a:ext>
            </a:extLst>
          </p:cNvPr>
          <p:cNvSpPr/>
          <p:nvPr/>
        </p:nvSpPr>
        <p:spPr>
          <a:xfrm>
            <a:off x="4251045" y="1039813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D09E52-E29F-4454-BF39-10536D6EF58A}"/>
              </a:ext>
            </a:extLst>
          </p:cNvPr>
          <p:cNvSpPr/>
          <p:nvPr/>
        </p:nvSpPr>
        <p:spPr>
          <a:xfrm>
            <a:off x="6995346" y="1324981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F5149D5-21F8-4C41-9C6A-CE8E67CB4672}"/>
              </a:ext>
            </a:extLst>
          </p:cNvPr>
          <p:cNvSpPr/>
          <p:nvPr/>
        </p:nvSpPr>
        <p:spPr>
          <a:xfrm>
            <a:off x="3226720" y="3175517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B5C2331-0987-4DCA-910A-6DA8F4271A75}"/>
              </a:ext>
            </a:extLst>
          </p:cNvPr>
          <p:cNvSpPr/>
          <p:nvPr/>
        </p:nvSpPr>
        <p:spPr>
          <a:xfrm>
            <a:off x="7518743" y="3519376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392A043-4422-404E-B662-EFE1826FB878}"/>
              </a:ext>
            </a:extLst>
          </p:cNvPr>
          <p:cNvSpPr/>
          <p:nvPr/>
        </p:nvSpPr>
        <p:spPr>
          <a:xfrm>
            <a:off x="5230833" y="4940335"/>
            <a:ext cx="1446537" cy="1446537"/>
          </a:xfrm>
          <a:prstGeom prst="ellipse">
            <a:avLst/>
          </a:prstGeom>
          <a:solidFill>
            <a:schemeClr val="bg1"/>
          </a:solidFill>
          <a:ln w="12700">
            <a:solidFill>
              <a:srgbClr val="3E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253AF-A1B7-4AB7-96B2-C9DDB239B7E1}"/>
              </a:ext>
            </a:extLst>
          </p:cNvPr>
          <p:cNvSpPr txBox="1"/>
          <p:nvPr/>
        </p:nvSpPr>
        <p:spPr>
          <a:xfrm>
            <a:off x="5517852" y="3364291"/>
            <a:ext cx="1307659" cy="378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 err="1"/>
              <a:t>헨도</a:t>
            </a:r>
            <a:r>
              <a:rPr lang="ko-KR" altLang="en-US" dirty="0"/>
              <a:t> 이야기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933006-C5CE-4537-857C-95FE6E0C1505}"/>
              </a:ext>
            </a:extLst>
          </p:cNvPr>
          <p:cNvSpPr txBox="1"/>
          <p:nvPr/>
        </p:nvSpPr>
        <p:spPr>
          <a:xfrm>
            <a:off x="4380662" y="158358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템플릿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82E15D-F473-4E4A-B055-81BFA04A3AFA}"/>
              </a:ext>
            </a:extLst>
          </p:cNvPr>
          <p:cNvSpPr txBox="1"/>
          <p:nvPr/>
        </p:nvSpPr>
        <p:spPr>
          <a:xfrm>
            <a:off x="7169437" y="187269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꿀팁</a:t>
            </a:r>
            <a:endParaRPr lang="ko-KR" altLang="en-US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357A2-B130-4536-A300-0DF0E595D015}"/>
              </a:ext>
            </a:extLst>
          </p:cNvPr>
          <p:cNvSpPr txBox="1"/>
          <p:nvPr/>
        </p:nvSpPr>
        <p:spPr>
          <a:xfrm>
            <a:off x="7641326" y="406772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PPT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469D4A-7970-4B40-87BC-A26E166F5AF9}"/>
              </a:ext>
            </a:extLst>
          </p:cNvPr>
          <p:cNvSpPr txBox="1"/>
          <p:nvPr/>
        </p:nvSpPr>
        <p:spPr>
          <a:xfrm>
            <a:off x="5452113" y="548292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맛집 정보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B7F35-AA3D-4876-BFD0-00792DFD2AD6}"/>
              </a:ext>
            </a:extLst>
          </p:cNvPr>
          <p:cNvSpPr txBox="1"/>
          <p:nvPr/>
        </p:nvSpPr>
        <p:spPr>
          <a:xfrm>
            <a:off x="3434329" y="372273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일상 </a:t>
            </a:r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꿀팁</a:t>
            </a:r>
            <a:endParaRPr lang="ko-KR" altLang="en-US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5714748-B543-450D-8DCB-06F2A8AAA5A7}"/>
              </a:ext>
            </a:extLst>
          </p:cNvPr>
          <p:cNvSpPr/>
          <p:nvPr/>
        </p:nvSpPr>
        <p:spPr>
          <a:xfrm>
            <a:off x="759655" y="1740064"/>
            <a:ext cx="2699041" cy="13571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431CD5-BAEE-4501-9382-58F3F7D48C40}"/>
              </a:ext>
            </a:extLst>
          </p:cNvPr>
          <p:cNvSpPr/>
          <p:nvPr/>
        </p:nvSpPr>
        <p:spPr>
          <a:xfrm>
            <a:off x="8733302" y="1707334"/>
            <a:ext cx="2699041" cy="13571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83E1DF2-8AA5-4B10-A70B-F35753900C71}"/>
              </a:ext>
            </a:extLst>
          </p:cNvPr>
          <p:cNvSpPr/>
          <p:nvPr/>
        </p:nvSpPr>
        <p:spPr>
          <a:xfrm>
            <a:off x="759655" y="4945309"/>
            <a:ext cx="2699041" cy="13571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6911EA4-77B6-4BC4-B9E9-280EF8A2FE01}"/>
              </a:ext>
            </a:extLst>
          </p:cNvPr>
          <p:cNvSpPr/>
          <p:nvPr/>
        </p:nvSpPr>
        <p:spPr>
          <a:xfrm>
            <a:off x="8855480" y="4945309"/>
            <a:ext cx="2699041" cy="135715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51D969-15D9-4840-91BB-F65113DF221D}"/>
              </a:ext>
            </a:extLst>
          </p:cNvPr>
          <p:cNvSpPr txBox="1"/>
          <p:nvPr/>
        </p:nvSpPr>
        <p:spPr>
          <a:xfrm>
            <a:off x="979723" y="1920195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4D31D4-6650-480A-A318-800CFAD963BB}"/>
              </a:ext>
            </a:extLst>
          </p:cNvPr>
          <p:cNvSpPr txBox="1"/>
          <p:nvPr/>
        </p:nvSpPr>
        <p:spPr>
          <a:xfrm>
            <a:off x="979723" y="2324081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4DBB0A-ADC1-40F6-B624-DCAAF8E65F2E}"/>
              </a:ext>
            </a:extLst>
          </p:cNvPr>
          <p:cNvSpPr txBox="1"/>
          <p:nvPr/>
        </p:nvSpPr>
        <p:spPr>
          <a:xfrm>
            <a:off x="979723" y="257892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50A9F-0B86-40F1-8EB4-C700097087C3}"/>
              </a:ext>
            </a:extLst>
          </p:cNvPr>
          <p:cNvSpPr txBox="1"/>
          <p:nvPr/>
        </p:nvSpPr>
        <p:spPr>
          <a:xfrm>
            <a:off x="979723" y="508962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B77475-9B1E-45FC-8142-AA08B6595948}"/>
              </a:ext>
            </a:extLst>
          </p:cNvPr>
          <p:cNvSpPr txBox="1"/>
          <p:nvPr/>
        </p:nvSpPr>
        <p:spPr>
          <a:xfrm>
            <a:off x="979723" y="549351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96CAEA-81C9-40BD-A64D-7B62BE6F4415}"/>
              </a:ext>
            </a:extLst>
          </p:cNvPr>
          <p:cNvSpPr txBox="1"/>
          <p:nvPr/>
        </p:nvSpPr>
        <p:spPr>
          <a:xfrm>
            <a:off x="979723" y="57483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B5FFAC-BEAF-4E58-814C-AE97C5671916}"/>
              </a:ext>
            </a:extLst>
          </p:cNvPr>
          <p:cNvSpPr txBox="1"/>
          <p:nvPr/>
        </p:nvSpPr>
        <p:spPr>
          <a:xfrm>
            <a:off x="10028268" y="1877991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3EF4CA-C185-48CF-B322-F8C88D30EFF1}"/>
              </a:ext>
            </a:extLst>
          </p:cNvPr>
          <p:cNvSpPr txBox="1"/>
          <p:nvPr/>
        </p:nvSpPr>
        <p:spPr>
          <a:xfrm>
            <a:off x="9296026" y="2281877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43C1E-FCED-47E4-BA69-E4CEBBC2D7F9}"/>
              </a:ext>
            </a:extLst>
          </p:cNvPr>
          <p:cNvSpPr txBox="1"/>
          <p:nvPr/>
        </p:nvSpPr>
        <p:spPr>
          <a:xfrm>
            <a:off x="9296026" y="253672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7C2DFF-BDBD-42E7-9F89-25CFC8579417}"/>
              </a:ext>
            </a:extLst>
          </p:cNvPr>
          <p:cNvSpPr txBox="1"/>
          <p:nvPr/>
        </p:nvSpPr>
        <p:spPr>
          <a:xfrm>
            <a:off x="10028268" y="5089624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내용입력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614667-8C1C-4AB0-A6BB-D6A30DB7364E}"/>
              </a:ext>
            </a:extLst>
          </p:cNvPr>
          <p:cNvSpPr txBox="1"/>
          <p:nvPr/>
        </p:nvSpPr>
        <p:spPr>
          <a:xfrm>
            <a:off x="9296026" y="5493510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DACD57-27A8-465E-9BA9-F2F8D77EF135}"/>
              </a:ext>
            </a:extLst>
          </p:cNvPr>
          <p:cNvSpPr txBox="1"/>
          <p:nvPr/>
        </p:nvSpPr>
        <p:spPr>
          <a:xfrm>
            <a:off x="9296026" y="5748356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804010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723DD2-AB11-4CC0-9BD3-AA12A0BA16C3}"/>
              </a:ext>
            </a:extLst>
          </p:cNvPr>
          <p:cNvSpPr txBox="1"/>
          <p:nvPr/>
        </p:nvSpPr>
        <p:spPr>
          <a:xfrm>
            <a:off x="1417920" y="2752460"/>
            <a:ext cx="378661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50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13938-4180-4C2E-80C8-9511E7C40B62}"/>
              </a:ext>
            </a:extLst>
          </p:cNvPr>
          <p:cNvSpPr txBox="1"/>
          <p:nvPr/>
        </p:nvSpPr>
        <p:spPr>
          <a:xfrm>
            <a:off x="9565099" y="3888361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  <a:r>
              <a:rPr lang="en-US" altLang="ko-KR" sz="20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sz="20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억개</a:t>
            </a:r>
            <a:endParaRPr lang="ko-KR" altLang="en-US" sz="20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6CF9D9E-D117-446A-ADD7-95D59162744D}"/>
              </a:ext>
            </a:extLst>
          </p:cNvPr>
          <p:cNvCxnSpPr>
            <a:cxnSpLocks/>
          </p:cNvCxnSpPr>
          <p:nvPr/>
        </p:nvCxnSpPr>
        <p:spPr>
          <a:xfrm flipH="1">
            <a:off x="1402975" y="3751297"/>
            <a:ext cx="938605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5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조원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 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ko-KR" altLang="en-US" b="1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억개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3757EE-9C3C-4FD0-8F34-09DFA6468974}"/>
              </a:ext>
            </a:extLst>
          </p:cNvPr>
          <p:cNvGrpSpPr/>
          <p:nvPr/>
        </p:nvGrpSpPr>
        <p:grpSpPr>
          <a:xfrm>
            <a:off x="843107" y="1378442"/>
            <a:ext cx="4487848" cy="1670425"/>
            <a:chOff x="1103086" y="1727199"/>
            <a:chExt cx="3404021" cy="126701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9DDCED8-F966-45B0-B7FB-A9664958C432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7C5335-1EDB-48C5-B1B5-21F0F30FBD36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35258778-F81E-4A39-B994-535D761BD272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BD7116-0524-4779-82CA-5CE2B3FA038D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303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/>
                <a:t>정찬묵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6EF23A-7097-479E-852A-8F74E54F8129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6AC794-15BD-4EA1-8E26-DDF253D6E4A2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여기에는 내용 입력해주세요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125F0A5-B175-4F3B-B895-A04E9D115BB4}"/>
              </a:ext>
            </a:extLst>
          </p:cNvPr>
          <p:cNvGrpSpPr/>
          <p:nvPr/>
        </p:nvGrpSpPr>
        <p:grpSpPr>
          <a:xfrm>
            <a:off x="843107" y="4281748"/>
            <a:ext cx="4487848" cy="1670425"/>
            <a:chOff x="1103086" y="1727199"/>
            <a:chExt cx="3404021" cy="1267013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42417F2-F592-43D8-B97A-08750958847B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663D648-3E35-4BFD-ADB0-1638368B35AF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F93BCBB2-5734-474C-9B3C-4270248A8574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CC5F1C-48A3-4532-BF81-AD9051AC9411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/>
                <a:t>조진수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8F6B98-17C6-4FB4-942F-E34600FEE934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B6CC31-0615-43F9-9384-E058ADDC1CC6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여기에는 내용 입력해주세요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A700479-6970-44F7-B11D-4190D0FAF56D}"/>
              </a:ext>
            </a:extLst>
          </p:cNvPr>
          <p:cNvGrpSpPr/>
          <p:nvPr/>
        </p:nvGrpSpPr>
        <p:grpSpPr>
          <a:xfrm>
            <a:off x="7141881" y="1378442"/>
            <a:ext cx="4487848" cy="1670425"/>
            <a:chOff x="1103086" y="1727199"/>
            <a:chExt cx="3404021" cy="126701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528DA85-A849-48ED-88EE-B9724E145779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4878FD1-AA24-4500-885E-AF9A8023DB0A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1E47FDEA-8E48-4818-B562-0CB92F707257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1714AD-59F6-4EEB-8CEB-235D5BF3D694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/>
                <a:t>박승현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BFC2EF-B92F-4DF1-A292-238EA5E5E6D6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A2D9B6B-465F-4E78-9C3F-23FBF79B7EB3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여기에는 내용 입력해주세요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4183747-72B6-4BA6-AD9D-834DE11B3E9B}"/>
              </a:ext>
            </a:extLst>
          </p:cNvPr>
          <p:cNvGrpSpPr/>
          <p:nvPr/>
        </p:nvGrpSpPr>
        <p:grpSpPr>
          <a:xfrm>
            <a:off x="7128592" y="4281749"/>
            <a:ext cx="4487848" cy="1670425"/>
            <a:chOff x="1103086" y="1727199"/>
            <a:chExt cx="3404021" cy="1267013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1D5790-90CC-4A1C-A080-84676FA11A9E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CE2AF06-90C9-4E95-AE44-943797421FDB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1596EF48-465D-4E82-8737-438D23934A79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19E409-BD01-40BB-85CC-74D2A32D2DB6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/>
                <a:t>최유진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1526CBE-98C7-46EB-9A6A-6EE7AE2FB047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4B4CD0-4A5D-45C8-A0C6-008F39E9653F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여기에는 내용 입력해주세요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C525133-7206-4C7E-AC66-F51AE501D9DB}"/>
              </a:ext>
            </a:extLst>
          </p:cNvPr>
          <p:cNvGrpSpPr/>
          <p:nvPr/>
        </p:nvGrpSpPr>
        <p:grpSpPr>
          <a:xfrm>
            <a:off x="3669723" y="2824743"/>
            <a:ext cx="4487848" cy="1670425"/>
            <a:chOff x="1103086" y="1727199"/>
            <a:chExt cx="3404021" cy="126701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146B0E3-DA38-4BF5-A7E2-6AC353DF41CF}"/>
                </a:ext>
              </a:extLst>
            </p:cNvPr>
            <p:cNvSpPr/>
            <p:nvPr/>
          </p:nvSpPr>
          <p:spPr>
            <a:xfrm>
              <a:off x="1103086" y="1727199"/>
              <a:ext cx="1450458" cy="1267013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2246A8-6D2E-45B1-9A60-543F16D671A5}"/>
                </a:ext>
              </a:extLst>
            </p:cNvPr>
            <p:cNvSpPr/>
            <p:nvPr/>
          </p:nvSpPr>
          <p:spPr>
            <a:xfrm>
              <a:off x="2553544" y="1727199"/>
              <a:ext cx="1740550" cy="12670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C24D0007-BFFB-470E-A74E-01DEE4D4B90A}"/>
                </a:ext>
              </a:extLst>
            </p:cNvPr>
            <p:cNvSpPr/>
            <p:nvPr/>
          </p:nvSpPr>
          <p:spPr>
            <a:xfrm rot="5400000">
              <a:off x="2499085" y="2315708"/>
              <a:ext cx="228064" cy="119146"/>
            </a:xfrm>
            <a:prstGeom prst="triangle">
              <a:avLst/>
            </a:prstGeom>
            <a:solidFill>
              <a:srgbClr val="3E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85C08C-C223-416B-BF1A-28005B8674F4}"/>
                </a:ext>
              </a:extLst>
            </p:cNvPr>
            <p:cNvSpPr txBox="1"/>
            <p:nvPr/>
          </p:nvSpPr>
          <p:spPr>
            <a:xfrm>
              <a:off x="1427340" y="2181878"/>
              <a:ext cx="912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dirty="0" err="1"/>
                <a:t>김대정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D4A1B4-4550-4D22-B214-4B5412E255F0}"/>
                </a:ext>
              </a:extLst>
            </p:cNvPr>
            <p:cNvSpPr txBox="1"/>
            <p:nvPr/>
          </p:nvSpPr>
          <p:spPr>
            <a:xfrm>
              <a:off x="2759538" y="2537976"/>
              <a:ext cx="1349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endPara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968AD8E-A623-4D02-9F8C-0130E337840E}"/>
                </a:ext>
              </a:extLst>
            </p:cNvPr>
            <p:cNvSpPr txBox="1"/>
            <p:nvPr/>
          </p:nvSpPr>
          <p:spPr>
            <a:xfrm>
              <a:off x="2616846" y="2197216"/>
              <a:ext cx="18902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2000">
                  <a:ln>
                    <a:solidFill>
                      <a:schemeClr val="bg1">
                        <a:alpha val="15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r>
                <a:rPr lang="ko-KR" altLang="en-US" sz="1050" dirty="0">
                  <a:ln>
                    <a:solidFill>
                      <a:schemeClr val="bg2">
                        <a:lumMod val="25000"/>
                        <a:alpha val="15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526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809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왜 얼굴인식 인공지능인가</a:t>
            </a:r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b="1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490D0-D62D-4E8C-B667-3F1D31E4432B}"/>
              </a:ext>
            </a:extLst>
          </p:cNvPr>
          <p:cNvSpPr txBox="1"/>
          <p:nvPr/>
        </p:nvSpPr>
        <p:spPr>
          <a:xfrm>
            <a:off x="2156168" y="4775199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{</a:t>
            </a:r>
            <a:endParaRPr lang="ko-KR" altLang="en-US" sz="8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6DCAD-95C3-44F9-8A70-A855D56A50BA}"/>
              </a:ext>
            </a:extLst>
          </p:cNvPr>
          <p:cNvSpPr txBox="1"/>
          <p:nvPr/>
        </p:nvSpPr>
        <p:spPr>
          <a:xfrm>
            <a:off x="9420401" y="4775198"/>
            <a:ext cx="497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}</a:t>
            </a:r>
            <a:endParaRPr lang="ko-KR" altLang="en-US" sz="80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EF279-7169-49CA-B433-C5E737906B60}"/>
              </a:ext>
            </a:extLst>
          </p:cNvPr>
          <p:cNvSpPr txBox="1"/>
          <p:nvPr/>
        </p:nvSpPr>
        <p:spPr>
          <a:xfrm>
            <a:off x="3004449" y="5252251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플로우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얼굴인식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인공지능</a:t>
            </a:r>
            <a:r>
              <a:rPr lang="en-US" altLang="ko-KR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…</a:t>
            </a:r>
            <a:endParaRPr lang="ko-KR" altLang="en-US" dirty="0">
              <a:ln>
                <a:solidFill>
                  <a:srgbClr val="3E3E3E">
                    <a:alpha val="15000"/>
                  </a:srgbClr>
                </a:solidFill>
              </a:ln>
              <a:solidFill>
                <a:srgbClr val="3E3E3E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26" name="Picture 2" descr="face detection 이미지 검색결과">
            <a:extLst>
              <a:ext uri="{FF2B5EF4-FFF2-40B4-BE49-F238E27FC236}">
                <a16:creationId xmlns:a16="http://schemas.microsoft.com/office/drawing/2014/main" id="{310BC7AE-C0C1-45D6-8774-69DDD6D2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551" y="2027824"/>
            <a:ext cx="3580397" cy="200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이미지 검색결과">
            <a:extLst>
              <a:ext uri="{FF2B5EF4-FFF2-40B4-BE49-F238E27FC236}">
                <a16:creationId xmlns:a16="http://schemas.microsoft.com/office/drawing/2014/main" id="{D4FD8CBE-F8CE-4DE8-9CEE-55490293D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3" y="2006267"/>
            <a:ext cx="3577386" cy="201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인공지능 이미지 검색결과">
            <a:extLst>
              <a:ext uri="{FF2B5EF4-FFF2-40B4-BE49-F238E27FC236}">
                <a16:creationId xmlns:a16="http://schemas.microsoft.com/office/drawing/2014/main" id="{915F7514-5D3C-49A4-A68A-DA442282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705" y="2033838"/>
            <a:ext cx="2370222" cy="204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10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기술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환경</a:t>
            </a:r>
          </a:p>
        </p:txBody>
      </p:sp>
      <p:pic>
        <p:nvPicPr>
          <p:cNvPr id="2068" name="Picture 20" descr="windows 10 이미지 검색결과">
            <a:extLst>
              <a:ext uri="{FF2B5EF4-FFF2-40B4-BE49-F238E27FC236}">
                <a16:creationId xmlns:a16="http://schemas.microsoft.com/office/drawing/2014/main" id="{3774A84E-5C65-428E-A328-DCCC2484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57" y="2324788"/>
            <a:ext cx="3330716" cy="220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.net framework4.0 이미지 검색결과">
            <a:extLst>
              <a:ext uri="{FF2B5EF4-FFF2-40B4-BE49-F238E27FC236}">
                <a16:creationId xmlns:a16="http://schemas.microsoft.com/office/drawing/2014/main" id="{6D9C6F9C-C3FD-4879-9B91-C0FBEF8E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89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1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기술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개발 도구</a:t>
            </a:r>
          </a:p>
        </p:txBody>
      </p:sp>
      <p:pic>
        <p:nvPicPr>
          <p:cNvPr id="2054" name="Picture 6" descr="C# 이미지 검색결과">
            <a:extLst>
              <a:ext uri="{FF2B5EF4-FFF2-40B4-BE49-F238E27FC236}">
                <a16:creationId xmlns:a16="http://schemas.microsoft.com/office/drawing/2014/main" id="{9CEB0B50-AB55-469E-9B5B-C39DA337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7" y="1327863"/>
            <a:ext cx="1974433" cy="197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isual studio 2017 이미지 검색결과">
            <a:extLst>
              <a:ext uri="{FF2B5EF4-FFF2-40B4-BE49-F238E27FC236}">
                <a16:creationId xmlns:a16="http://schemas.microsoft.com/office/drawing/2014/main" id="{743873E9-EFA4-4B89-AB58-42629B8E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21" y="1327863"/>
            <a:ext cx="1800726" cy="180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pf 이미지 검색결과">
            <a:extLst>
              <a:ext uri="{FF2B5EF4-FFF2-40B4-BE49-F238E27FC236}">
                <a16:creationId xmlns:a16="http://schemas.microsoft.com/office/drawing/2014/main" id="{77084D17-F370-4223-B3AA-F756624F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7" y="1327863"/>
            <a:ext cx="3215940" cy="224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hon 3.6 이미지 검색결과">
            <a:extLst>
              <a:ext uri="{FF2B5EF4-FFF2-40B4-BE49-F238E27FC236}">
                <a16:creationId xmlns:a16="http://schemas.microsoft.com/office/drawing/2014/main" id="{16D2EA5C-A665-4445-BCDE-C7BA12F56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99" y="4359194"/>
            <a:ext cx="1817018" cy="18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naconda 이미지 검색결과">
            <a:extLst>
              <a:ext uri="{FF2B5EF4-FFF2-40B4-BE49-F238E27FC236}">
                <a16:creationId xmlns:a16="http://schemas.microsoft.com/office/drawing/2014/main" id="{0B014165-86EE-4A6C-8D9A-6FBAF7BD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989" y="4015907"/>
            <a:ext cx="3797968" cy="18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mysql logo 이미지 검색결과">
            <a:extLst>
              <a:ext uri="{FF2B5EF4-FFF2-40B4-BE49-F238E27FC236}">
                <a16:creationId xmlns:a16="http://schemas.microsoft.com/office/drawing/2014/main" id="{69264CC3-EA2F-431D-93E1-BE84C8F9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344" y="4097873"/>
            <a:ext cx="3513267" cy="18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pyqt 이미지 검색결과">
            <a:extLst>
              <a:ext uri="{FF2B5EF4-FFF2-40B4-BE49-F238E27FC236}">
                <a16:creationId xmlns:a16="http://schemas.microsoft.com/office/drawing/2014/main" id="{6F3CD39B-D1E3-422C-A550-E995922F4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7" y="4359194"/>
            <a:ext cx="1492317" cy="15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30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1D07F56-3E7B-4782-AC2D-6DBE53F16CE9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29C2B7-D8C1-4B53-9D0C-FA77D83095C3}"/>
              </a:ext>
            </a:extLst>
          </p:cNvPr>
          <p:cNvSpPr txBox="1"/>
          <p:nvPr/>
        </p:nvSpPr>
        <p:spPr>
          <a:xfrm>
            <a:off x="250767" y="157951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 기술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26C82-EFC9-4BF9-AA6B-69698539476F}"/>
              </a:ext>
            </a:extLst>
          </p:cNvPr>
          <p:cNvSpPr txBox="1"/>
          <p:nvPr/>
        </p:nvSpPr>
        <p:spPr>
          <a:xfrm>
            <a:off x="265282" y="724008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 </a:t>
            </a:r>
            <a:r>
              <a:rPr lang="ko-KR" altLang="en-US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패키지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F073125-ABA3-486C-A0DA-46E6C4D9D637}"/>
              </a:ext>
            </a:extLst>
          </p:cNvPr>
          <p:cNvSpPr/>
          <p:nvPr/>
        </p:nvSpPr>
        <p:spPr>
          <a:xfrm>
            <a:off x="4455504" y="1174888"/>
            <a:ext cx="2801257" cy="280125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A7F6797-D6F7-4D2E-B8EB-EF49B7ACB426}"/>
              </a:ext>
            </a:extLst>
          </p:cNvPr>
          <p:cNvSpPr/>
          <p:nvPr/>
        </p:nvSpPr>
        <p:spPr>
          <a:xfrm>
            <a:off x="3177481" y="3349311"/>
            <a:ext cx="2801257" cy="2801257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85F6F2-BB19-4D7C-83EB-E755C8633D29}"/>
              </a:ext>
            </a:extLst>
          </p:cNvPr>
          <p:cNvSpPr/>
          <p:nvPr/>
        </p:nvSpPr>
        <p:spPr>
          <a:xfrm>
            <a:off x="5624286" y="3312536"/>
            <a:ext cx="2801257" cy="2801257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5EB8F3-1653-42EB-9C65-993CB7E1549D}"/>
              </a:ext>
            </a:extLst>
          </p:cNvPr>
          <p:cNvCxnSpPr/>
          <p:nvPr/>
        </p:nvCxnSpPr>
        <p:spPr>
          <a:xfrm flipV="1">
            <a:off x="7200231" y="1777809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007A4E2-2481-4B47-B28D-944CA4ED683F}"/>
              </a:ext>
            </a:extLst>
          </p:cNvPr>
          <p:cNvCxnSpPr/>
          <p:nvPr/>
        </p:nvCxnSpPr>
        <p:spPr>
          <a:xfrm>
            <a:off x="7766288" y="1777809"/>
            <a:ext cx="207554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E22747-507B-4B10-81FD-C209F724C651}"/>
              </a:ext>
            </a:extLst>
          </p:cNvPr>
          <p:cNvSpPr txBox="1"/>
          <p:nvPr/>
        </p:nvSpPr>
        <p:spPr>
          <a:xfrm>
            <a:off x="8844919" y="1384212"/>
            <a:ext cx="1088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KoNLPy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D2005E-E99D-4E14-A51E-6EA3C7D35F7C}"/>
              </a:ext>
            </a:extLst>
          </p:cNvPr>
          <p:cNvSpPr txBox="1"/>
          <p:nvPr/>
        </p:nvSpPr>
        <p:spPr>
          <a:xfrm>
            <a:off x="9043479" y="1836105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형태소 분석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1DE901-8F22-47B5-AE0E-D802B6B5FA75}"/>
              </a:ext>
            </a:extLst>
          </p:cNvPr>
          <p:cNvSpPr txBox="1"/>
          <p:nvPr/>
        </p:nvSpPr>
        <p:spPr>
          <a:xfrm>
            <a:off x="10240160" y="2205784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여기에는 내용 입력해주세요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62BC61B-51AA-463D-9C20-421EEE4F07BE}"/>
              </a:ext>
            </a:extLst>
          </p:cNvPr>
          <p:cNvCxnSpPr>
            <a:cxnSpLocks/>
          </p:cNvCxnSpPr>
          <p:nvPr/>
        </p:nvCxnSpPr>
        <p:spPr>
          <a:xfrm>
            <a:off x="8976051" y="4400992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7389BA3-AF94-4160-A778-44DD64F632C1}"/>
              </a:ext>
            </a:extLst>
          </p:cNvPr>
          <p:cNvSpPr txBox="1"/>
          <p:nvPr/>
        </p:nvSpPr>
        <p:spPr>
          <a:xfrm>
            <a:off x="9518391" y="3994370"/>
            <a:ext cx="1443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 err="1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Tensorflow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7127D6-AE20-4A02-A34F-FE6CD6FD51EE}"/>
              </a:ext>
            </a:extLst>
          </p:cNvPr>
          <p:cNvSpPr txBox="1"/>
          <p:nvPr/>
        </p:nvSpPr>
        <p:spPr>
          <a:xfrm>
            <a:off x="10013718" y="4436165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 학습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5A18A-3F13-44FF-A33A-AB2F5344D9E7}"/>
              </a:ext>
            </a:extLst>
          </p:cNvPr>
          <p:cNvCxnSpPr/>
          <p:nvPr/>
        </p:nvCxnSpPr>
        <p:spPr>
          <a:xfrm flipV="1">
            <a:off x="8417769" y="4400773"/>
            <a:ext cx="566057" cy="36285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C2D2FA0-3AA4-4796-B4DF-A9C23690F475}"/>
              </a:ext>
            </a:extLst>
          </p:cNvPr>
          <p:cNvCxnSpPr>
            <a:cxnSpLocks/>
          </p:cNvCxnSpPr>
          <p:nvPr/>
        </p:nvCxnSpPr>
        <p:spPr>
          <a:xfrm>
            <a:off x="2743200" y="3543050"/>
            <a:ext cx="674914" cy="6644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6CB5059-B23D-48E5-90EA-65E36BB76BB2}"/>
              </a:ext>
            </a:extLst>
          </p:cNvPr>
          <p:cNvCxnSpPr>
            <a:cxnSpLocks/>
          </p:cNvCxnSpPr>
          <p:nvPr/>
        </p:nvCxnSpPr>
        <p:spPr>
          <a:xfrm>
            <a:off x="803603" y="3542081"/>
            <a:ext cx="194047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7DBB6F6-665C-4352-A559-3E5E8FB425ED}"/>
              </a:ext>
            </a:extLst>
          </p:cNvPr>
          <p:cNvSpPr txBox="1"/>
          <p:nvPr/>
        </p:nvSpPr>
        <p:spPr>
          <a:xfrm>
            <a:off x="757619" y="3148484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 CV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5BC1D2-9804-46CF-8D14-FFC6F48921D2}"/>
              </a:ext>
            </a:extLst>
          </p:cNvPr>
          <p:cNvSpPr txBox="1"/>
          <p:nvPr/>
        </p:nvSpPr>
        <p:spPr>
          <a:xfrm>
            <a:off x="757619" y="363873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sz="1200" dirty="0">
                <a:ln>
                  <a:solidFill>
                    <a:schemeClr val="bg2">
                      <a:lumMod val="25000"/>
                      <a:alpha val="1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 출력</a:t>
            </a:r>
          </a:p>
        </p:txBody>
      </p:sp>
      <p:pic>
        <p:nvPicPr>
          <p:cNvPr id="2052" name="Picture 4" descr="tensorflow 이미지 검색결과">
            <a:extLst>
              <a:ext uri="{FF2B5EF4-FFF2-40B4-BE49-F238E27FC236}">
                <a16:creationId xmlns:a16="http://schemas.microsoft.com/office/drawing/2014/main" id="{329766B6-DCB6-4BC9-9DA3-1C2D7DA2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64" y="3958387"/>
            <a:ext cx="1559293" cy="12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opencv 이미지 검색결과">
            <a:extLst>
              <a:ext uri="{FF2B5EF4-FFF2-40B4-BE49-F238E27FC236}">
                <a16:creationId xmlns:a16="http://schemas.microsoft.com/office/drawing/2014/main" id="{0F5CD927-0CBE-475E-9F1F-9E11AE92F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618" y="3582152"/>
            <a:ext cx="1845845" cy="22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onlpy 이미지 검색결과">
            <a:extLst>
              <a:ext uri="{FF2B5EF4-FFF2-40B4-BE49-F238E27FC236}">
                <a16:creationId xmlns:a16="http://schemas.microsoft.com/office/drawing/2014/main" id="{C2DFFA22-6FA7-4A97-B31A-39C2F586E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155" y="1472114"/>
            <a:ext cx="1677403" cy="211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016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통형 3">
            <a:extLst>
              <a:ext uri="{FF2B5EF4-FFF2-40B4-BE49-F238E27FC236}">
                <a16:creationId xmlns:a16="http://schemas.microsoft.com/office/drawing/2014/main" id="{F2815BAB-1D0D-42DB-B397-16D50BD04E46}"/>
              </a:ext>
            </a:extLst>
          </p:cNvPr>
          <p:cNvSpPr/>
          <p:nvPr/>
        </p:nvSpPr>
        <p:spPr>
          <a:xfrm>
            <a:off x="1627466" y="2834432"/>
            <a:ext cx="1848433" cy="1133911"/>
          </a:xfrm>
          <a:prstGeom prst="can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BASE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4B6C10-EB5C-4741-A783-A11519FCBA8F}"/>
              </a:ext>
            </a:extLst>
          </p:cNvPr>
          <p:cNvGrpSpPr/>
          <p:nvPr/>
        </p:nvGrpSpPr>
        <p:grpSpPr>
          <a:xfrm>
            <a:off x="3811976" y="3336040"/>
            <a:ext cx="709499" cy="130694"/>
            <a:chOff x="2650921" y="3280095"/>
            <a:chExt cx="637563" cy="148904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C83244F-CB22-42EB-880B-8D181AACB353}"/>
                </a:ext>
              </a:extLst>
            </p:cNvPr>
            <p:cNvCxnSpPr/>
            <p:nvPr/>
          </p:nvCxnSpPr>
          <p:spPr>
            <a:xfrm>
              <a:off x="2650921" y="3280095"/>
              <a:ext cx="637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A52C7E4-ADCB-4FB0-A10C-F5DFEB3EFA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0922" y="3426901"/>
              <a:ext cx="637562" cy="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9A90DF-433C-49B2-B07A-D4BBE7C1C0EE}"/>
              </a:ext>
            </a:extLst>
          </p:cNvPr>
          <p:cNvGrpSpPr/>
          <p:nvPr/>
        </p:nvGrpSpPr>
        <p:grpSpPr>
          <a:xfrm>
            <a:off x="7010949" y="1599586"/>
            <a:ext cx="709499" cy="130694"/>
            <a:chOff x="2650921" y="3280095"/>
            <a:chExt cx="637563" cy="148904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2621159-4590-4BC5-A09F-DF78EE42EF26}"/>
                </a:ext>
              </a:extLst>
            </p:cNvPr>
            <p:cNvCxnSpPr/>
            <p:nvPr/>
          </p:nvCxnSpPr>
          <p:spPr>
            <a:xfrm>
              <a:off x="2650921" y="3280095"/>
              <a:ext cx="637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D4F6F97-F26B-4AB3-956B-BFF1017091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0922" y="3426901"/>
              <a:ext cx="637562" cy="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CCE32F0-A91D-4490-92E0-927CA312DECF}"/>
              </a:ext>
            </a:extLst>
          </p:cNvPr>
          <p:cNvGrpSpPr/>
          <p:nvPr/>
        </p:nvGrpSpPr>
        <p:grpSpPr>
          <a:xfrm>
            <a:off x="7010949" y="3336040"/>
            <a:ext cx="709499" cy="130694"/>
            <a:chOff x="2650921" y="3280095"/>
            <a:chExt cx="637563" cy="148904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F228CE0-0A12-4E59-9B10-DD10A5B7FA36}"/>
                </a:ext>
              </a:extLst>
            </p:cNvPr>
            <p:cNvCxnSpPr/>
            <p:nvPr/>
          </p:nvCxnSpPr>
          <p:spPr>
            <a:xfrm>
              <a:off x="2650921" y="3280095"/>
              <a:ext cx="637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FA55DF7-AE82-466A-B8A4-38FE28D612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0922" y="3426901"/>
              <a:ext cx="637562" cy="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48FE35-8C61-44F1-811D-D71E7D5C5D2A}"/>
              </a:ext>
            </a:extLst>
          </p:cNvPr>
          <p:cNvGrpSpPr/>
          <p:nvPr/>
        </p:nvGrpSpPr>
        <p:grpSpPr>
          <a:xfrm>
            <a:off x="7010948" y="5072495"/>
            <a:ext cx="709499" cy="130694"/>
            <a:chOff x="2650921" y="3280095"/>
            <a:chExt cx="637563" cy="148904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012819B-0D49-44CA-9424-9E596FB89FFE}"/>
                </a:ext>
              </a:extLst>
            </p:cNvPr>
            <p:cNvCxnSpPr/>
            <p:nvPr/>
          </p:nvCxnSpPr>
          <p:spPr>
            <a:xfrm>
              <a:off x="2650921" y="3280095"/>
              <a:ext cx="637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743F071-5143-4B6D-A9FC-68D8E78E8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0922" y="3426901"/>
              <a:ext cx="637562" cy="20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FBEF6BE-67A7-4776-B7C5-6A2855DFAEBA}"/>
              </a:ext>
            </a:extLst>
          </p:cNvPr>
          <p:cNvSpPr txBox="1"/>
          <p:nvPr/>
        </p:nvSpPr>
        <p:spPr>
          <a:xfrm>
            <a:off x="3850875" y="3514082"/>
            <a:ext cx="7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Query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305CD-C2C7-42BF-BCC0-2F35A69D4321}"/>
              </a:ext>
            </a:extLst>
          </p:cNvPr>
          <p:cNvSpPr txBox="1"/>
          <p:nvPr/>
        </p:nvSpPr>
        <p:spPr>
          <a:xfrm>
            <a:off x="3860210" y="3045568"/>
            <a:ext cx="7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103639-31DF-4335-BC80-E7161E990346}"/>
              </a:ext>
            </a:extLst>
          </p:cNvPr>
          <p:cNvSpPr txBox="1"/>
          <p:nvPr/>
        </p:nvSpPr>
        <p:spPr>
          <a:xfrm>
            <a:off x="7010949" y="1807142"/>
            <a:ext cx="7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Byte[]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7852F5-FAB7-4DFB-853B-ECD62EB0CEEF}"/>
              </a:ext>
            </a:extLst>
          </p:cNvPr>
          <p:cNvSpPr txBox="1"/>
          <p:nvPr/>
        </p:nvSpPr>
        <p:spPr>
          <a:xfrm>
            <a:off x="7010949" y="1279600"/>
            <a:ext cx="7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Byte[]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AF26D2-A311-422C-8FFC-E9D97694979B}"/>
              </a:ext>
            </a:extLst>
          </p:cNvPr>
          <p:cNvSpPr txBox="1"/>
          <p:nvPr/>
        </p:nvSpPr>
        <p:spPr>
          <a:xfrm>
            <a:off x="7007834" y="3529321"/>
            <a:ext cx="7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Byte[]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737731-4F9A-4BE1-899D-79B77B48B482}"/>
              </a:ext>
            </a:extLst>
          </p:cNvPr>
          <p:cNvSpPr txBox="1"/>
          <p:nvPr/>
        </p:nvSpPr>
        <p:spPr>
          <a:xfrm>
            <a:off x="7007834" y="3001779"/>
            <a:ext cx="7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Byte[]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1AC62D-9953-4119-A85E-CCD6731904BE}"/>
              </a:ext>
            </a:extLst>
          </p:cNvPr>
          <p:cNvSpPr txBox="1"/>
          <p:nvPr/>
        </p:nvSpPr>
        <p:spPr>
          <a:xfrm>
            <a:off x="7007834" y="5280051"/>
            <a:ext cx="7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Byte[]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8ACE1A-F7C1-4283-BC46-E1E1715C97D3}"/>
              </a:ext>
            </a:extLst>
          </p:cNvPr>
          <p:cNvSpPr txBox="1"/>
          <p:nvPr/>
        </p:nvSpPr>
        <p:spPr>
          <a:xfrm>
            <a:off x="7007834" y="4752510"/>
            <a:ext cx="709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Byte[]</a:t>
            </a:r>
            <a:endParaRPr lang="ko-KR" altLang="en-US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9763B57-2B2D-4764-8A18-3A6115770897}"/>
              </a:ext>
            </a:extLst>
          </p:cNvPr>
          <p:cNvGrpSpPr/>
          <p:nvPr/>
        </p:nvGrpSpPr>
        <p:grpSpPr>
          <a:xfrm>
            <a:off x="4651363" y="949780"/>
            <a:ext cx="1971413" cy="4772520"/>
            <a:chOff x="4651363" y="949780"/>
            <a:chExt cx="1971413" cy="477252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B516749D-D352-4E76-BCA3-D9D80C89AB32}"/>
                </a:ext>
              </a:extLst>
            </p:cNvPr>
            <p:cNvSpPr/>
            <p:nvPr/>
          </p:nvSpPr>
          <p:spPr>
            <a:xfrm>
              <a:off x="5071094" y="3001779"/>
              <a:ext cx="1472734" cy="991441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DB Server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A44AA133-E047-458F-BD0D-281F45A85994}"/>
                </a:ext>
              </a:extLst>
            </p:cNvPr>
            <p:cNvSpPr/>
            <p:nvPr/>
          </p:nvSpPr>
          <p:spPr>
            <a:xfrm flipH="1">
              <a:off x="4651363" y="949780"/>
              <a:ext cx="1971413" cy="4772520"/>
            </a:xfrm>
            <a:prstGeom prst="cube">
              <a:avLst>
                <a:gd name="adj" fmla="val 178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0A75ED-4973-4FDC-8E0B-71C31B17B193}"/>
              </a:ext>
            </a:extLst>
          </p:cNvPr>
          <p:cNvSpPr/>
          <p:nvPr/>
        </p:nvSpPr>
        <p:spPr>
          <a:xfrm>
            <a:off x="8314808" y="1455933"/>
            <a:ext cx="1698112" cy="606541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 Program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DA245B1C-C365-4B53-B835-0F524C006912}"/>
              </a:ext>
            </a:extLst>
          </p:cNvPr>
          <p:cNvSpPr/>
          <p:nvPr/>
        </p:nvSpPr>
        <p:spPr>
          <a:xfrm flipH="1">
            <a:off x="8108620" y="1247231"/>
            <a:ext cx="1971413" cy="879067"/>
          </a:xfrm>
          <a:prstGeom prst="cube">
            <a:avLst>
              <a:gd name="adj" fmla="val 178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7139A8-0D91-4694-8BE5-942098694906}"/>
              </a:ext>
            </a:extLst>
          </p:cNvPr>
          <p:cNvSpPr/>
          <p:nvPr/>
        </p:nvSpPr>
        <p:spPr>
          <a:xfrm>
            <a:off x="8314808" y="3170555"/>
            <a:ext cx="1698112" cy="606541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Out Program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A1195C90-2C2D-4E65-AB3E-41E878822500}"/>
              </a:ext>
            </a:extLst>
          </p:cNvPr>
          <p:cNvSpPr/>
          <p:nvPr/>
        </p:nvSpPr>
        <p:spPr>
          <a:xfrm flipH="1">
            <a:off x="8108620" y="2961853"/>
            <a:ext cx="1971413" cy="879067"/>
          </a:xfrm>
          <a:prstGeom prst="cube">
            <a:avLst>
              <a:gd name="adj" fmla="val 1785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E7D07E6-7C4C-44E0-9333-30B5412A5885}"/>
              </a:ext>
            </a:extLst>
          </p:cNvPr>
          <p:cNvGrpSpPr/>
          <p:nvPr/>
        </p:nvGrpSpPr>
        <p:grpSpPr>
          <a:xfrm>
            <a:off x="8108620" y="4644107"/>
            <a:ext cx="1971413" cy="879067"/>
            <a:chOff x="9873843" y="991899"/>
            <a:chExt cx="1971413" cy="879067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EA0F06D-D36D-4CA8-9922-FAD4FCB09A25}"/>
                </a:ext>
              </a:extLst>
            </p:cNvPr>
            <p:cNvSpPr/>
            <p:nvPr/>
          </p:nvSpPr>
          <p:spPr>
            <a:xfrm>
              <a:off x="10080031" y="1200601"/>
              <a:ext cx="1698112" cy="606541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Admin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F6405C14-3DE1-4D5F-B6D5-50E33302D80B}"/>
                </a:ext>
              </a:extLst>
            </p:cNvPr>
            <p:cNvSpPr/>
            <p:nvPr/>
          </p:nvSpPr>
          <p:spPr>
            <a:xfrm flipH="1">
              <a:off x="9873843" y="991899"/>
              <a:ext cx="1971413" cy="879067"/>
            </a:xfrm>
            <a:prstGeom prst="cube">
              <a:avLst>
                <a:gd name="adj" fmla="val 178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B2AA520-C932-4978-BD72-F6C1AEF61830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6166B9-5CB7-4CE7-BA46-A53666ACEC53}"/>
              </a:ext>
            </a:extLst>
          </p:cNvPr>
          <p:cNvSpPr txBox="1"/>
          <p:nvPr/>
        </p:nvSpPr>
        <p:spPr>
          <a:xfrm>
            <a:off x="250767" y="157951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흐름도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57AE9A-C8C7-4F5B-8C08-5BBAA081F15A}"/>
              </a:ext>
            </a:extLst>
          </p:cNvPr>
          <p:cNvSpPr txBox="1"/>
          <p:nvPr/>
        </p:nvSpPr>
        <p:spPr>
          <a:xfrm>
            <a:off x="334531" y="724008"/>
            <a:ext cx="160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Total Process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6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3EEE16D-00A3-4E79-AC17-7801BBB231AB}"/>
              </a:ext>
            </a:extLst>
          </p:cNvPr>
          <p:cNvSpPr/>
          <p:nvPr/>
        </p:nvSpPr>
        <p:spPr>
          <a:xfrm>
            <a:off x="531930" y="2085616"/>
            <a:ext cx="1343856" cy="571259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E0AAEF-4649-46D0-B13E-D04A47EAF305}"/>
              </a:ext>
            </a:extLst>
          </p:cNvPr>
          <p:cNvSpPr/>
          <p:nvPr/>
        </p:nvSpPr>
        <p:spPr>
          <a:xfrm>
            <a:off x="751498" y="4408931"/>
            <a:ext cx="7662554" cy="23243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D1188CB-54F1-4FC3-B7A2-44D20696BD33}"/>
              </a:ext>
            </a:extLst>
          </p:cNvPr>
          <p:cNvSpPr/>
          <p:nvPr/>
        </p:nvSpPr>
        <p:spPr>
          <a:xfrm>
            <a:off x="596191" y="4228490"/>
            <a:ext cx="989078" cy="501675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C33BEB-91E9-46D1-8397-0D77195102F3}"/>
              </a:ext>
            </a:extLst>
          </p:cNvPr>
          <p:cNvSpPr/>
          <p:nvPr/>
        </p:nvSpPr>
        <p:spPr>
          <a:xfrm>
            <a:off x="1063985" y="5139330"/>
            <a:ext cx="1190444" cy="412174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Server Run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9F15F7C-317F-491F-9C0C-115957DDEB5A}"/>
              </a:ext>
            </a:extLst>
          </p:cNvPr>
          <p:cNvCxnSpPr>
            <a:cxnSpLocks/>
            <a:stCxn id="6" idx="1"/>
            <a:endCxn id="18" idx="1"/>
          </p:cNvCxnSpPr>
          <p:nvPr/>
        </p:nvCxnSpPr>
        <p:spPr>
          <a:xfrm rot="10800000" flipH="1" flipV="1">
            <a:off x="531929" y="2371245"/>
            <a:ext cx="532056" cy="2974172"/>
          </a:xfrm>
          <a:prstGeom prst="bentConnector3">
            <a:avLst>
              <a:gd name="adj1" fmla="val -24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F071E69-5267-433A-A60F-895CCFE9D1D3}"/>
              </a:ext>
            </a:extLst>
          </p:cNvPr>
          <p:cNvSpPr/>
          <p:nvPr/>
        </p:nvSpPr>
        <p:spPr>
          <a:xfrm>
            <a:off x="2583682" y="996456"/>
            <a:ext cx="1190444" cy="5387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 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Thread1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96607B4-4364-44C1-B4CB-BE0BADF32AED}"/>
              </a:ext>
            </a:extLst>
          </p:cNvPr>
          <p:cNvCxnSpPr/>
          <p:nvPr/>
        </p:nvCxnSpPr>
        <p:spPr>
          <a:xfrm>
            <a:off x="2673334" y="1367926"/>
            <a:ext cx="0" cy="54595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8EF5278-1ED5-4978-A274-7DDA9054BA6B}"/>
              </a:ext>
            </a:extLst>
          </p:cNvPr>
          <p:cNvSpPr/>
          <p:nvPr/>
        </p:nvSpPr>
        <p:spPr>
          <a:xfrm>
            <a:off x="2927429" y="5483142"/>
            <a:ext cx="1190444" cy="412174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DD07254-EE20-40EA-9645-2C898CDB761A}"/>
              </a:ext>
            </a:extLst>
          </p:cNvPr>
          <p:cNvCxnSpPr/>
          <p:nvPr/>
        </p:nvCxnSpPr>
        <p:spPr>
          <a:xfrm>
            <a:off x="4538395" y="1367926"/>
            <a:ext cx="0" cy="545950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3E83E3B-780F-474C-B4D3-2F939F3B1BEB}"/>
              </a:ext>
            </a:extLst>
          </p:cNvPr>
          <p:cNvSpPr/>
          <p:nvPr/>
        </p:nvSpPr>
        <p:spPr>
          <a:xfrm>
            <a:off x="4710159" y="4511973"/>
            <a:ext cx="1421934" cy="492324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Worker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733CE1B-84E6-4AEF-8571-8581E460669C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 flipH="1" flipV="1">
            <a:off x="4023100" y="5002173"/>
            <a:ext cx="931096" cy="4430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원통형 53">
            <a:extLst>
              <a:ext uri="{FF2B5EF4-FFF2-40B4-BE49-F238E27FC236}">
                <a16:creationId xmlns:a16="http://schemas.microsoft.com/office/drawing/2014/main" id="{E69F8047-8FD1-46AE-9892-E296AB5DD589}"/>
              </a:ext>
            </a:extLst>
          </p:cNvPr>
          <p:cNvSpPr/>
          <p:nvPr/>
        </p:nvSpPr>
        <p:spPr>
          <a:xfrm>
            <a:off x="782779" y="2852272"/>
            <a:ext cx="1692357" cy="115353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29DAB9F-8C98-42D2-BD50-831C035A08BF}"/>
              </a:ext>
            </a:extLst>
          </p:cNvPr>
          <p:cNvSpPr/>
          <p:nvPr/>
        </p:nvSpPr>
        <p:spPr>
          <a:xfrm>
            <a:off x="926419" y="3254198"/>
            <a:ext cx="604754" cy="565126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Ip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13D1188-DA28-4EFE-A931-B66510E23FF9}"/>
              </a:ext>
            </a:extLst>
          </p:cNvPr>
          <p:cNvSpPr/>
          <p:nvPr/>
        </p:nvSpPr>
        <p:spPr>
          <a:xfrm>
            <a:off x="1680896" y="3254198"/>
            <a:ext cx="685438" cy="565126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Port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4C5DBB6-A8C5-4008-880A-BD13AD1B06C6}"/>
              </a:ext>
            </a:extLst>
          </p:cNvPr>
          <p:cNvGrpSpPr/>
          <p:nvPr/>
        </p:nvGrpSpPr>
        <p:grpSpPr>
          <a:xfrm>
            <a:off x="1228797" y="3819323"/>
            <a:ext cx="794818" cy="1320007"/>
            <a:chOff x="688034" y="3095587"/>
            <a:chExt cx="922084" cy="1531368"/>
          </a:xfrm>
        </p:grpSpPr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67F26FF8-0CD9-4E4F-9A47-1E5E0377D59E}"/>
                </a:ext>
              </a:extLst>
            </p:cNvPr>
            <p:cNvCxnSpPr>
              <a:cxnSpLocks/>
              <a:stCxn id="18" idx="0"/>
              <a:endCxn id="55" idx="2"/>
            </p:cNvCxnSpPr>
            <p:nvPr/>
          </p:nvCxnSpPr>
          <p:spPr>
            <a:xfrm rot="16200000" flipV="1">
              <a:off x="172014" y="3611607"/>
              <a:ext cx="1531367" cy="4993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67E392D6-BCC0-492A-A597-BEDD73A36FF8}"/>
                </a:ext>
              </a:extLst>
            </p:cNvPr>
            <p:cNvCxnSpPr>
              <a:cxnSpLocks/>
              <a:stCxn id="18" idx="0"/>
              <a:endCxn id="56" idx="2"/>
            </p:cNvCxnSpPr>
            <p:nvPr/>
          </p:nvCxnSpPr>
          <p:spPr>
            <a:xfrm rot="5400000" flipH="1" flipV="1">
              <a:off x="633056" y="3649893"/>
              <a:ext cx="1531367" cy="4227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17E8003-0242-4713-97C3-E5E830836833}"/>
              </a:ext>
            </a:extLst>
          </p:cNvPr>
          <p:cNvSpPr txBox="1"/>
          <p:nvPr/>
        </p:nvSpPr>
        <p:spPr>
          <a:xfrm>
            <a:off x="1808472" y="4550555"/>
            <a:ext cx="539283" cy="47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Ip</a:t>
            </a:r>
          </a:p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Port</a:t>
            </a:r>
            <a:endParaRPr lang="ko-KR" altLang="en-US" sz="1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62C330-08F7-4630-9CF6-5CFCF0F5E09A}"/>
              </a:ext>
            </a:extLst>
          </p:cNvPr>
          <p:cNvSpPr txBox="1"/>
          <p:nvPr/>
        </p:nvSpPr>
        <p:spPr>
          <a:xfrm>
            <a:off x="3747411" y="4888846"/>
            <a:ext cx="914715" cy="27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Sock</a:t>
            </a:r>
            <a:endParaRPr lang="ko-KR" altLang="en-US" sz="1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C3A99BAE-C3E3-40F2-90F6-469D244CCFF7}"/>
              </a:ext>
            </a:extLst>
          </p:cNvPr>
          <p:cNvSpPr/>
          <p:nvPr/>
        </p:nvSpPr>
        <p:spPr>
          <a:xfrm>
            <a:off x="4710158" y="5863029"/>
            <a:ext cx="1190444" cy="412174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Receive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C9EB84-335C-4630-AF83-A3B27F30D587}"/>
              </a:ext>
            </a:extLst>
          </p:cNvPr>
          <p:cNvSpPr/>
          <p:nvPr/>
        </p:nvSpPr>
        <p:spPr>
          <a:xfrm>
            <a:off x="6526651" y="5865581"/>
            <a:ext cx="1463518" cy="506722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Send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8B065A26-61B6-486B-AE58-3EE62BB0EFF7}"/>
              </a:ext>
            </a:extLst>
          </p:cNvPr>
          <p:cNvGrpSpPr/>
          <p:nvPr/>
        </p:nvGrpSpPr>
        <p:grpSpPr>
          <a:xfrm rot="5400000">
            <a:off x="4986164" y="5343327"/>
            <a:ext cx="611235" cy="121447"/>
            <a:chOff x="6307141" y="4026263"/>
            <a:chExt cx="1279956" cy="182777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2F6F4479-6297-42B6-A2DA-CE6A2C0806B6}"/>
                </a:ext>
              </a:extLst>
            </p:cNvPr>
            <p:cNvCxnSpPr>
              <a:cxnSpLocks/>
            </p:cNvCxnSpPr>
            <p:nvPr/>
          </p:nvCxnSpPr>
          <p:spPr>
            <a:xfrm>
              <a:off x="6307141" y="4026263"/>
              <a:ext cx="12799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9C122DB6-698A-45BD-A6A7-AB3209F60D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7141" y="4209039"/>
              <a:ext cx="127995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3B2C8F3-1A2B-4061-948B-4D21029E158A}"/>
              </a:ext>
            </a:extLst>
          </p:cNvPr>
          <p:cNvSpPr txBox="1"/>
          <p:nvPr/>
        </p:nvSpPr>
        <p:spPr>
          <a:xfrm>
            <a:off x="5362866" y="5260390"/>
            <a:ext cx="914715" cy="27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Sock</a:t>
            </a:r>
            <a:endParaRPr lang="ko-KR" altLang="en-US" sz="1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962612-4467-43F2-ACC5-0BDDDA038D2F}"/>
              </a:ext>
            </a:extLst>
          </p:cNvPr>
          <p:cNvSpPr txBox="1"/>
          <p:nvPr/>
        </p:nvSpPr>
        <p:spPr>
          <a:xfrm>
            <a:off x="4743163" y="5243860"/>
            <a:ext cx="914715" cy="27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msg</a:t>
            </a:r>
            <a:endParaRPr lang="ko-KR" altLang="en-US" sz="1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DBE819E6-7E9C-43BC-B5B0-9BDC7C53C323}"/>
              </a:ext>
            </a:extLst>
          </p:cNvPr>
          <p:cNvSpPr/>
          <p:nvPr/>
        </p:nvSpPr>
        <p:spPr>
          <a:xfrm>
            <a:off x="1000226" y="6016632"/>
            <a:ext cx="1317962" cy="412174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Server Stop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48540521-BE9E-4004-854A-F9A8735F303C}"/>
              </a:ext>
            </a:extLst>
          </p:cNvPr>
          <p:cNvSpPr/>
          <p:nvPr/>
        </p:nvSpPr>
        <p:spPr>
          <a:xfrm>
            <a:off x="4853908" y="2471928"/>
            <a:ext cx="902888" cy="541681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Parse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F98F05F4-816D-4CFE-BB34-F7FB72A44294}"/>
              </a:ext>
            </a:extLst>
          </p:cNvPr>
          <p:cNvCxnSpPr>
            <a:stCxn id="18" idx="3"/>
            <a:endCxn id="46" idx="1"/>
          </p:cNvCxnSpPr>
          <p:nvPr/>
        </p:nvCxnSpPr>
        <p:spPr>
          <a:xfrm>
            <a:off x="2254430" y="5345418"/>
            <a:ext cx="673000" cy="343812"/>
          </a:xfrm>
          <a:prstGeom prst="bentConnector3">
            <a:avLst>
              <a:gd name="adj1" fmla="val 341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093AD6E-A2A7-420A-B171-9E4347A37087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5305352" y="3013609"/>
            <a:ext cx="0" cy="152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B1B36C6-CBB2-41CE-A2F4-26E2B33FB3AD}"/>
              </a:ext>
            </a:extLst>
          </p:cNvPr>
          <p:cNvSpPr txBox="1"/>
          <p:nvPr/>
        </p:nvSpPr>
        <p:spPr>
          <a:xfrm>
            <a:off x="5339476" y="3337687"/>
            <a:ext cx="682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Sock</a:t>
            </a:r>
          </a:p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msg</a:t>
            </a:r>
            <a:endParaRPr lang="ko-KR" altLang="en-US" sz="1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AF164F1-9612-46BD-BAA0-08C1D1E27833}"/>
              </a:ext>
            </a:extLst>
          </p:cNvPr>
          <p:cNvGrpSpPr/>
          <p:nvPr/>
        </p:nvGrpSpPr>
        <p:grpSpPr>
          <a:xfrm>
            <a:off x="6274025" y="1850243"/>
            <a:ext cx="2241842" cy="1626994"/>
            <a:chOff x="6774656" y="785681"/>
            <a:chExt cx="2174557" cy="1616363"/>
          </a:xfrm>
        </p:grpSpPr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3B748A51-B844-413B-9FBF-558ED7EFCD1D}"/>
                </a:ext>
              </a:extLst>
            </p:cNvPr>
            <p:cNvSpPr/>
            <p:nvPr/>
          </p:nvSpPr>
          <p:spPr>
            <a:xfrm>
              <a:off x="6774656" y="785681"/>
              <a:ext cx="1381059" cy="961326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Parse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F1F3BF0-AA53-4CE7-A634-C87D06FA0C45}"/>
                </a:ext>
              </a:extLst>
            </p:cNvPr>
            <p:cNvSpPr/>
            <p:nvPr/>
          </p:nvSpPr>
          <p:spPr>
            <a:xfrm>
              <a:off x="6927056" y="938081"/>
              <a:ext cx="1381059" cy="961326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Parse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FE37FD3-0737-4120-8C42-2BB719C1A322}"/>
                </a:ext>
              </a:extLst>
            </p:cNvPr>
            <p:cNvSpPr/>
            <p:nvPr/>
          </p:nvSpPr>
          <p:spPr>
            <a:xfrm>
              <a:off x="7079456" y="1090481"/>
              <a:ext cx="1381059" cy="961326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Parse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4567EE91-14A8-4D3A-944F-CEC07219CAAF}"/>
                </a:ext>
              </a:extLst>
            </p:cNvPr>
            <p:cNvSpPr/>
            <p:nvPr/>
          </p:nvSpPr>
          <p:spPr>
            <a:xfrm>
              <a:off x="7231856" y="1242881"/>
              <a:ext cx="1381059" cy="961326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Parse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78020682-2008-4770-8C1D-25F6E3038E17}"/>
                </a:ext>
              </a:extLst>
            </p:cNvPr>
            <p:cNvSpPr/>
            <p:nvPr/>
          </p:nvSpPr>
          <p:spPr>
            <a:xfrm>
              <a:off x="7384255" y="1395281"/>
              <a:ext cx="1564958" cy="1006763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Select_Data</a:t>
              </a:r>
              <a:endPara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Update Delete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Insert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C38B4214-AD85-4D9D-9465-76606536CBED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 flipV="1">
            <a:off x="5756796" y="2334068"/>
            <a:ext cx="517229" cy="4087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9FBB3AD-5158-4553-8B26-1589A71CAB40}"/>
              </a:ext>
            </a:extLst>
          </p:cNvPr>
          <p:cNvSpPr txBox="1"/>
          <p:nvPr/>
        </p:nvSpPr>
        <p:spPr>
          <a:xfrm>
            <a:off x="5780254" y="1896919"/>
            <a:ext cx="6232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Sock</a:t>
            </a:r>
          </a:p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msg</a:t>
            </a:r>
            <a:endParaRPr lang="ko-KR" altLang="en-US" sz="1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8A3DB75-5713-4FDA-A502-29C201E871A2}"/>
              </a:ext>
            </a:extLst>
          </p:cNvPr>
          <p:cNvSpPr/>
          <p:nvPr/>
        </p:nvSpPr>
        <p:spPr>
          <a:xfrm>
            <a:off x="10071043" y="2213924"/>
            <a:ext cx="1366908" cy="452035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Connect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79CC69A7-EEAC-40E9-A9D9-8F8974F6D6C2}"/>
              </a:ext>
            </a:extLst>
          </p:cNvPr>
          <p:cNvSpPr/>
          <p:nvPr/>
        </p:nvSpPr>
        <p:spPr>
          <a:xfrm>
            <a:off x="10071042" y="3049356"/>
            <a:ext cx="1555175" cy="452034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DisConnect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505F3FC-8DDE-4CEF-86E9-F9B5D5908498}"/>
              </a:ext>
            </a:extLst>
          </p:cNvPr>
          <p:cNvSpPr/>
          <p:nvPr/>
        </p:nvSpPr>
        <p:spPr>
          <a:xfrm>
            <a:off x="9580074" y="1450480"/>
            <a:ext cx="2164877" cy="42033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139835F-090F-4E6A-B3B2-55025D70BB13}"/>
              </a:ext>
            </a:extLst>
          </p:cNvPr>
          <p:cNvSpPr/>
          <p:nvPr/>
        </p:nvSpPr>
        <p:spPr>
          <a:xfrm>
            <a:off x="9467379" y="1265817"/>
            <a:ext cx="1285642" cy="501675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DataBase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D8A2BC62-EB2A-47DC-A9D3-9E6EB5198199}"/>
              </a:ext>
            </a:extLst>
          </p:cNvPr>
          <p:cNvGrpSpPr/>
          <p:nvPr/>
        </p:nvGrpSpPr>
        <p:grpSpPr>
          <a:xfrm>
            <a:off x="8515866" y="2439942"/>
            <a:ext cx="1555177" cy="835431"/>
            <a:chOff x="9232749" y="1424748"/>
            <a:chExt cx="1804192" cy="969201"/>
          </a:xfrm>
        </p:grpSpPr>
        <p:cxnSp>
          <p:nvCxnSpPr>
            <p:cNvPr id="127" name="연결선: 꺾임 126">
              <a:extLst>
                <a:ext uri="{FF2B5EF4-FFF2-40B4-BE49-F238E27FC236}">
                  <a16:creationId xmlns:a16="http://schemas.microsoft.com/office/drawing/2014/main" id="{B659E608-2426-47E6-9510-137315D5A930}"/>
                </a:ext>
              </a:extLst>
            </p:cNvPr>
            <p:cNvCxnSpPr>
              <a:cxnSpLocks/>
              <a:stCxn id="114" idx="3"/>
              <a:endCxn id="122" idx="1"/>
            </p:cNvCxnSpPr>
            <p:nvPr/>
          </p:nvCxnSpPr>
          <p:spPr>
            <a:xfrm flipV="1">
              <a:off x="9232750" y="1424748"/>
              <a:ext cx="1804191" cy="61556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연결선: 꺾임 128">
              <a:extLst>
                <a:ext uri="{FF2B5EF4-FFF2-40B4-BE49-F238E27FC236}">
                  <a16:creationId xmlns:a16="http://schemas.microsoft.com/office/drawing/2014/main" id="{50BE6418-DEF5-49CC-841C-6E6205FD1654}"/>
                </a:ext>
              </a:extLst>
            </p:cNvPr>
            <p:cNvCxnSpPr>
              <a:cxnSpLocks/>
              <a:stCxn id="114" idx="3"/>
              <a:endCxn id="123" idx="1"/>
            </p:cNvCxnSpPr>
            <p:nvPr/>
          </p:nvCxnSpPr>
          <p:spPr>
            <a:xfrm>
              <a:off x="9232749" y="2040312"/>
              <a:ext cx="1804190" cy="35363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D376C84-4143-482A-996A-E58A94377CA2}"/>
              </a:ext>
            </a:extLst>
          </p:cNvPr>
          <p:cNvGrpSpPr/>
          <p:nvPr/>
        </p:nvGrpSpPr>
        <p:grpSpPr>
          <a:xfrm>
            <a:off x="9639143" y="3747549"/>
            <a:ext cx="2218505" cy="1719553"/>
            <a:chOff x="6774656" y="785681"/>
            <a:chExt cx="2151920" cy="1708317"/>
          </a:xfrm>
        </p:grpSpPr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833226FF-1111-4431-8763-7D0FD1820159}"/>
                </a:ext>
              </a:extLst>
            </p:cNvPr>
            <p:cNvSpPr/>
            <p:nvPr/>
          </p:nvSpPr>
          <p:spPr>
            <a:xfrm>
              <a:off x="6774656" y="785681"/>
              <a:ext cx="1381059" cy="961326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Parse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id="{7E2EB867-4926-4D12-A364-C139A0B3C9A2}"/>
                </a:ext>
              </a:extLst>
            </p:cNvPr>
            <p:cNvSpPr/>
            <p:nvPr/>
          </p:nvSpPr>
          <p:spPr>
            <a:xfrm>
              <a:off x="6927056" y="938081"/>
              <a:ext cx="1381059" cy="961326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Parse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8F418CC0-94F6-4BDA-B537-AAC3E3528466}"/>
                </a:ext>
              </a:extLst>
            </p:cNvPr>
            <p:cNvSpPr/>
            <p:nvPr/>
          </p:nvSpPr>
          <p:spPr>
            <a:xfrm>
              <a:off x="7079456" y="1090481"/>
              <a:ext cx="1381059" cy="961326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Parse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6962DEB7-C7A5-4598-95E5-EA9ED3114FA4}"/>
                </a:ext>
              </a:extLst>
            </p:cNvPr>
            <p:cNvSpPr/>
            <p:nvPr/>
          </p:nvSpPr>
          <p:spPr>
            <a:xfrm>
              <a:off x="7231856" y="1242881"/>
              <a:ext cx="1381059" cy="961326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Parse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2D4AC5B8-8A50-4EFF-9BCB-21A153261330}"/>
                </a:ext>
              </a:extLst>
            </p:cNvPr>
            <p:cNvSpPr/>
            <p:nvPr/>
          </p:nvSpPr>
          <p:spPr>
            <a:xfrm>
              <a:off x="7384256" y="1395281"/>
              <a:ext cx="1542320" cy="1098717"/>
            </a:xfrm>
            <a:prstGeom prst="roundRect">
              <a:avLst/>
            </a:prstGeom>
            <a:solidFill>
              <a:srgbClr val="E7E6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Select_Data</a:t>
              </a:r>
              <a:endPara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Update Delete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Insert</a:t>
              </a:r>
              <a:endParaRPr lang="ko-KR" altLang="en-US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6B646AE8-6DC7-4155-9163-B5B8966BC46D}"/>
              </a:ext>
            </a:extLst>
          </p:cNvPr>
          <p:cNvSpPr txBox="1"/>
          <p:nvPr/>
        </p:nvSpPr>
        <p:spPr>
          <a:xfrm>
            <a:off x="8683138" y="4085766"/>
            <a:ext cx="725041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Query</a:t>
            </a:r>
            <a:endParaRPr lang="ko-KR" altLang="en-US" sz="1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A7393BC-BC1D-42B2-A0C2-2C50AA3F5CF9}"/>
              </a:ext>
            </a:extLst>
          </p:cNvPr>
          <p:cNvSpPr txBox="1"/>
          <p:nvPr/>
        </p:nvSpPr>
        <p:spPr>
          <a:xfrm>
            <a:off x="8684609" y="3431964"/>
            <a:ext cx="626994" cy="27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</a:t>
            </a:r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6F9872E-859A-4E38-8EF6-930502485C7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7394946" y="3477237"/>
            <a:ext cx="1" cy="1076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ABE808-012B-4760-90C2-40B8A82F1656}"/>
              </a:ext>
            </a:extLst>
          </p:cNvPr>
          <p:cNvSpPr txBox="1"/>
          <p:nvPr/>
        </p:nvSpPr>
        <p:spPr>
          <a:xfrm>
            <a:off x="6086598" y="3660162"/>
            <a:ext cx="14004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00B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String</a:t>
            </a:r>
          </a:p>
          <a:p>
            <a:r>
              <a:rPr lang="en-US" altLang="ko-KR" sz="15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AckMessage</a:t>
            </a:r>
            <a:endParaRPr lang="en-US" altLang="ko-KR" sz="1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Sock</a:t>
            </a: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6765182B-2F5C-4663-B5B0-6C75BDFDF420}"/>
              </a:ext>
            </a:extLst>
          </p:cNvPr>
          <p:cNvSpPr/>
          <p:nvPr/>
        </p:nvSpPr>
        <p:spPr>
          <a:xfrm>
            <a:off x="6799725" y="4553681"/>
            <a:ext cx="1190444" cy="412174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Send</a:t>
            </a: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3DEBB7E2-9E92-48F1-88A8-5ACA3FC62DB6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7394946" y="4965855"/>
            <a:ext cx="1" cy="929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F453E29-3ED6-4284-9C19-4B99C9702C0D}"/>
              </a:ext>
            </a:extLst>
          </p:cNvPr>
          <p:cNvSpPr txBox="1"/>
          <p:nvPr/>
        </p:nvSpPr>
        <p:spPr>
          <a:xfrm>
            <a:off x="6154696" y="5135874"/>
            <a:ext cx="13169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rgbClr val="00B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Byte[]</a:t>
            </a:r>
          </a:p>
          <a:p>
            <a:r>
              <a:rPr lang="en-US" altLang="ko-KR" sz="15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AckMessage</a:t>
            </a:r>
            <a:endParaRPr lang="en-US" altLang="ko-KR" sz="15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en-US" altLang="ko-KR" sz="15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Sock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BCB23657-A436-4DFD-943B-0B59562B902C}"/>
              </a:ext>
            </a:extLst>
          </p:cNvPr>
          <p:cNvCxnSpPr>
            <a:cxnSpLocks/>
            <a:stCxn id="74" idx="3"/>
            <a:endCxn id="165" idx="1"/>
          </p:cNvCxnSpPr>
          <p:nvPr/>
        </p:nvCxnSpPr>
        <p:spPr>
          <a:xfrm flipV="1">
            <a:off x="7990169" y="6109316"/>
            <a:ext cx="1887323" cy="9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02121EB3-DE19-452C-BB9F-2F519CD7155F}"/>
              </a:ext>
            </a:extLst>
          </p:cNvPr>
          <p:cNvSpPr/>
          <p:nvPr/>
        </p:nvSpPr>
        <p:spPr>
          <a:xfrm>
            <a:off x="9877492" y="5858478"/>
            <a:ext cx="989078" cy="501675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7" name="구름 166">
            <a:extLst>
              <a:ext uri="{FF2B5EF4-FFF2-40B4-BE49-F238E27FC236}">
                <a16:creationId xmlns:a16="http://schemas.microsoft.com/office/drawing/2014/main" id="{21ACE869-7CB6-4FDD-93A1-7945A2EA66CA}"/>
              </a:ext>
            </a:extLst>
          </p:cNvPr>
          <p:cNvSpPr/>
          <p:nvPr/>
        </p:nvSpPr>
        <p:spPr>
          <a:xfrm>
            <a:off x="8205299" y="5738750"/>
            <a:ext cx="883660" cy="73137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08657A62-13B6-445B-BA6F-439C585E8E97}"/>
              </a:ext>
            </a:extLst>
          </p:cNvPr>
          <p:cNvSpPr/>
          <p:nvPr/>
        </p:nvSpPr>
        <p:spPr>
          <a:xfrm>
            <a:off x="4435885" y="944974"/>
            <a:ext cx="1190444" cy="5387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 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Thread2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13656D2-FFE6-40D9-A7DD-CADF73CFD294}"/>
              </a:ext>
            </a:extLst>
          </p:cNvPr>
          <p:cNvSpPr txBox="1"/>
          <p:nvPr/>
        </p:nvSpPr>
        <p:spPr>
          <a:xfrm>
            <a:off x="9785452" y="2155330"/>
            <a:ext cx="229280" cy="3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8B29351-6684-4D97-82EC-ACCEB818E1D6}"/>
              </a:ext>
            </a:extLst>
          </p:cNvPr>
          <p:cNvSpPr txBox="1"/>
          <p:nvPr/>
        </p:nvSpPr>
        <p:spPr>
          <a:xfrm>
            <a:off x="7518262" y="3509856"/>
            <a:ext cx="229280" cy="3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E970C32-E1FC-4A56-9215-7C48BA0358F9}"/>
              </a:ext>
            </a:extLst>
          </p:cNvPr>
          <p:cNvSpPr txBox="1"/>
          <p:nvPr/>
        </p:nvSpPr>
        <p:spPr>
          <a:xfrm>
            <a:off x="7094945" y="3502625"/>
            <a:ext cx="229280" cy="3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19B4998-C643-45A3-BCF3-31FC8B3B0460}"/>
              </a:ext>
            </a:extLst>
          </p:cNvPr>
          <p:cNvSpPr txBox="1"/>
          <p:nvPr/>
        </p:nvSpPr>
        <p:spPr>
          <a:xfrm>
            <a:off x="9784205" y="2948676"/>
            <a:ext cx="229280" cy="3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4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029D00D-4C64-42F7-9FA9-B5776815347B}"/>
              </a:ext>
            </a:extLst>
          </p:cNvPr>
          <p:cNvSpPr/>
          <p:nvPr/>
        </p:nvSpPr>
        <p:spPr>
          <a:xfrm>
            <a:off x="4732038" y="1829736"/>
            <a:ext cx="3769875" cy="246775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F121AF0-43D1-4B36-95A6-46741E0AED97}"/>
              </a:ext>
            </a:extLst>
          </p:cNvPr>
          <p:cNvSpPr/>
          <p:nvPr/>
        </p:nvSpPr>
        <p:spPr>
          <a:xfrm>
            <a:off x="4611406" y="1663194"/>
            <a:ext cx="1099940" cy="501675"/>
          </a:xfrm>
          <a:prstGeom prst="round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ParseData</a:t>
            </a:r>
            <a:endParaRPr lang="ko-KR" altLang="en-US" dirty="0">
              <a:solidFill>
                <a:schemeClr val="tx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F7094A-E515-4AAD-8566-0693504AE0A8}"/>
              </a:ext>
            </a:extLst>
          </p:cNvPr>
          <p:cNvSpPr txBox="1"/>
          <p:nvPr/>
        </p:nvSpPr>
        <p:spPr>
          <a:xfrm>
            <a:off x="250767" y="157951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n>
                  <a:solidFill>
                    <a:srgbClr val="3E3E3E">
                      <a:alpha val="15000"/>
                    </a:srgbClr>
                  </a:solidFill>
                </a:ln>
                <a:solidFill>
                  <a:srgbClr val="3E3E3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프로그램 흐름도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8A4C30-7627-4865-AE23-592A53466399}"/>
              </a:ext>
            </a:extLst>
          </p:cNvPr>
          <p:cNvSpPr txBox="1"/>
          <p:nvPr/>
        </p:nvSpPr>
        <p:spPr>
          <a:xfrm>
            <a:off x="105654" y="691902"/>
            <a:ext cx="239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 Server Process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4BEDB2F-F8D5-4C7C-9CE9-5FC77FDCB8FA}"/>
              </a:ext>
            </a:extLst>
          </p:cNvPr>
          <p:cNvCxnSpPr>
            <a:cxnSpLocks/>
          </p:cNvCxnSpPr>
          <p:nvPr/>
        </p:nvCxnSpPr>
        <p:spPr>
          <a:xfrm flipV="1">
            <a:off x="8124727" y="3481893"/>
            <a:ext cx="1" cy="233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E35EAFA-710A-47A0-BBC0-DF618929DD02}"/>
              </a:ext>
            </a:extLst>
          </p:cNvPr>
          <p:cNvCxnSpPr/>
          <p:nvPr/>
        </p:nvCxnSpPr>
        <p:spPr>
          <a:xfrm>
            <a:off x="8124727" y="3711201"/>
            <a:ext cx="10741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2AA0003-47E1-4767-BBCF-2FB3BBB8DE8E}"/>
              </a:ext>
            </a:extLst>
          </p:cNvPr>
          <p:cNvCxnSpPr>
            <a:cxnSpLocks/>
          </p:cNvCxnSpPr>
          <p:nvPr/>
        </p:nvCxnSpPr>
        <p:spPr>
          <a:xfrm>
            <a:off x="9198908" y="3710526"/>
            <a:ext cx="0" cy="264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1545957B-E96F-4956-88CE-7E630E406135}"/>
              </a:ext>
            </a:extLst>
          </p:cNvPr>
          <p:cNvCxnSpPr>
            <a:cxnSpLocks/>
          </p:cNvCxnSpPr>
          <p:nvPr/>
        </p:nvCxnSpPr>
        <p:spPr>
          <a:xfrm>
            <a:off x="9198908" y="3975361"/>
            <a:ext cx="4402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078EFF9A-E2F0-4A18-BBF2-347232F848C7}"/>
              </a:ext>
            </a:extLst>
          </p:cNvPr>
          <p:cNvCxnSpPr>
            <a:cxnSpLocks/>
          </p:cNvCxnSpPr>
          <p:nvPr/>
        </p:nvCxnSpPr>
        <p:spPr>
          <a:xfrm>
            <a:off x="7983564" y="3495450"/>
            <a:ext cx="1655579" cy="567796"/>
          </a:xfrm>
          <a:prstGeom prst="bentConnector3">
            <a:avLst>
              <a:gd name="adj1" fmla="val -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1FC62E1-33AC-403C-9EA7-763E0ACCA3CE}"/>
              </a:ext>
            </a:extLst>
          </p:cNvPr>
          <p:cNvCxnSpPr>
            <a:cxnSpLocks/>
          </p:cNvCxnSpPr>
          <p:nvPr/>
        </p:nvCxnSpPr>
        <p:spPr>
          <a:xfrm flipH="1">
            <a:off x="350354" y="681171"/>
            <a:ext cx="11491292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7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972</Words>
  <Application>Microsoft Office PowerPoint</Application>
  <PresentationFormat>와이드스크린</PresentationFormat>
  <Paragraphs>278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KoPub돋움체 Bold</vt:lpstr>
      <vt:lpstr>KoPub돋움체 Light</vt:lpstr>
      <vt:lpstr>KoPub돋움체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이하는 템플릿 백업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박현조</dc:creator>
  <cp:lastModifiedBy>정 찬묵</cp:lastModifiedBy>
  <cp:revision>56</cp:revision>
  <dcterms:created xsi:type="dcterms:W3CDTF">2017-10-10T13:08:06Z</dcterms:created>
  <dcterms:modified xsi:type="dcterms:W3CDTF">2020-02-18T07:37:59Z</dcterms:modified>
</cp:coreProperties>
</file>