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5" r:id="rId2"/>
    <p:sldId id="264" r:id="rId3"/>
    <p:sldId id="258" r:id="rId4"/>
    <p:sldId id="274" r:id="rId5"/>
    <p:sldId id="271" r:id="rId6"/>
    <p:sldId id="279" r:id="rId7"/>
    <p:sldId id="276" r:id="rId8"/>
    <p:sldId id="280" r:id="rId9"/>
    <p:sldId id="281" r:id="rId10"/>
    <p:sldId id="282" r:id="rId11"/>
    <p:sldId id="266" r:id="rId12"/>
    <p:sldId id="278" r:id="rId13"/>
    <p:sldId id="273" r:id="rId14"/>
    <p:sldId id="270" r:id="rId15"/>
    <p:sldId id="275" r:id="rId16"/>
    <p:sldId id="272" r:id="rId17"/>
    <p:sldId id="277" r:id="rId18"/>
  </p:sldIdLst>
  <p:sldSz cx="12192000" cy="6858000"/>
  <p:notesSz cx="6858000" cy="9144000"/>
  <p:embeddedFontLst>
    <p:embeddedFont>
      <p:font typeface="KoPub돋움체 Bold" panose="02020603020101020101" pitchFamily="18" charset="-127"/>
      <p:regular r:id="rId20"/>
    </p:embeddedFont>
    <p:embeddedFont>
      <p:font typeface="KoPub돋움체 Light" panose="02020603020101020101" pitchFamily="18" charset="-127"/>
      <p:regular r:id="rId21"/>
    </p:embeddedFont>
    <p:embeddedFont>
      <p:font typeface="KoPub돋움체 Medium" panose="0202060302010102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4" autoAdjust="0"/>
    <p:restoredTop sz="75284" autoAdjust="0"/>
  </p:normalViewPr>
  <p:slideViewPr>
    <p:cSldViewPr snapToGrid="0">
      <p:cViewPr varScale="1">
        <p:scale>
          <a:sx n="64" d="100"/>
          <a:sy n="64" d="100"/>
        </p:scale>
        <p:origin x="13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678E-8B53-4539-8B41-88DC654852A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AAF12-C1EC-482C-9D59-170044D96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4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ko-KR" altLang="en-US" dirty="0"/>
              <a:t>등 인공지능을 활용할 방법들이 다양해지면서 많은 인공지능 관련 프로그램들이 </a:t>
            </a:r>
            <a:r>
              <a:rPr lang="ko-KR" altLang="en-US" dirty="0" err="1"/>
              <a:t>쏟아져나오고있다</a:t>
            </a:r>
            <a:r>
              <a:rPr lang="en-US" altLang="ko-KR" dirty="0"/>
              <a:t>. </a:t>
            </a:r>
            <a:r>
              <a:rPr lang="ko-KR" altLang="en-US" dirty="0"/>
              <a:t>그래서 우리는 실생활에서 </a:t>
            </a:r>
          </a:p>
          <a:p>
            <a:r>
              <a:rPr lang="ko-KR" altLang="en-US" dirty="0" err="1"/>
              <a:t>활용할수있는</a:t>
            </a:r>
            <a:r>
              <a:rPr lang="ko-KR" altLang="en-US" dirty="0"/>
              <a:t> 인공지능을 만들고자 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현재 우리는 학교를 다니면서 언제나 출석이라는 방식을 통해 우리가 학교에 왔음을 증명 및 </a:t>
            </a:r>
            <a:r>
              <a:rPr lang="ko-KR" altLang="en-US" dirty="0" err="1"/>
              <a:t>관리를한다</a:t>
            </a:r>
            <a:r>
              <a:rPr lang="en-US" altLang="ko-KR" dirty="0"/>
              <a:t>. </a:t>
            </a:r>
            <a:r>
              <a:rPr lang="ko-KR" altLang="en-US" dirty="0"/>
              <a:t>그리고 이 귀찮은 과정을 자동화 하기위해</a:t>
            </a:r>
          </a:p>
          <a:p>
            <a:r>
              <a:rPr lang="ko-KR" altLang="en-US" dirty="0"/>
              <a:t>지금까지도 지문인식</a:t>
            </a:r>
            <a:r>
              <a:rPr lang="en-US" altLang="ko-KR" dirty="0"/>
              <a:t>, </a:t>
            </a:r>
            <a:r>
              <a:rPr lang="ko-KR" altLang="en-US" dirty="0" err="1"/>
              <a:t>전자출결등</a:t>
            </a:r>
            <a:r>
              <a:rPr lang="ko-KR" altLang="en-US" dirty="0"/>
              <a:t> 많은 시도들이 있었다</a:t>
            </a:r>
            <a:r>
              <a:rPr lang="en-US" altLang="ko-KR" dirty="0"/>
              <a:t>. </a:t>
            </a:r>
            <a:r>
              <a:rPr lang="ko-KR" altLang="en-US" dirty="0"/>
              <a:t>그러나 지금 까지의 출석의 형태는 학생들이 자신이 학교에 왔음을 알려주는 수동적인 방식</a:t>
            </a:r>
          </a:p>
          <a:p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그리하여 우리는 얼굴 인식을 통한 자동 출결 확인 및 학생의 강의실내 위치여부를 메인 서버를 통해 </a:t>
            </a:r>
            <a:r>
              <a:rPr lang="en-US" altLang="ko-KR" dirty="0"/>
              <a:t>DB</a:t>
            </a:r>
            <a:r>
              <a:rPr lang="ko-KR" altLang="en-US" dirty="0"/>
              <a:t>에 저장하고 그 </a:t>
            </a:r>
            <a:r>
              <a:rPr lang="en-US" altLang="ko-KR" dirty="0"/>
              <a:t>DB</a:t>
            </a:r>
            <a:r>
              <a:rPr lang="ko-KR" altLang="en-US" dirty="0"/>
              <a:t>에 저장된 정보를</a:t>
            </a:r>
          </a:p>
          <a:p>
            <a:r>
              <a:rPr lang="ko-KR" altLang="en-US" dirty="0"/>
              <a:t>관리자 클라이언트를 통해 </a:t>
            </a:r>
            <a:r>
              <a:rPr lang="ko-KR" altLang="en-US" dirty="0" err="1"/>
              <a:t>시각화하여</a:t>
            </a:r>
            <a:r>
              <a:rPr lang="ko-KR" altLang="en-US" dirty="0"/>
              <a:t> 관리자에게 학생들의 출결 및 위치 여부 정보를 제공한다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챗봇</a:t>
            </a:r>
            <a:r>
              <a:rPr lang="ko-KR" altLang="en-US" dirty="0"/>
              <a:t> 기능을 활용하여 모르는 사람이 강의실</a:t>
            </a:r>
          </a:p>
          <a:p>
            <a:r>
              <a:rPr lang="ko-KR" altLang="en-US" dirty="0"/>
              <a:t>방문 시 프로그램이 알아서 질의 응답을 통해 사람들에게 비트관련 정보를 제공한다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1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ko-KR" altLang="en-US" dirty="0"/>
              <a:t>등 인공지능을 활용할 방법들이 다양해지면서 많은 인공지능 관련 프로그램들이 </a:t>
            </a:r>
            <a:r>
              <a:rPr lang="ko-KR" altLang="en-US" dirty="0" err="1"/>
              <a:t>쏟아져나오고있다</a:t>
            </a:r>
            <a:r>
              <a:rPr lang="en-US" altLang="ko-KR" dirty="0"/>
              <a:t>. </a:t>
            </a:r>
            <a:r>
              <a:rPr lang="ko-KR" altLang="en-US" dirty="0"/>
              <a:t>그래서 우리는 실생활에서 </a:t>
            </a:r>
          </a:p>
          <a:p>
            <a:r>
              <a:rPr lang="ko-KR" altLang="en-US" dirty="0" err="1"/>
              <a:t>활용할수있는</a:t>
            </a:r>
            <a:r>
              <a:rPr lang="ko-KR" altLang="en-US" dirty="0"/>
              <a:t> 인공지능을 만들고자 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현재 우리는 학교를 다니면서 언제나 출석이라는 방식을 통해 우리가 학교에 왔음을 증명 및 </a:t>
            </a:r>
            <a:r>
              <a:rPr lang="ko-KR" altLang="en-US" dirty="0" err="1"/>
              <a:t>관리를한다</a:t>
            </a:r>
            <a:r>
              <a:rPr lang="en-US" altLang="ko-KR" dirty="0"/>
              <a:t>. </a:t>
            </a:r>
            <a:r>
              <a:rPr lang="ko-KR" altLang="en-US" dirty="0"/>
              <a:t>그리고 이 귀찮은 과정을 자동화 하기위해</a:t>
            </a:r>
          </a:p>
          <a:p>
            <a:r>
              <a:rPr lang="ko-KR" altLang="en-US" dirty="0"/>
              <a:t>지금까지도 지문인식</a:t>
            </a:r>
            <a:r>
              <a:rPr lang="en-US" altLang="ko-KR" dirty="0"/>
              <a:t>, </a:t>
            </a:r>
            <a:r>
              <a:rPr lang="ko-KR" altLang="en-US" dirty="0" err="1"/>
              <a:t>전자출결등</a:t>
            </a:r>
            <a:r>
              <a:rPr lang="ko-KR" altLang="en-US" dirty="0"/>
              <a:t> 많은 시도들이 있었다</a:t>
            </a:r>
            <a:r>
              <a:rPr lang="en-US" altLang="ko-KR" dirty="0"/>
              <a:t>. </a:t>
            </a:r>
            <a:r>
              <a:rPr lang="ko-KR" altLang="en-US" dirty="0"/>
              <a:t>그러나 지금 까지의 출석의 형태는 학생들이 자신이 학교에 왔음을 알려주는 수동적인 방식</a:t>
            </a:r>
          </a:p>
          <a:p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그리하여 우리는 얼굴 인식을 통한 자동 출결 확인 및 학생의 강의실내 위치여부를 메인 서버를 통해 </a:t>
            </a:r>
            <a:r>
              <a:rPr lang="en-US" altLang="ko-KR" dirty="0"/>
              <a:t>DB</a:t>
            </a:r>
            <a:r>
              <a:rPr lang="ko-KR" altLang="en-US" dirty="0"/>
              <a:t>에 저장하고 그 </a:t>
            </a:r>
            <a:r>
              <a:rPr lang="en-US" altLang="ko-KR" dirty="0"/>
              <a:t>DB</a:t>
            </a:r>
            <a:r>
              <a:rPr lang="ko-KR" altLang="en-US" dirty="0"/>
              <a:t>에 저장된 정보를</a:t>
            </a:r>
          </a:p>
          <a:p>
            <a:r>
              <a:rPr lang="ko-KR" altLang="en-US" dirty="0"/>
              <a:t>관리자 클라이언트를 통해 </a:t>
            </a:r>
            <a:r>
              <a:rPr lang="ko-KR" altLang="en-US" dirty="0" err="1"/>
              <a:t>시각화하여</a:t>
            </a:r>
            <a:r>
              <a:rPr lang="ko-KR" altLang="en-US" dirty="0"/>
              <a:t> 관리자에게 학생들의 출결 및 위치 여부 정보를 제공한다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챗봇</a:t>
            </a:r>
            <a:r>
              <a:rPr lang="ko-KR" altLang="en-US" dirty="0"/>
              <a:t> 기능을 활용하여 모르는 사람이 강의실</a:t>
            </a:r>
          </a:p>
          <a:p>
            <a:r>
              <a:rPr lang="ko-KR" altLang="en-US" dirty="0"/>
              <a:t>방문 시 프로그램이 알아서 질의 응답을 통해 사람들에게 비트관련 정보를 제공한다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97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ko-KR" altLang="en-US" dirty="0"/>
              <a:t>등 인공지능을 활용할 방법들이 다양해지면서 많은 인공지능 관련 프로그램들이 </a:t>
            </a:r>
            <a:r>
              <a:rPr lang="ko-KR" altLang="en-US" dirty="0" err="1"/>
              <a:t>쏟아져나오고있다</a:t>
            </a:r>
            <a:r>
              <a:rPr lang="en-US" altLang="ko-KR" dirty="0"/>
              <a:t>. </a:t>
            </a:r>
            <a:r>
              <a:rPr lang="ko-KR" altLang="en-US" dirty="0"/>
              <a:t>그래서 우리는 실생활에서 </a:t>
            </a:r>
          </a:p>
          <a:p>
            <a:r>
              <a:rPr lang="ko-KR" altLang="en-US" dirty="0" err="1"/>
              <a:t>활용할수있는</a:t>
            </a:r>
            <a:r>
              <a:rPr lang="ko-KR" altLang="en-US" dirty="0"/>
              <a:t> 인공지능을 만들고자 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현재 우리는 학교를 다니면서 언제나 출석이라는 방식을 통해 우리가 학교에 왔음을 증명 및 </a:t>
            </a:r>
            <a:r>
              <a:rPr lang="ko-KR" altLang="en-US" dirty="0" err="1"/>
              <a:t>관리를한다</a:t>
            </a:r>
            <a:r>
              <a:rPr lang="en-US" altLang="ko-KR" dirty="0"/>
              <a:t>. </a:t>
            </a:r>
            <a:r>
              <a:rPr lang="ko-KR" altLang="en-US" dirty="0"/>
              <a:t>그리고 이 귀찮은 과정을 자동화 하기위해</a:t>
            </a:r>
          </a:p>
          <a:p>
            <a:r>
              <a:rPr lang="ko-KR" altLang="en-US" dirty="0"/>
              <a:t>지금까지도 지문인식</a:t>
            </a:r>
            <a:r>
              <a:rPr lang="en-US" altLang="ko-KR" dirty="0"/>
              <a:t>, </a:t>
            </a:r>
            <a:r>
              <a:rPr lang="ko-KR" altLang="en-US" dirty="0" err="1"/>
              <a:t>전자출결등</a:t>
            </a:r>
            <a:r>
              <a:rPr lang="ko-KR" altLang="en-US" dirty="0"/>
              <a:t> 많은 시도들이 있었다</a:t>
            </a:r>
            <a:r>
              <a:rPr lang="en-US" altLang="ko-KR" dirty="0"/>
              <a:t>. </a:t>
            </a:r>
            <a:r>
              <a:rPr lang="ko-KR" altLang="en-US" dirty="0"/>
              <a:t>그러나 지금 까지의 출석의 형태는 학생들이 자신이 학교에 왔음을 알려주는 수동적인 방식</a:t>
            </a:r>
          </a:p>
          <a:p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그리하여 우리는 얼굴 인식을 통한 자동 출결 확인 및 학생의 강의실내 위치여부를 메인 서버를 통해 </a:t>
            </a:r>
            <a:r>
              <a:rPr lang="en-US" altLang="ko-KR" dirty="0"/>
              <a:t>DB</a:t>
            </a:r>
            <a:r>
              <a:rPr lang="ko-KR" altLang="en-US" dirty="0"/>
              <a:t>에 저장하고 그 </a:t>
            </a:r>
            <a:r>
              <a:rPr lang="en-US" altLang="ko-KR" dirty="0"/>
              <a:t>DB</a:t>
            </a:r>
            <a:r>
              <a:rPr lang="ko-KR" altLang="en-US" dirty="0"/>
              <a:t>에 저장된 정보를</a:t>
            </a:r>
          </a:p>
          <a:p>
            <a:r>
              <a:rPr lang="ko-KR" altLang="en-US" dirty="0"/>
              <a:t>관리자 클라이언트를 통해 </a:t>
            </a:r>
            <a:r>
              <a:rPr lang="ko-KR" altLang="en-US" dirty="0" err="1"/>
              <a:t>시각화하여</a:t>
            </a:r>
            <a:r>
              <a:rPr lang="ko-KR" altLang="en-US" dirty="0"/>
              <a:t> 관리자에게 학생들의 출결 및 위치 여부 정보를 제공한다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챗봇</a:t>
            </a:r>
            <a:r>
              <a:rPr lang="ko-KR" altLang="en-US" dirty="0"/>
              <a:t> 기능을 활용하여 모르는 사람이 강의실</a:t>
            </a:r>
          </a:p>
          <a:p>
            <a:r>
              <a:rPr lang="ko-KR" altLang="en-US" dirty="0"/>
              <a:t>방문 시 프로그램이 알아서 질의 응답을 통해 사람들에게 비트관련 정보를 제공한다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8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ko-KR" altLang="en-US" dirty="0"/>
              <a:t>등 인공지능을 활용할 방법들이 다양해지면서 많은 인공지능 관련 프로그램들이 </a:t>
            </a:r>
            <a:r>
              <a:rPr lang="ko-KR" altLang="en-US" dirty="0" err="1"/>
              <a:t>쏟아져나오고있다</a:t>
            </a:r>
            <a:r>
              <a:rPr lang="en-US" altLang="ko-KR" dirty="0"/>
              <a:t>. </a:t>
            </a:r>
            <a:r>
              <a:rPr lang="ko-KR" altLang="en-US" dirty="0"/>
              <a:t>그래서 우리는 실생활에서 </a:t>
            </a:r>
          </a:p>
          <a:p>
            <a:r>
              <a:rPr lang="ko-KR" altLang="en-US" dirty="0" err="1"/>
              <a:t>활용할수있는</a:t>
            </a:r>
            <a:r>
              <a:rPr lang="ko-KR" altLang="en-US" dirty="0"/>
              <a:t> 인공지능을 만들고자 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현재 우리는 학교를 다니면서 언제나 출석이라는 방식을 통해 우리가 학교에 왔음을 증명 및 </a:t>
            </a:r>
            <a:r>
              <a:rPr lang="ko-KR" altLang="en-US" dirty="0" err="1"/>
              <a:t>관리를한다</a:t>
            </a:r>
            <a:r>
              <a:rPr lang="en-US" altLang="ko-KR" dirty="0"/>
              <a:t>. </a:t>
            </a:r>
            <a:r>
              <a:rPr lang="ko-KR" altLang="en-US" dirty="0"/>
              <a:t>그리고 이 귀찮은 과정을 자동화 하기위해</a:t>
            </a:r>
          </a:p>
          <a:p>
            <a:r>
              <a:rPr lang="ko-KR" altLang="en-US" dirty="0"/>
              <a:t>지금까지도 지문인식</a:t>
            </a:r>
            <a:r>
              <a:rPr lang="en-US" altLang="ko-KR" dirty="0"/>
              <a:t>, </a:t>
            </a:r>
            <a:r>
              <a:rPr lang="ko-KR" altLang="en-US" dirty="0" err="1"/>
              <a:t>전자출결등</a:t>
            </a:r>
            <a:r>
              <a:rPr lang="ko-KR" altLang="en-US" dirty="0"/>
              <a:t> 많은 시도들이 있었다</a:t>
            </a:r>
            <a:r>
              <a:rPr lang="en-US" altLang="ko-KR" dirty="0"/>
              <a:t>. </a:t>
            </a:r>
            <a:r>
              <a:rPr lang="ko-KR" altLang="en-US" dirty="0"/>
              <a:t>그러나 지금 까지의 출석의 형태는 학생들이 자신이 학교에 왔음을 알려주는 수동적인 방식</a:t>
            </a:r>
          </a:p>
          <a:p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그리하여 우리는 얼굴 인식을 통한 자동 출결 확인 및 학생의 강의실내 위치여부를 메인 서버를 통해 </a:t>
            </a:r>
            <a:r>
              <a:rPr lang="en-US" altLang="ko-KR" dirty="0"/>
              <a:t>DB</a:t>
            </a:r>
            <a:r>
              <a:rPr lang="ko-KR" altLang="en-US" dirty="0"/>
              <a:t>에 저장하고 그 </a:t>
            </a:r>
            <a:r>
              <a:rPr lang="en-US" altLang="ko-KR" dirty="0"/>
              <a:t>DB</a:t>
            </a:r>
            <a:r>
              <a:rPr lang="ko-KR" altLang="en-US" dirty="0"/>
              <a:t>에 저장된 정보를</a:t>
            </a:r>
          </a:p>
          <a:p>
            <a:r>
              <a:rPr lang="ko-KR" altLang="en-US" dirty="0"/>
              <a:t>관리자 클라이언트를 통해 </a:t>
            </a:r>
            <a:r>
              <a:rPr lang="ko-KR" altLang="en-US" dirty="0" err="1"/>
              <a:t>시각화하여</a:t>
            </a:r>
            <a:r>
              <a:rPr lang="ko-KR" altLang="en-US" dirty="0"/>
              <a:t> 관리자에게 학생들의 출결 및 위치 여부 정보를 제공한다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챗봇</a:t>
            </a:r>
            <a:r>
              <a:rPr lang="ko-KR" altLang="en-US" dirty="0"/>
              <a:t> 기능을 활용하여 모르는 사람이 강의실</a:t>
            </a:r>
          </a:p>
          <a:p>
            <a:r>
              <a:rPr lang="ko-KR" altLang="en-US" dirty="0"/>
              <a:t>방문 시 프로그램이 알아서 질의 응답을 통해 사람들에게 비트관련 정보를 제공한다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7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ko-KR" altLang="en-US" dirty="0"/>
              <a:t>등 인공지능을 활용할 방법들이 다양해지면서 많은 인공지능 관련 프로그램들이 </a:t>
            </a:r>
            <a:r>
              <a:rPr lang="ko-KR" altLang="en-US" dirty="0" err="1"/>
              <a:t>쏟아져나오고있다</a:t>
            </a:r>
            <a:r>
              <a:rPr lang="en-US" altLang="ko-KR" dirty="0"/>
              <a:t>. </a:t>
            </a:r>
            <a:r>
              <a:rPr lang="ko-KR" altLang="en-US" dirty="0"/>
              <a:t>그래서 우리는 실생활에서 </a:t>
            </a:r>
          </a:p>
          <a:p>
            <a:r>
              <a:rPr lang="ko-KR" altLang="en-US" dirty="0" err="1"/>
              <a:t>활용할수있는</a:t>
            </a:r>
            <a:r>
              <a:rPr lang="ko-KR" altLang="en-US" dirty="0"/>
              <a:t> 인공지능을 만들고자 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현재 우리는 학교를 다니면서 언제나 출석이라는 방식을 통해 우리가 학교에 왔음을 증명 및 </a:t>
            </a:r>
            <a:r>
              <a:rPr lang="ko-KR" altLang="en-US" dirty="0" err="1"/>
              <a:t>관리를한다</a:t>
            </a:r>
            <a:r>
              <a:rPr lang="en-US" altLang="ko-KR" dirty="0"/>
              <a:t>. </a:t>
            </a:r>
            <a:r>
              <a:rPr lang="ko-KR" altLang="en-US" dirty="0"/>
              <a:t>그리고 이 귀찮은 과정을 자동화 하기위해</a:t>
            </a:r>
          </a:p>
          <a:p>
            <a:r>
              <a:rPr lang="ko-KR" altLang="en-US" dirty="0"/>
              <a:t>지금까지도 지문인식</a:t>
            </a:r>
            <a:r>
              <a:rPr lang="en-US" altLang="ko-KR" dirty="0"/>
              <a:t>, </a:t>
            </a:r>
            <a:r>
              <a:rPr lang="ko-KR" altLang="en-US" dirty="0" err="1"/>
              <a:t>전자출결등</a:t>
            </a:r>
            <a:r>
              <a:rPr lang="ko-KR" altLang="en-US" dirty="0"/>
              <a:t> 많은 시도들이 있었다</a:t>
            </a:r>
            <a:r>
              <a:rPr lang="en-US" altLang="ko-KR" dirty="0"/>
              <a:t>. </a:t>
            </a:r>
            <a:r>
              <a:rPr lang="ko-KR" altLang="en-US" dirty="0"/>
              <a:t>그러나 지금 까지의 출석의 형태는 학생들이 자신이 학교에 왔음을 알려주는 수동적인 방식</a:t>
            </a:r>
          </a:p>
          <a:p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그리하여 우리는 얼굴 인식을 통한 자동 출결 확인 및 학생의 강의실내 위치여부를 메인 서버를 통해 </a:t>
            </a:r>
            <a:r>
              <a:rPr lang="en-US" altLang="ko-KR" dirty="0"/>
              <a:t>DB</a:t>
            </a:r>
            <a:r>
              <a:rPr lang="ko-KR" altLang="en-US" dirty="0"/>
              <a:t>에 저장하고 그 </a:t>
            </a:r>
            <a:r>
              <a:rPr lang="en-US" altLang="ko-KR" dirty="0"/>
              <a:t>DB</a:t>
            </a:r>
            <a:r>
              <a:rPr lang="ko-KR" altLang="en-US" dirty="0"/>
              <a:t>에 저장된 정보를</a:t>
            </a:r>
          </a:p>
          <a:p>
            <a:r>
              <a:rPr lang="ko-KR" altLang="en-US" dirty="0"/>
              <a:t>관리자 클라이언트를 통해 </a:t>
            </a:r>
            <a:r>
              <a:rPr lang="ko-KR" altLang="en-US" dirty="0" err="1"/>
              <a:t>시각화하여</a:t>
            </a:r>
            <a:r>
              <a:rPr lang="ko-KR" altLang="en-US" dirty="0"/>
              <a:t> 관리자에게 학생들의 출결 및 위치 여부 정보를 제공한다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챗봇</a:t>
            </a:r>
            <a:r>
              <a:rPr lang="ko-KR" altLang="en-US" dirty="0"/>
              <a:t> 기능을 활용하여 모르는 사람이 강의실</a:t>
            </a:r>
          </a:p>
          <a:p>
            <a:r>
              <a:rPr lang="ko-KR" altLang="en-US" dirty="0"/>
              <a:t>방문 시 프로그램이 알아서 질의 응답을 통해 사람들에게 비트관련 정보를 제공한다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0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76BD0-08BD-476F-968D-782BF015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21172-9CBF-46BB-A7BD-57074FAD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A0EF-9A80-479C-8CB8-7DD8DD00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25B45-2E16-497D-AAB1-720A9A6F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47ABE-466B-4F01-8927-FA48335B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4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00BE-B5B6-4CD0-A486-F5494BC7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9330F-B592-467C-9EDE-74BAA30F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1865-4C37-4B1E-B771-6DBC2C93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97A57-48CC-4A4A-BD8D-1787706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A47B9-621C-4E13-8752-820A7B0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D5DA28-39C1-4BF0-A5CA-B4BDD9F89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BC29D-4CC5-44BC-94C8-7AF9E907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769EF-B9CC-4CE2-BE3F-AAC73664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C12FF-903B-4AA0-B9B6-167BEDD6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08364-CDA2-4336-950B-AA3B23C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74F81-EA1A-4256-ACB2-466B9559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CE2AC-AED8-408C-B72B-98EC5765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76344-2CCE-4C09-99DC-5A231E0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77C86-EAD7-4A3A-BE1F-4977F337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63FE0-A3A3-4E78-B80A-32D71AEC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0322A-7CA2-4119-8AC9-5AAD6A81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61F17-FCD2-4FD6-BDDF-8B398905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4E1D0-4253-406D-A074-E8C086A1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1037E-6B1D-4635-9F6F-94AC7C4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657-0A98-4365-AFBC-63CF109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8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F4A2-9987-4AF3-879F-62140927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A03AC-A586-452D-B5D3-A5D3FBF59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6E016-8E30-4849-BA1B-BF048479A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51270-A68F-40CD-8FDE-EC328E03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BD9E8-4F4B-4236-8B05-45169AB0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08A22-96DC-47C2-BE5C-30FFBADF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1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C2B67-D65C-440D-A1CA-7F020009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152C1-3B9A-4AFF-91B2-5A826B2D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6E387-D99F-4B81-BB94-2A4BA90D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40108-49DD-462A-BE7E-B5065DBE5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744C3F-8B44-4288-9F0C-013C88A28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97551-7944-48A8-96B9-30BF745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96D4E-3BBD-472A-BAB3-FE450816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BF843F-6E2F-4E6E-A5BF-84FD5DB2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9ADA0-6B8C-4309-B739-1FA3EF74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8DE71-2E9D-4C3A-B4F5-ABD10E1B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3971-206F-4D91-BB9F-2EDFE3A7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D4D39-6A27-4E68-9D7B-BF7CB0B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7E3969-DD19-4E51-9D54-F7DFE20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EF1D79-DDFC-4923-A2A4-197FE0A8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35F3B-8499-40AE-8CC4-F01DC94D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D12A2-6FB1-42C8-827A-B5D38680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F2BF0-5B04-4EA7-865A-82BDDB43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E176D-D06E-49F8-95F4-176180BE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3E40F3-FDA8-4345-A91C-A5F774B4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2B805-A553-47A3-92BC-39AD8951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327F9-B41A-4094-9F2C-01281D48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DF85A-4E74-4A41-B7E3-21205E07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54321-37C4-42D1-95E9-0D09C201F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37F37-0E79-485F-8D4C-1286A811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ED92E-6E59-46C0-B745-6BA533F1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9162E-17FE-44F9-88DE-60EFD01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5EC9F-D160-4257-A4E5-9BF20A31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99F91D-FB5D-4338-AEAE-70406C3E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C732A-1E4A-4DE5-B7B6-3DFFFED2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C9294-75B2-4F37-BD86-FF35AB105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ED48-A867-411C-9043-081329D99E75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C4229-946C-4D3A-B13C-3800B7AF1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BC7A7-CABA-4521-9E41-F68B7007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9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CB8BF9-0E46-4E68-93A0-0CCF62F9F7E8}"/>
              </a:ext>
            </a:extLst>
          </p:cNvPr>
          <p:cNvSpPr txBox="1"/>
          <p:nvPr/>
        </p:nvSpPr>
        <p:spPr>
          <a:xfrm>
            <a:off x="4394418" y="2554755"/>
            <a:ext cx="65229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얼굴 인식 모델을 활용한</a:t>
            </a:r>
            <a:endParaRPr lang="en-US" altLang="ko-KR" sz="50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5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학생 출결 관리 프로그램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2F512A-368A-4B8C-829C-AB89F78DD98A}"/>
              </a:ext>
            </a:extLst>
          </p:cNvPr>
          <p:cNvCxnSpPr>
            <a:cxnSpLocks/>
          </p:cNvCxnSpPr>
          <p:nvPr/>
        </p:nvCxnSpPr>
        <p:spPr>
          <a:xfrm flipH="1">
            <a:off x="1403406" y="4244855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4D09DE-BFAD-49F4-BEE6-A17370FB705F}"/>
              </a:ext>
            </a:extLst>
          </p:cNvPr>
          <p:cNvSpPr txBox="1"/>
          <p:nvPr/>
        </p:nvSpPr>
        <p:spPr>
          <a:xfrm>
            <a:off x="7949957" y="4436945"/>
            <a:ext cx="279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 </a:t>
            </a:r>
            <a:r>
              <a:rPr lang="en-US" altLang="ko-KR" sz="2000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</a:t>
            </a:r>
            <a:r>
              <a:rPr lang="en-US" altLang="ko-KR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T </a:t>
            </a:r>
            <a:r>
              <a:rPr lang="ko-KR" altLang="en-US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   헨 도 이 야 기</a:t>
            </a:r>
          </a:p>
        </p:txBody>
      </p:sp>
    </p:spTree>
    <p:extLst>
      <p:ext uri="{BB962C8B-B14F-4D97-AF65-F5344CB8AC3E}">
        <p14:creationId xmlns:p14="http://schemas.microsoft.com/office/powerpoint/2010/main" val="3487057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핵심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Python – </a:t>
            </a:r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얼굴 인식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3AEB9A-2181-4645-B257-A3B0F132B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03" y="1543050"/>
            <a:ext cx="9877425" cy="37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6AD2DF-37C4-480E-A445-E626122B3E54}"/>
              </a:ext>
            </a:extLst>
          </p:cNvPr>
          <p:cNvSpPr txBox="1"/>
          <p:nvPr/>
        </p:nvSpPr>
        <p:spPr>
          <a:xfrm>
            <a:off x="838788" y="573716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쏼라쏼라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023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1417920" y="2752460"/>
            <a:ext cx="29819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13938-4180-4C2E-80C8-9511E7C40B62}"/>
              </a:ext>
            </a:extLst>
          </p:cNvPr>
          <p:cNvSpPr txBox="1"/>
          <p:nvPr/>
        </p:nvSpPr>
        <p:spPr>
          <a:xfrm>
            <a:off x="9565099" y="3888361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 </a:t>
            </a:r>
            <a:r>
              <a:rPr lang="en-US" altLang="ko-KR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20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억개</a:t>
            </a:r>
            <a:endParaRPr lang="ko-KR" altLang="en-US" sz="20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CF9D9E-D117-446A-ADD7-95D59162744D}"/>
              </a:ext>
            </a:extLst>
          </p:cNvPr>
          <p:cNvCxnSpPr>
            <a:cxnSpLocks/>
          </p:cNvCxnSpPr>
          <p:nvPr/>
        </p:nvCxnSpPr>
        <p:spPr>
          <a:xfrm flipH="1">
            <a:off x="1402975" y="3751297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8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1A64E-BC50-4029-AAF7-93E7246E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24345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sz="9600" b="1" dirty="0"/>
              <a:t>이하는 템플릿 백업</a:t>
            </a:r>
          </a:p>
        </p:txBody>
      </p:sp>
    </p:spTree>
    <p:extLst>
      <p:ext uri="{BB962C8B-B14F-4D97-AF65-F5344CB8AC3E}">
        <p14:creationId xmlns:p14="http://schemas.microsoft.com/office/powerpoint/2010/main" val="404435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20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MAIN TITLE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SUB TITLE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DDCED8-F966-45B0-B7FB-A9664958C432}"/>
              </a:ext>
            </a:extLst>
          </p:cNvPr>
          <p:cNvSpPr/>
          <p:nvPr/>
        </p:nvSpPr>
        <p:spPr>
          <a:xfrm>
            <a:off x="1103086" y="1727199"/>
            <a:ext cx="2032000" cy="19304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7C5335-1EDB-48C5-B1B5-21F0F30FBD36}"/>
              </a:ext>
            </a:extLst>
          </p:cNvPr>
          <p:cNvSpPr/>
          <p:nvPr/>
        </p:nvSpPr>
        <p:spPr>
          <a:xfrm>
            <a:off x="3135086" y="1727199"/>
            <a:ext cx="2438400" cy="193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35258778-F81E-4A39-B994-535D761BD272}"/>
              </a:ext>
            </a:extLst>
          </p:cNvPr>
          <p:cNvSpPr/>
          <p:nvPr/>
        </p:nvSpPr>
        <p:spPr>
          <a:xfrm rot="5400000">
            <a:off x="3044807" y="2631148"/>
            <a:ext cx="347474" cy="166916"/>
          </a:xfrm>
          <a:prstGeom prst="triangl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D7116-0524-4779-82CA-5CE2B3FA038D}"/>
              </a:ext>
            </a:extLst>
          </p:cNvPr>
          <p:cNvSpPr txBox="1"/>
          <p:nvPr/>
        </p:nvSpPr>
        <p:spPr>
          <a:xfrm>
            <a:off x="1595022" y="2488233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내용입력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3423670" y="219794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F6C63-3E8E-4A1A-AF48-D36BCF3D2617}"/>
              </a:ext>
            </a:extLst>
          </p:cNvPr>
          <p:cNvSpPr txBox="1"/>
          <p:nvPr/>
        </p:nvSpPr>
        <p:spPr>
          <a:xfrm>
            <a:off x="3423670" y="245279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89971-CB73-4557-BFE0-1CEAE91CE732}"/>
              </a:ext>
            </a:extLst>
          </p:cNvPr>
          <p:cNvSpPr txBox="1"/>
          <p:nvPr/>
        </p:nvSpPr>
        <p:spPr>
          <a:xfrm>
            <a:off x="3423670" y="2707639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6EF23A-7097-479E-852A-8F74E54F8129}"/>
              </a:ext>
            </a:extLst>
          </p:cNvPr>
          <p:cNvSpPr txBox="1"/>
          <p:nvPr/>
        </p:nvSpPr>
        <p:spPr>
          <a:xfrm>
            <a:off x="3423670" y="2962484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986FAD-8BC4-4A3D-9A0A-C5EDD8668694}"/>
              </a:ext>
            </a:extLst>
          </p:cNvPr>
          <p:cNvSpPr/>
          <p:nvPr/>
        </p:nvSpPr>
        <p:spPr>
          <a:xfrm>
            <a:off x="6168571" y="1727199"/>
            <a:ext cx="2032000" cy="19304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89883C-C742-461E-9586-067CCE04B9BD}"/>
              </a:ext>
            </a:extLst>
          </p:cNvPr>
          <p:cNvSpPr/>
          <p:nvPr/>
        </p:nvSpPr>
        <p:spPr>
          <a:xfrm>
            <a:off x="8200571" y="1727199"/>
            <a:ext cx="2438400" cy="193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BBBE3EFC-9131-429B-B04D-D68501D62FA4}"/>
              </a:ext>
            </a:extLst>
          </p:cNvPr>
          <p:cNvSpPr/>
          <p:nvPr/>
        </p:nvSpPr>
        <p:spPr>
          <a:xfrm rot="5400000">
            <a:off x="8110292" y="2631148"/>
            <a:ext cx="347474" cy="166916"/>
          </a:xfrm>
          <a:prstGeom prst="triangl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4ED068-8370-43F3-8ABA-56F05EB2EFDB}"/>
              </a:ext>
            </a:extLst>
          </p:cNvPr>
          <p:cNvSpPr txBox="1"/>
          <p:nvPr/>
        </p:nvSpPr>
        <p:spPr>
          <a:xfrm>
            <a:off x="6660507" y="2488233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내용입력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E11475-A60F-4D39-9F6F-51B09C4DCC4D}"/>
              </a:ext>
            </a:extLst>
          </p:cNvPr>
          <p:cNvSpPr txBox="1"/>
          <p:nvPr/>
        </p:nvSpPr>
        <p:spPr>
          <a:xfrm>
            <a:off x="8489155" y="219794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49AF83-5C76-48A1-AE33-121C246369EF}"/>
              </a:ext>
            </a:extLst>
          </p:cNvPr>
          <p:cNvSpPr txBox="1"/>
          <p:nvPr/>
        </p:nvSpPr>
        <p:spPr>
          <a:xfrm>
            <a:off x="8489155" y="245279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0853E-7CCE-4716-8559-C5588FFE6EAC}"/>
              </a:ext>
            </a:extLst>
          </p:cNvPr>
          <p:cNvSpPr txBox="1"/>
          <p:nvPr/>
        </p:nvSpPr>
        <p:spPr>
          <a:xfrm>
            <a:off x="8489155" y="2707639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BC751-A6EB-40C2-9FC1-9191A6E5642D}"/>
              </a:ext>
            </a:extLst>
          </p:cNvPr>
          <p:cNvSpPr txBox="1"/>
          <p:nvPr/>
        </p:nvSpPr>
        <p:spPr>
          <a:xfrm>
            <a:off x="8489155" y="2962484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340139-B28A-433F-AA68-B0BBDF8A3A38}"/>
              </a:ext>
            </a:extLst>
          </p:cNvPr>
          <p:cNvSpPr/>
          <p:nvPr/>
        </p:nvSpPr>
        <p:spPr>
          <a:xfrm>
            <a:off x="1103086" y="4102116"/>
            <a:ext cx="2032000" cy="19304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6515E6-1A96-4533-A2EE-409EF041BF3B}"/>
              </a:ext>
            </a:extLst>
          </p:cNvPr>
          <p:cNvSpPr/>
          <p:nvPr/>
        </p:nvSpPr>
        <p:spPr>
          <a:xfrm>
            <a:off x="3135086" y="4102116"/>
            <a:ext cx="2438400" cy="193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31A8196B-8D52-42CF-B774-26BDDE84A347}"/>
              </a:ext>
            </a:extLst>
          </p:cNvPr>
          <p:cNvSpPr/>
          <p:nvPr/>
        </p:nvSpPr>
        <p:spPr>
          <a:xfrm rot="5400000">
            <a:off x="3044807" y="5006065"/>
            <a:ext cx="347474" cy="166916"/>
          </a:xfrm>
          <a:prstGeom prst="triangl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6584D2-8AE6-4626-8F65-7CE78AF73671}"/>
              </a:ext>
            </a:extLst>
          </p:cNvPr>
          <p:cNvSpPr txBox="1"/>
          <p:nvPr/>
        </p:nvSpPr>
        <p:spPr>
          <a:xfrm>
            <a:off x="1595022" y="486315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내용입력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805DB9-AAA1-45BA-B49D-AE9FB5A5E83B}"/>
              </a:ext>
            </a:extLst>
          </p:cNvPr>
          <p:cNvSpPr txBox="1"/>
          <p:nvPr/>
        </p:nvSpPr>
        <p:spPr>
          <a:xfrm>
            <a:off x="3423670" y="4572864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D72CDE-2AA0-482C-9A32-D14A817FD293}"/>
              </a:ext>
            </a:extLst>
          </p:cNvPr>
          <p:cNvSpPr txBox="1"/>
          <p:nvPr/>
        </p:nvSpPr>
        <p:spPr>
          <a:xfrm>
            <a:off x="3423670" y="482771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8D079-BEB6-48D2-864B-1F93474F446C}"/>
              </a:ext>
            </a:extLst>
          </p:cNvPr>
          <p:cNvSpPr txBox="1"/>
          <p:nvPr/>
        </p:nvSpPr>
        <p:spPr>
          <a:xfrm>
            <a:off x="3423670" y="508255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471D0A-AEA3-416E-8355-E1C3B932BD6C}"/>
              </a:ext>
            </a:extLst>
          </p:cNvPr>
          <p:cNvSpPr txBox="1"/>
          <p:nvPr/>
        </p:nvSpPr>
        <p:spPr>
          <a:xfrm>
            <a:off x="3423670" y="533740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59D923-D530-4C15-995D-870B91048462}"/>
              </a:ext>
            </a:extLst>
          </p:cNvPr>
          <p:cNvSpPr/>
          <p:nvPr/>
        </p:nvSpPr>
        <p:spPr>
          <a:xfrm>
            <a:off x="6168571" y="4102116"/>
            <a:ext cx="2032000" cy="19304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ECBF31-C95F-49CC-9F37-640B14307AA8}"/>
              </a:ext>
            </a:extLst>
          </p:cNvPr>
          <p:cNvSpPr/>
          <p:nvPr/>
        </p:nvSpPr>
        <p:spPr>
          <a:xfrm>
            <a:off x="8200571" y="4102116"/>
            <a:ext cx="2438400" cy="193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E3E1647-3FFC-4A25-AA63-B72BA3452859}"/>
              </a:ext>
            </a:extLst>
          </p:cNvPr>
          <p:cNvSpPr/>
          <p:nvPr/>
        </p:nvSpPr>
        <p:spPr>
          <a:xfrm rot="5400000">
            <a:off x="8110292" y="5006065"/>
            <a:ext cx="347474" cy="166916"/>
          </a:xfrm>
          <a:prstGeom prst="triangl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16075-8710-498C-983B-B8FEE1A2EEB2}"/>
              </a:ext>
            </a:extLst>
          </p:cNvPr>
          <p:cNvSpPr txBox="1"/>
          <p:nvPr/>
        </p:nvSpPr>
        <p:spPr>
          <a:xfrm>
            <a:off x="6660507" y="486315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내용입력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1CB77-A7D7-44F5-8F60-98DB783372B7}"/>
              </a:ext>
            </a:extLst>
          </p:cNvPr>
          <p:cNvSpPr txBox="1"/>
          <p:nvPr/>
        </p:nvSpPr>
        <p:spPr>
          <a:xfrm>
            <a:off x="8489155" y="4572864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C3131D-FDF0-45D4-89DC-39CF1E6306C4}"/>
              </a:ext>
            </a:extLst>
          </p:cNvPr>
          <p:cNvSpPr txBox="1"/>
          <p:nvPr/>
        </p:nvSpPr>
        <p:spPr>
          <a:xfrm>
            <a:off x="8489155" y="482771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BB1BFB-80C7-4E0B-BC79-781401F99374}"/>
              </a:ext>
            </a:extLst>
          </p:cNvPr>
          <p:cNvSpPr txBox="1"/>
          <p:nvPr/>
        </p:nvSpPr>
        <p:spPr>
          <a:xfrm>
            <a:off x="8489155" y="508255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A7D9F8-17F1-4933-A32D-8D9B73F50DEE}"/>
              </a:ext>
            </a:extLst>
          </p:cNvPr>
          <p:cNvSpPr txBox="1"/>
          <p:nvPr/>
        </p:nvSpPr>
        <p:spPr>
          <a:xfrm>
            <a:off x="8489155" y="533740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68677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20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MAIN TITLE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SUB TITLE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D490D0-D62D-4E8C-B667-3F1D31E4432B}"/>
              </a:ext>
            </a:extLst>
          </p:cNvPr>
          <p:cNvSpPr txBox="1"/>
          <p:nvPr/>
        </p:nvSpPr>
        <p:spPr>
          <a:xfrm>
            <a:off x="2156168" y="4775199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{</a:t>
            </a:r>
            <a:endParaRPr lang="ko-KR" altLang="en-US" sz="8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6DCAD-95C3-44F9-8A70-A855D56A50BA}"/>
              </a:ext>
            </a:extLst>
          </p:cNvPr>
          <p:cNvSpPr txBox="1"/>
          <p:nvPr/>
        </p:nvSpPr>
        <p:spPr>
          <a:xfrm>
            <a:off x="9420401" y="4775198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}</a:t>
            </a:r>
            <a:endParaRPr lang="ko-KR" altLang="en-US" sz="8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EF279-7169-49CA-B433-C5E737906B60}"/>
              </a:ext>
            </a:extLst>
          </p:cNvPr>
          <p:cNvSpPr txBox="1"/>
          <p:nvPr/>
        </p:nvSpPr>
        <p:spPr>
          <a:xfrm>
            <a:off x="3004449" y="5252251"/>
            <a:ext cx="618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헨도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블로그에서는 다양한 </a:t>
            </a:r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정보를</a:t>
            </a:r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무료로 받아볼 수 있습니다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E6DB98E-228B-4190-94ED-B7D503F49B3C}"/>
              </a:ext>
            </a:extLst>
          </p:cNvPr>
          <p:cNvSpPr/>
          <p:nvPr/>
        </p:nvSpPr>
        <p:spPr>
          <a:xfrm>
            <a:off x="1788297" y="1959427"/>
            <a:ext cx="2243944" cy="22439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5722B6-3655-4A94-8B03-4DE8937B3218}"/>
              </a:ext>
            </a:extLst>
          </p:cNvPr>
          <p:cNvSpPr/>
          <p:nvPr/>
        </p:nvSpPr>
        <p:spPr>
          <a:xfrm>
            <a:off x="4836297" y="1959427"/>
            <a:ext cx="2243944" cy="22439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BF93A0-6766-4ED5-8F2B-D0048716FD08}"/>
              </a:ext>
            </a:extLst>
          </p:cNvPr>
          <p:cNvSpPr/>
          <p:nvPr/>
        </p:nvSpPr>
        <p:spPr>
          <a:xfrm>
            <a:off x="7884297" y="1959427"/>
            <a:ext cx="2243944" cy="22439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295899-1601-4E9C-92E2-8E5478935F0D}"/>
              </a:ext>
            </a:extLst>
          </p:cNvPr>
          <p:cNvGrpSpPr/>
          <p:nvPr/>
        </p:nvGrpSpPr>
        <p:grpSpPr>
          <a:xfrm>
            <a:off x="4223812" y="2892713"/>
            <a:ext cx="377371" cy="377371"/>
            <a:chOff x="3902976" y="1465943"/>
            <a:chExt cx="377371" cy="377371"/>
          </a:xfrm>
          <a:solidFill>
            <a:schemeClr val="bg2">
              <a:lumMod val="9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BB5866-894D-4013-B5D9-59F8EA2FA1CF}"/>
                </a:ext>
              </a:extLst>
            </p:cNvPr>
            <p:cNvSpPr/>
            <p:nvPr/>
          </p:nvSpPr>
          <p:spPr>
            <a:xfrm>
              <a:off x="4032240" y="1465943"/>
              <a:ext cx="118845" cy="377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C155B46-B1F0-4631-B535-D9D006929F0C}"/>
                </a:ext>
              </a:extLst>
            </p:cNvPr>
            <p:cNvSpPr/>
            <p:nvPr/>
          </p:nvSpPr>
          <p:spPr>
            <a:xfrm rot="5400000">
              <a:off x="4032239" y="1465942"/>
              <a:ext cx="118845" cy="377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FA991E-8CE4-4B57-AE45-DEE40AC44958}"/>
              </a:ext>
            </a:extLst>
          </p:cNvPr>
          <p:cNvGrpSpPr/>
          <p:nvPr/>
        </p:nvGrpSpPr>
        <p:grpSpPr>
          <a:xfrm>
            <a:off x="7271812" y="2892713"/>
            <a:ext cx="377371" cy="377371"/>
            <a:chOff x="3902976" y="1465943"/>
            <a:chExt cx="377371" cy="377371"/>
          </a:xfrm>
          <a:solidFill>
            <a:schemeClr val="bg2">
              <a:lumMod val="90000"/>
            </a:schemeClr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D0CF035-A36F-4EDA-9E5B-C8A39320B117}"/>
                </a:ext>
              </a:extLst>
            </p:cNvPr>
            <p:cNvSpPr/>
            <p:nvPr/>
          </p:nvSpPr>
          <p:spPr>
            <a:xfrm>
              <a:off x="4032240" y="1465943"/>
              <a:ext cx="118845" cy="377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B0E33AB-B072-4148-99E4-DE6627C63610}"/>
                </a:ext>
              </a:extLst>
            </p:cNvPr>
            <p:cNvSpPr/>
            <p:nvPr/>
          </p:nvSpPr>
          <p:spPr>
            <a:xfrm rot="5400000">
              <a:off x="4032239" y="1465942"/>
              <a:ext cx="118845" cy="377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828ED0D-E19D-4D1E-876A-FEA55267290C}"/>
              </a:ext>
            </a:extLst>
          </p:cNvPr>
          <p:cNvSpPr txBox="1"/>
          <p:nvPr/>
        </p:nvSpPr>
        <p:spPr>
          <a:xfrm>
            <a:off x="2274165" y="288511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97E53-7F49-4720-B51E-CE9797B078CD}"/>
              </a:ext>
            </a:extLst>
          </p:cNvPr>
          <p:cNvSpPr txBox="1"/>
          <p:nvPr/>
        </p:nvSpPr>
        <p:spPr>
          <a:xfrm>
            <a:off x="5334511" y="2775640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만드는</a:t>
            </a:r>
            <a:endParaRPr lang="en-US" altLang="ko-KR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 err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꿀팁</a:t>
            </a:r>
            <a:endParaRPr lang="ko-KR" altLang="en-US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D2252-9880-48D1-8510-5D2FDB9DA3D4}"/>
              </a:ext>
            </a:extLst>
          </p:cNvPr>
          <p:cNvSpPr txBox="1"/>
          <p:nvPr/>
        </p:nvSpPr>
        <p:spPr>
          <a:xfrm>
            <a:off x="8372121" y="2780980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자료</a:t>
            </a:r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</a:t>
            </a:r>
            <a:endParaRPr lang="en-US" altLang="ko-KR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소스</a:t>
            </a:r>
          </a:p>
        </p:txBody>
      </p:sp>
    </p:spTree>
    <p:extLst>
      <p:ext uri="{BB962C8B-B14F-4D97-AF65-F5344CB8AC3E}">
        <p14:creationId xmlns:p14="http://schemas.microsoft.com/office/powerpoint/2010/main" val="395695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20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MAIN TITLE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SUB TITLE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F073125-ABA3-486C-A0DA-46E6C4D9D637}"/>
              </a:ext>
            </a:extLst>
          </p:cNvPr>
          <p:cNvSpPr/>
          <p:nvPr/>
        </p:nvSpPr>
        <p:spPr>
          <a:xfrm>
            <a:off x="4840514" y="1499740"/>
            <a:ext cx="2801257" cy="28012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7F6797-D6F7-4D2E-B8EB-EF49B7ACB426}"/>
              </a:ext>
            </a:extLst>
          </p:cNvPr>
          <p:cNvSpPr/>
          <p:nvPr/>
        </p:nvSpPr>
        <p:spPr>
          <a:xfrm>
            <a:off x="3418114" y="3000396"/>
            <a:ext cx="2801257" cy="280125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85F6F2-BB19-4D7C-83EB-E755C8633D29}"/>
              </a:ext>
            </a:extLst>
          </p:cNvPr>
          <p:cNvSpPr/>
          <p:nvPr/>
        </p:nvSpPr>
        <p:spPr>
          <a:xfrm>
            <a:off x="5624286" y="3312536"/>
            <a:ext cx="2801257" cy="28012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C9397-B4D0-4A18-8724-6B0738F8C514}"/>
              </a:ext>
            </a:extLst>
          </p:cNvPr>
          <p:cNvSpPr txBox="1"/>
          <p:nvPr/>
        </p:nvSpPr>
        <p:spPr>
          <a:xfrm>
            <a:off x="4149018" y="421466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내용입력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35D00-B878-4175-8F6F-456A265F0EB6}"/>
              </a:ext>
            </a:extLst>
          </p:cNvPr>
          <p:cNvSpPr txBox="1"/>
          <p:nvPr/>
        </p:nvSpPr>
        <p:spPr>
          <a:xfrm>
            <a:off x="6483740" y="460723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내용입력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B99F8B-4CA1-4F34-B01E-DF8731D90180}"/>
              </a:ext>
            </a:extLst>
          </p:cNvPr>
          <p:cNvSpPr txBox="1"/>
          <p:nvPr/>
        </p:nvSpPr>
        <p:spPr>
          <a:xfrm>
            <a:off x="5678197" y="2486562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내용입력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5EB8F3-1653-42EB-9C65-993CB7E1549D}"/>
              </a:ext>
            </a:extLst>
          </p:cNvPr>
          <p:cNvCxnSpPr/>
          <p:nvPr/>
        </p:nvCxnSpPr>
        <p:spPr>
          <a:xfrm flipV="1">
            <a:off x="7416800" y="1741714"/>
            <a:ext cx="566057" cy="36285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07A4E2-2481-4B47-B28D-944CA4ED683F}"/>
              </a:ext>
            </a:extLst>
          </p:cNvPr>
          <p:cNvCxnSpPr/>
          <p:nvPr/>
        </p:nvCxnSpPr>
        <p:spPr>
          <a:xfrm>
            <a:off x="7982857" y="1741714"/>
            <a:ext cx="207554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E22747-507B-4B10-81FD-C209F724C651}"/>
              </a:ext>
            </a:extLst>
          </p:cNvPr>
          <p:cNvSpPr txBox="1"/>
          <p:nvPr/>
        </p:nvSpPr>
        <p:spPr>
          <a:xfrm>
            <a:off x="9061488" y="1348117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D2005E-E99D-4E14-A51E-6EA3C7D35F7C}"/>
              </a:ext>
            </a:extLst>
          </p:cNvPr>
          <p:cNvSpPr txBox="1"/>
          <p:nvPr/>
        </p:nvSpPr>
        <p:spPr>
          <a:xfrm>
            <a:off x="8327796" y="183837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1DE901-8F22-47B5-AE0E-D802B6B5FA75}"/>
              </a:ext>
            </a:extLst>
          </p:cNvPr>
          <p:cNvSpPr txBox="1"/>
          <p:nvPr/>
        </p:nvSpPr>
        <p:spPr>
          <a:xfrm>
            <a:off x="8327796" y="209321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1B34A5-F314-4F9E-9489-4CFD95C4CE54}"/>
              </a:ext>
            </a:extLst>
          </p:cNvPr>
          <p:cNvSpPr txBox="1"/>
          <p:nvPr/>
        </p:nvSpPr>
        <p:spPr>
          <a:xfrm>
            <a:off x="8327796" y="234806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62BC61B-51AA-463D-9C20-421EEE4F07BE}"/>
              </a:ext>
            </a:extLst>
          </p:cNvPr>
          <p:cNvCxnSpPr>
            <a:cxnSpLocks/>
          </p:cNvCxnSpPr>
          <p:nvPr/>
        </p:nvCxnSpPr>
        <p:spPr>
          <a:xfrm>
            <a:off x="8976051" y="4400992"/>
            <a:ext cx="194047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389BA3-AF94-4160-A778-44DD64F632C1}"/>
              </a:ext>
            </a:extLst>
          </p:cNvPr>
          <p:cNvSpPr txBox="1"/>
          <p:nvPr/>
        </p:nvSpPr>
        <p:spPr>
          <a:xfrm>
            <a:off x="9946290" y="4007395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내용입력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7127D6-AE20-4A02-A34F-FE6CD6FD51EE}"/>
              </a:ext>
            </a:extLst>
          </p:cNvPr>
          <p:cNvSpPr txBox="1"/>
          <p:nvPr/>
        </p:nvSpPr>
        <p:spPr>
          <a:xfrm>
            <a:off x="9138976" y="4497648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0778A2-0E1B-49EA-941C-AF22EC9DD430}"/>
              </a:ext>
            </a:extLst>
          </p:cNvPr>
          <p:cNvSpPr txBox="1"/>
          <p:nvPr/>
        </p:nvSpPr>
        <p:spPr>
          <a:xfrm>
            <a:off x="9138976" y="4752494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50DC1-1898-47FB-AFA5-3C1031323385}"/>
              </a:ext>
            </a:extLst>
          </p:cNvPr>
          <p:cNvSpPr txBox="1"/>
          <p:nvPr/>
        </p:nvSpPr>
        <p:spPr>
          <a:xfrm>
            <a:off x="9138976" y="500734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C5A18A-3F13-44FF-A33A-AB2F5344D9E7}"/>
              </a:ext>
            </a:extLst>
          </p:cNvPr>
          <p:cNvCxnSpPr/>
          <p:nvPr/>
        </p:nvCxnSpPr>
        <p:spPr>
          <a:xfrm flipV="1">
            <a:off x="8417769" y="4400773"/>
            <a:ext cx="566057" cy="36285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C2D2FA0-3AA4-4796-B4DF-A9C23690F475}"/>
              </a:ext>
            </a:extLst>
          </p:cNvPr>
          <p:cNvCxnSpPr>
            <a:cxnSpLocks/>
          </p:cNvCxnSpPr>
          <p:nvPr/>
        </p:nvCxnSpPr>
        <p:spPr>
          <a:xfrm>
            <a:off x="2743200" y="3543050"/>
            <a:ext cx="674914" cy="6644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6CB5059-B23D-48E5-90EA-65E36BB76BB2}"/>
              </a:ext>
            </a:extLst>
          </p:cNvPr>
          <p:cNvCxnSpPr>
            <a:cxnSpLocks/>
          </p:cNvCxnSpPr>
          <p:nvPr/>
        </p:nvCxnSpPr>
        <p:spPr>
          <a:xfrm>
            <a:off x="803603" y="3542081"/>
            <a:ext cx="194047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DBB6F6-665C-4352-A559-3E5E8FB425ED}"/>
              </a:ext>
            </a:extLst>
          </p:cNvPr>
          <p:cNvSpPr txBox="1"/>
          <p:nvPr/>
        </p:nvSpPr>
        <p:spPr>
          <a:xfrm>
            <a:off x="757619" y="3148484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내용입력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5BC1D2-9804-46CF-8D14-FFC6F48921D2}"/>
              </a:ext>
            </a:extLst>
          </p:cNvPr>
          <p:cNvSpPr txBox="1"/>
          <p:nvPr/>
        </p:nvSpPr>
        <p:spPr>
          <a:xfrm>
            <a:off x="757619" y="363873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34EF5-4E71-40A4-93BD-BEBD1AA82937}"/>
              </a:ext>
            </a:extLst>
          </p:cNvPr>
          <p:cNvSpPr txBox="1"/>
          <p:nvPr/>
        </p:nvSpPr>
        <p:spPr>
          <a:xfrm>
            <a:off x="757619" y="389358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83A557-141A-4098-A0B3-928190922158}"/>
              </a:ext>
            </a:extLst>
          </p:cNvPr>
          <p:cNvSpPr txBox="1"/>
          <p:nvPr/>
        </p:nvSpPr>
        <p:spPr>
          <a:xfrm>
            <a:off x="757619" y="4148429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471971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20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MAIN TITLE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SUB TITLE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5FDA156-FC8B-4F31-BC96-06390C64F9A9}"/>
              </a:ext>
            </a:extLst>
          </p:cNvPr>
          <p:cNvSpPr/>
          <p:nvPr/>
        </p:nvSpPr>
        <p:spPr>
          <a:xfrm>
            <a:off x="4904238" y="2286346"/>
            <a:ext cx="2534887" cy="253488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C4F1816-9B4D-4F99-94C5-519FDF8A670A}"/>
              </a:ext>
            </a:extLst>
          </p:cNvPr>
          <p:cNvSpPr/>
          <p:nvPr/>
        </p:nvSpPr>
        <p:spPr>
          <a:xfrm>
            <a:off x="4330558" y="1716834"/>
            <a:ext cx="3667544" cy="3667544"/>
          </a:xfrm>
          <a:prstGeom prst="ellipse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CEA7119-4B2E-47DE-971F-EEA9B7C057E4}"/>
              </a:ext>
            </a:extLst>
          </p:cNvPr>
          <p:cNvSpPr/>
          <p:nvPr/>
        </p:nvSpPr>
        <p:spPr>
          <a:xfrm>
            <a:off x="4251045" y="1039813"/>
            <a:ext cx="1446537" cy="14465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3E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5D09E52-E29F-4454-BF39-10536D6EF58A}"/>
              </a:ext>
            </a:extLst>
          </p:cNvPr>
          <p:cNvSpPr/>
          <p:nvPr/>
        </p:nvSpPr>
        <p:spPr>
          <a:xfrm>
            <a:off x="6995346" y="1324981"/>
            <a:ext cx="1446537" cy="14465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3E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F5149D5-21F8-4C41-9C6A-CE8E67CB4672}"/>
              </a:ext>
            </a:extLst>
          </p:cNvPr>
          <p:cNvSpPr/>
          <p:nvPr/>
        </p:nvSpPr>
        <p:spPr>
          <a:xfrm>
            <a:off x="3226720" y="3175517"/>
            <a:ext cx="1446537" cy="14465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3E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5C2331-0987-4DCA-910A-6DA8F4271A75}"/>
              </a:ext>
            </a:extLst>
          </p:cNvPr>
          <p:cNvSpPr/>
          <p:nvPr/>
        </p:nvSpPr>
        <p:spPr>
          <a:xfrm>
            <a:off x="7518743" y="3519376"/>
            <a:ext cx="1446537" cy="14465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3E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392A043-4422-404E-B662-EFE1826FB878}"/>
              </a:ext>
            </a:extLst>
          </p:cNvPr>
          <p:cNvSpPr/>
          <p:nvPr/>
        </p:nvSpPr>
        <p:spPr>
          <a:xfrm>
            <a:off x="5230833" y="4940335"/>
            <a:ext cx="1446537" cy="14465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3E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253AF-A1B7-4AB7-96B2-C9DDB239B7E1}"/>
              </a:ext>
            </a:extLst>
          </p:cNvPr>
          <p:cNvSpPr txBox="1"/>
          <p:nvPr/>
        </p:nvSpPr>
        <p:spPr>
          <a:xfrm>
            <a:off x="5517852" y="3364291"/>
            <a:ext cx="1307659" cy="378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err="1"/>
              <a:t>헨도</a:t>
            </a:r>
            <a:r>
              <a:rPr lang="ko-KR" altLang="en-US" dirty="0"/>
              <a:t> 이야기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33006-C5CE-4537-857C-95FE6E0C1505}"/>
              </a:ext>
            </a:extLst>
          </p:cNvPr>
          <p:cNvSpPr txBox="1"/>
          <p:nvPr/>
        </p:nvSpPr>
        <p:spPr>
          <a:xfrm>
            <a:off x="4380662" y="158358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82E15D-F473-4E4A-B055-81BFA04A3AFA}"/>
              </a:ext>
            </a:extLst>
          </p:cNvPr>
          <p:cNvSpPr txBox="1"/>
          <p:nvPr/>
        </p:nvSpPr>
        <p:spPr>
          <a:xfrm>
            <a:off x="7169437" y="187269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dirty="0" err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꿀팁</a:t>
            </a:r>
            <a:endParaRPr lang="ko-KR" altLang="en-US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357A2-B130-4536-A300-0DF0E595D015}"/>
              </a:ext>
            </a:extLst>
          </p:cNvPr>
          <p:cNvSpPr txBox="1"/>
          <p:nvPr/>
        </p:nvSpPr>
        <p:spPr>
          <a:xfrm>
            <a:off x="7641326" y="406772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69D4A-7970-4B40-87BC-A26E166F5AF9}"/>
              </a:ext>
            </a:extLst>
          </p:cNvPr>
          <p:cNvSpPr txBox="1"/>
          <p:nvPr/>
        </p:nvSpPr>
        <p:spPr>
          <a:xfrm>
            <a:off x="5452113" y="548292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맛집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2B7F35-AA3D-4876-BFD0-00792DFD2AD6}"/>
              </a:ext>
            </a:extLst>
          </p:cNvPr>
          <p:cNvSpPr txBox="1"/>
          <p:nvPr/>
        </p:nvSpPr>
        <p:spPr>
          <a:xfrm>
            <a:off x="3434329" y="372273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일상 </a:t>
            </a:r>
            <a:r>
              <a:rPr lang="ko-KR" altLang="en-US" dirty="0" err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꿀팁</a:t>
            </a:r>
            <a:endParaRPr lang="ko-KR" altLang="en-US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5714748-B543-450D-8DCB-06F2A8AAA5A7}"/>
              </a:ext>
            </a:extLst>
          </p:cNvPr>
          <p:cNvSpPr/>
          <p:nvPr/>
        </p:nvSpPr>
        <p:spPr>
          <a:xfrm>
            <a:off x="759655" y="1740064"/>
            <a:ext cx="2699041" cy="135715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F431CD5-BAEE-4501-9382-58F3F7D48C40}"/>
              </a:ext>
            </a:extLst>
          </p:cNvPr>
          <p:cNvSpPr/>
          <p:nvPr/>
        </p:nvSpPr>
        <p:spPr>
          <a:xfrm>
            <a:off x="8733302" y="1707334"/>
            <a:ext cx="2699041" cy="135715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83E1DF2-8AA5-4B10-A70B-F35753900C71}"/>
              </a:ext>
            </a:extLst>
          </p:cNvPr>
          <p:cNvSpPr/>
          <p:nvPr/>
        </p:nvSpPr>
        <p:spPr>
          <a:xfrm>
            <a:off x="759655" y="4945309"/>
            <a:ext cx="2699041" cy="135715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6911EA4-77B6-4BC4-B9E9-280EF8A2FE01}"/>
              </a:ext>
            </a:extLst>
          </p:cNvPr>
          <p:cNvSpPr/>
          <p:nvPr/>
        </p:nvSpPr>
        <p:spPr>
          <a:xfrm>
            <a:off x="8855480" y="4945309"/>
            <a:ext cx="2699041" cy="135715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1D969-15D9-4840-91BB-F65113DF221D}"/>
              </a:ext>
            </a:extLst>
          </p:cNvPr>
          <p:cNvSpPr txBox="1"/>
          <p:nvPr/>
        </p:nvSpPr>
        <p:spPr>
          <a:xfrm>
            <a:off x="979723" y="1920195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4D31D4-6650-480A-A318-800CFAD963BB}"/>
              </a:ext>
            </a:extLst>
          </p:cNvPr>
          <p:cNvSpPr txBox="1"/>
          <p:nvPr/>
        </p:nvSpPr>
        <p:spPr>
          <a:xfrm>
            <a:off x="979723" y="23240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4DBB0A-ADC1-40F6-B624-DCAAF8E65F2E}"/>
              </a:ext>
            </a:extLst>
          </p:cNvPr>
          <p:cNvSpPr txBox="1"/>
          <p:nvPr/>
        </p:nvSpPr>
        <p:spPr>
          <a:xfrm>
            <a:off x="979723" y="257892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50A9F-0B86-40F1-8EB4-C700097087C3}"/>
              </a:ext>
            </a:extLst>
          </p:cNvPr>
          <p:cNvSpPr txBox="1"/>
          <p:nvPr/>
        </p:nvSpPr>
        <p:spPr>
          <a:xfrm>
            <a:off x="979723" y="5089624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B77475-9B1E-45FC-8142-AA08B6595948}"/>
              </a:ext>
            </a:extLst>
          </p:cNvPr>
          <p:cNvSpPr txBox="1"/>
          <p:nvPr/>
        </p:nvSpPr>
        <p:spPr>
          <a:xfrm>
            <a:off x="979723" y="549351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96CAEA-81C9-40BD-A64D-7B62BE6F4415}"/>
              </a:ext>
            </a:extLst>
          </p:cNvPr>
          <p:cNvSpPr txBox="1"/>
          <p:nvPr/>
        </p:nvSpPr>
        <p:spPr>
          <a:xfrm>
            <a:off x="979723" y="574835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B5FFAC-BEAF-4E58-814C-AE97C5671916}"/>
              </a:ext>
            </a:extLst>
          </p:cNvPr>
          <p:cNvSpPr txBox="1"/>
          <p:nvPr/>
        </p:nvSpPr>
        <p:spPr>
          <a:xfrm>
            <a:off x="10028268" y="187799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내용입력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3EF4CA-C185-48CF-B322-F8C88D30EFF1}"/>
              </a:ext>
            </a:extLst>
          </p:cNvPr>
          <p:cNvSpPr txBox="1"/>
          <p:nvPr/>
        </p:nvSpPr>
        <p:spPr>
          <a:xfrm>
            <a:off x="9296026" y="228187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F43C1E-FCED-47E4-BA69-E4CEBBC2D7F9}"/>
              </a:ext>
            </a:extLst>
          </p:cNvPr>
          <p:cNvSpPr txBox="1"/>
          <p:nvPr/>
        </p:nvSpPr>
        <p:spPr>
          <a:xfrm>
            <a:off x="9296026" y="253672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7C2DFF-BDBD-42E7-9F89-25CFC8579417}"/>
              </a:ext>
            </a:extLst>
          </p:cNvPr>
          <p:cNvSpPr txBox="1"/>
          <p:nvPr/>
        </p:nvSpPr>
        <p:spPr>
          <a:xfrm>
            <a:off x="10028268" y="5089624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내용입력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614667-8C1C-4AB0-A6BB-D6A30DB7364E}"/>
              </a:ext>
            </a:extLst>
          </p:cNvPr>
          <p:cNvSpPr txBox="1"/>
          <p:nvPr/>
        </p:nvSpPr>
        <p:spPr>
          <a:xfrm>
            <a:off x="9296026" y="549351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DACD57-27A8-465E-9BA9-F2F8D77EF135}"/>
              </a:ext>
            </a:extLst>
          </p:cNvPr>
          <p:cNvSpPr txBox="1"/>
          <p:nvPr/>
        </p:nvSpPr>
        <p:spPr>
          <a:xfrm>
            <a:off x="9296026" y="574835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804010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1417920" y="2752460"/>
            <a:ext cx="37866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13938-4180-4C2E-80C8-9511E7C40B62}"/>
              </a:ext>
            </a:extLst>
          </p:cNvPr>
          <p:cNvSpPr txBox="1"/>
          <p:nvPr/>
        </p:nvSpPr>
        <p:spPr>
          <a:xfrm>
            <a:off x="9565099" y="3888361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 </a:t>
            </a:r>
            <a:r>
              <a:rPr lang="en-US" altLang="ko-KR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20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억개</a:t>
            </a:r>
            <a:endParaRPr lang="ko-KR" altLang="en-US" sz="20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CF9D9E-D117-446A-ADD7-95D59162744D}"/>
              </a:ext>
            </a:extLst>
          </p:cNvPr>
          <p:cNvCxnSpPr>
            <a:cxnSpLocks/>
          </p:cNvCxnSpPr>
          <p:nvPr/>
        </p:nvCxnSpPr>
        <p:spPr>
          <a:xfrm flipH="1">
            <a:off x="1402975" y="3751297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5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8298211" y="1836140"/>
            <a:ext cx="20649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14155-2358-42A4-A1A9-45DC4C3533E7}"/>
              </a:ext>
            </a:extLst>
          </p:cNvPr>
          <p:cNvSpPr txBox="1"/>
          <p:nvPr/>
        </p:nvSpPr>
        <p:spPr>
          <a:xfrm>
            <a:off x="1818307" y="30258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6B504-1351-4F61-81E1-D4D29901F9F2}"/>
              </a:ext>
            </a:extLst>
          </p:cNvPr>
          <p:cNvSpPr txBox="1"/>
          <p:nvPr/>
        </p:nvSpPr>
        <p:spPr>
          <a:xfrm>
            <a:off x="2111719" y="308569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조원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4455A-6530-4975-93E2-68509DA74B77}"/>
              </a:ext>
            </a:extLst>
          </p:cNvPr>
          <p:cNvSpPr txBox="1"/>
          <p:nvPr/>
        </p:nvSpPr>
        <p:spPr>
          <a:xfrm>
            <a:off x="1818307" y="36174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BCEDF-8937-418E-B6C8-C6DDB43B831E}"/>
              </a:ext>
            </a:extLst>
          </p:cNvPr>
          <p:cNvSpPr txBox="1"/>
          <p:nvPr/>
        </p:nvSpPr>
        <p:spPr>
          <a:xfrm>
            <a:off x="2111719" y="3677287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B2367-CFCA-45B4-8E26-2B49F4FDEA1A}"/>
              </a:ext>
            </a:extLst>
          </p:cNvPr>
          <p:cNvSpPr txBox="1"/>
          <p:nvPr/>
        </p:nvSpPr>
        <p:spPr>
          <a:xfrm>
            <a:off x="1818307" y="414926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1AAB1-CC9C-4F86-BF76-6B70B6030B89}"/>
              </a:ext>
            </a:extLst>
          </p:cNvPr>
          <p:cNvSpPr txBox="1"/>
          <p:nvPr/>
        </p:nvSpPr>
        <p:spPr>
          <a:xfrm>
            <a:off x="2111719" y="420906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8500-D524-4C78-B38F-34344A35D9CD}"/>
              </a:ext>
            </a:extLst>
          </p:cNvPr>
          <p:cNvSpPr txBox="1"/>
          <p:nvPr/>
        </p:nvSpPr>
        <p:spPr>
          <a:xfrm>
            <a:off x="1818307" y="47121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264B8-BCC8-48CE-A3C7-54935E4C55F8}"/>
              </a:ext>
            </a:extLst>
          </p:cNvPr>
          <p:cNvSpPr txBox="1"/>
          <p:nvPr/>
        </p:nvSpPr>
        <p:spPr>
          <a:xfrm>
            <a:off x="2111719" y="477191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아키텍쳐</a:t>
            </a:r>
            <a:endParaRPr lang="ko-KR" altLang="en-US" sz="16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7AC67E-04CC-45B1-BD01-645E7C4FFD68}"/>
              </a:ext>
            </a:extLst>
          </p:cNvPr>
          <p:cNvCxnSpPr>
            <a:cxnSpLocks/>
          </p:cNvCxnSpPr>
          <p:nvPr/>
        </p:nvCxnSpPr>
        <p:spPr>
          <a:xfrm flipH="1">
            <a:off x="1934421" y="2756713"/>
            <a:ext cx="842877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A23B9F-FB5B-4699-8B42-4B36AF1FA329}"/>
              </a:ext>
            </a:extLst>
          </p:cNvPr>
          <p:cNvSpPr txBox="1"/>
          <p:nvPr/>
        </p:nvSpPr>
        <p:spPr>
          <a:xfrm>
            <a:off x="1818307" y="526628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482C6E-600C-4C5E-82DB-61C0E1448C73}"/>
              </a:ext>
            </a:extLst>
          </p:cNvPr>
          <p:cNvSpPr txBox="1"/>
          <p:nvPr/>
        </p:nvSpPr>
        <p:spPr>
          <a:xfrm>
            <a:off x="2111719" y="5326092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사용기술</a:t>
            </a:r>
          </a:p>
        </p:txBody>
      </p:sp>
    </p:spTree>
    <p:extLst>
      <p:ext uri="{BB962C8B-B14F-4D97-AF65-F5344CB8AC3E}">
        <p14:creationId xmlns:p14="http://schemas.microsoft.com/office/powerpoint/2010/main" val="1341621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조원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 </a:t>
            </a:r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b="1" dirty="0" err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억개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A3757EE-9C3C-4FD0-8F34-09DFA6468974}"/>
              </a:ext>
            </a:extLst>
          </p:cNvPr>
          <p:cNvGrpSpPr/>
          <p:nvPr/>
        </p:nvGrpSpPr>
        <p:grpSpPr>
          <a:xfrm>
            <a:off x="843109" y="1359645"/>
            <a:ext cx="4487848" cy="1670425"/>
            <a:chOff x="1103086" y="1727199"/>
            <a:chExt cx="3404021" cy="12670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DDCED8-F966-45B0-B7FB-A9664958C432}"/>
                </a:ext>
              </a:extLst>
            </p:cNvPr>
            <p:cNvSpPr/>
            <p:nvPr/>
          </p:nvSpPr>
          <p:spPr>
            <a:xfrm>
              <a:off x="1103086" y="1727199"/>
              <a:ext cx="1450458" cy="1267013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7C5335-1EDB-48C5-B1B5-21F0F30FBD36}"/>
                </a:ext>
              </a:extLst>
            </p:cNvPr>
            <p:cNvSpPr/>
            <p:nvPr/>
          </p:nvSpPr>
          <p:spPr>
            <a:xfrm>
              <a:off x="2553544" y="1727199"/>
              <a:ext cx="1740550" cy="1267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35258778-F81E-4A39-B994-535D761BD272}"/>
                </a:ext>
              </a:extLst>
            </p:cNvPr>
            <p:cNvSpPr/>
            <p:nvPr/>
          </p:nvSpPr>
          <p:spPr>
            <a:xfrm rot="5400000">
              <a:off x="2499085" y="2315708"/>
              <a:ext cx="228064" cy="119146"/>
            </a:xfrm>
            <a:prstGeom prst="triangle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BD7116-0524-4779-82CA-5CE2B3FA038D}"/>
                </a:ext>
              </a:extLst>
            </p:cNvPr>
            <p:cNvSpPr txBox="1"/>
            <p:nvPr/>
          </p:nvSpPr>
          <p:spPr>
            <a:xfrm>
              <a:off x="1427340" y="2181878"/>
              <a:ext cx="912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dirty="0"/>
                <a:t>정찬묵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6EF23A-7097-479E-852A-8F74E54F8129}"/>
                </a:ext>
              </a:extLst>
            </p:cNvPr>
            <p:cNvSpPr txBox="1"/>
            <p:nvPr/>
          </p:nvSpPr>
          <p:spPr>
            <a:xfrm>
              <a:off x="2759538" y="2537976"/>
              <a:ext cx="1349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endPara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6AC794-15BD-4EA1-8E26-DDF253D6E4A2}"/>
                </a:ext>
              </a:extLst>
            </p:cNvPr>
            <p:cNvSpPr txBox="1"/>
            <p:nvPr/>
          </p:nvSpPr>
          <p:spPr>
            <a:xfrm>
              <a:off x="2616846" y="2197216"/>
              <a:ext cx="18902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050" dirty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여기에는 내용 입력해주세요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125F0A5-B175-4F3B-B895-A04E9D115BB4}"/>
              </a:ext>
            </a:extLst>
          </p:cNvPr>
          <p:cNvGrpSpPr/>
          <p:nvPr/>
        </p:nvGrpSpPr>
        <p:grpSpPr>
          <a:xfrm>
            <a:off x="825179" y="4497293"/>
            <a:ext cx="4487848" cy="1670425"/>
            <a:chOff x="1103086" y="1727199"/>
            <a:chExt cx="3404021" cy="126701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42417F2-F592-43D8-B97A-08750958847B}"/>
                </a:ext>
              </a:extLst>
            </p:cNvPr>
            <p:cNvSpPr/>
            <p:nvPr/>
          </p:nvSpPr>
          <p:spPr>
            <a:xfrm>
              <a:off x="1103086" y="1727199"/>
              <a:ext cx="1450458" cy="1267013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663D648-3E35-4BFD-ADB0-1638368B35AF}"/>
                </a:ext>
              </a:extLst>
            </p:cNvPr>
            <p:cNvSpPr/>
            <p:nvPr/>
          </p:nvSpPr>
          <p:spPr>
            <a:xfrm>
              <a:off x="2553544" y="1727199"/>
              <a:ext cx="1740550" cy="1267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F93BCBB2-5734-474C-9B3C-4270248A8574}"/>
                </a:ext>
              </a:extLst>
            </p:cNvPr>
            <p:cNvSpPr/>
            <p:nvPr/>
          </p:nvSpPr>
          <p:spPr>
            <a:xfrm rot="5400000">
              <a:off x="2499085" y="2315708"/>
              <a:ext cx="228064" cy="119146"/>
            </a:xfrm>
            <a:prstGeom prst="triangle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CC5F1C-48A3-4532-BF81-AD9051AC9411}"/>
                </a:ext>
              </a:extLst>
            </p:cNvPr>
            <p:cNvSpPr txBox="1"/>
            <p:nvPr/>
          </p:nvSpPr>
          <p:spPr>
            <a:xfrm>
              <a:off x="1427340" y="2181878"/>
              <a:ext cx="912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dirty="0"/>
                <a:t>조진수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8F6B98-17C6-4FB4-942F-E34600FEE934}"/>
                </a:ext>
              </a:extLst>
            </p:cNvPr>
            <p:cNvSpPr txBox="1"/>
            <p:nvPr/>
          </p:nvSpPr>
          <p:spPr>
            <a:xfrm>
              <a:off x="2759538" y="2537976"/>
              <a:ext cx="1349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endPara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B6CC31-0615-43F9-9384-E058ADDC1CC6}"/>
                </a:ext>
              </a:extLst>
            </p:cNvPr>
            <p:cNvSpPr txBox="1"/>
            <p:nvPr/>
          </p:nvSpPr>
          <p:spPr>
            <a:xfrm>
              <a:off x="2616846" y="2197216"/>
              <a:ext cx="18902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050" dirty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여기에는 내용 입력해주세요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C525133-7206-4C7E-AC66-F51AE501D9DB}"/>
              </a:ext>
            </a:extLst>
          </p:cNvPr>
          <p:cNvGrpSpPr/>
          <p:nvPr/>
        </p:nvGrpSpPr>
        <p:grpSpPr>
          <a:xfrm>
            <a:off x="4097297" y="2919506"/>
            <a:ext cx="4487848" cy="1670425"/>
            <a:chOff x="1103086" y="1727199"/>
            <a:chExt cx="3404021" cy="126701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146B0E3-DA38-4BF5-A7E2-6AC353DF41CF}"/>
                </a:ext>
              </a:extLst>
            </p:cNvPr>
            <p:cNvSpPr/>
            <p:nvPr/>
          </p:nvSpPr>
          <p:spPr>
            <a:xfrm>
              <a:off x="1103086" y="1727199"/>
              <a:ext cx="1450458" cy="1267013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2246A8-6D2E-45B1-9A60-543F16D671A5}"/>
                </a:ext>
              </a:extLst>
            </p:cNvPr>
            <p:cNvSpPr/>
            <p:nvPr/>
          </p:nvSpPr>
          <p:spPr>
            <a:xfrm>
              <a:off x="2553544" y="1727199"/>
              <a:ext cx="1740550" cy="1267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C24D0007-BFFB-470E-A74E-01DEE4D4B90A}"/>
                </a:ext>
              </a:extLst>
            </p:cNvPr>
            <p:cNvSpPr/>
            <p:nvPr/>
          </p:nvSpPr>
          <p:spPr>
            <a:xfrm rot="5400000">
              <a:off x="2499085" y="2315708"/>
              <a:ext cx="228064" cy="119146"/>
            </a:xfrm>
            <a:prstGeom prst="triangle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185C08C-C223-416B-BF1A-28005B8674F4}"/>
                </a:ext>
              </a:extLst>
            </p:cNvPr>
            <p:cNvSpPr txBox="1"/>
            <p:nvPr/>
          </p:nvSpPr>
          <p:spPr>
            <a:xfrm>
              <a:off x="1427340" y="2181878"/>
              <a:ext cx="912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dirty="0" err="1"/>
                <a:t>김대정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D4A1B4-4550-4D22-B214-4B5412E255F0}"/>
                </a:ext>
              </a:extLst>
            </p:cNvPr>
            <p:cNvSpPr txBox="1"/>
            <p:nvPr/>
          </p:nvSpPr>
          <p:spPr>
            <a:xfrm>
              <a:off x="2759538" y="2537976"/>
              <a:ext cx="1349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endPara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968AD8E-A623-4D02-9F8C-0130E337840E}"/>
                </a:ext>
              </a:extLst>
            </p:cNvPr>
            <p:cNvSpPr txBox="1"/>
            <p:nvPr/>
          </p:nvSpPr>
          <p:spPr>
            <a:xfrm>
              <a:off x="2616846" y="2197216"/>
              <a:ext cx="18902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050" dirty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팀장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A700479-6970-44F7-B11D-4190D0FAF56D}"/>
              </a:ext>
            </a:extLst>
          </p:cNvPr>
          <p:cNvGrpSpPr/>
          <p:nvPr/>
        </p:nvGrpSpPr>
        <p:grpSpPr>
          <a:xfrm>
            <a:off x="7704152" y="1368610"/>
            <a:ext cx="4487848" cy="1670425"/>
            <a:chOff x="1103086" y="1727199"/>
            <a:chExt cx="3404021" cy="12670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528DA85-A849-48ED-88EE-B9724E145779}"/>
                </a:ext>
              </a:extLst>
            </p:cNvPr>
            <p:cNvSpPr/>
            <p:nvPr/>
          </p:nvSpPr>
          <p:spPr>
            <a:xfrm>
              <a:off x="1103086" y="1727199"/>
              <a:ext cx="1450458" cy="1267013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4878FD1-AA24-4500-885E-AF9A8023DB0A}"/>
                </a:ext>
              </a:extLst>
            </p:cNvPr>
            <p:cNvSpPr/>
            <p:nvPr/>
          </p:nvSpPr>
          <p:spPr>
            <a:xfrm>
              <a:off x="2553544" y="1727199"/>
              <a:ext cx="1740550" cy="1267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1E47FDEA-8E48-4818-B562-0CB92F707257}"/>
                </a:ext>
              </a:extLst>
            </p:cNvPr>
            <p:cNvSpPr/>
            <p:nvPr/>
          </p:nvSpPr>
          <p:spPr>
            <a:xfrm rot="5400000">
              <a:off x="2499085" y="2315708"/>
              <a:ext cx="228064" cy="119146"/>
            </a:xfrm>
            <a:prstGeom prst="triangle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81714AD-59F6-4EEB-8CEB-235D5BF3D694}"/>
                </a:ext>
              </a:extLst>
            </p:cNvPr>
            <p:cNvSpPr txBox="1"/>
            <p:nvPr/>
          </p:nvSpPr>
          <p:spPr>
            <a:xfrm>
              <a:off x="1427340" y="2181878"/>
              <a:ext cx="912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dirty="0"/>
                <a:t>박승현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BFC2EF-B92F-4DF1-A292-238EA5E5E6D6}"/>
                </a:ext>
              </a:extLst>
            </p:cNvPr>
            <p:cNvSpPr txBox="1"/>
            <p:nvPr/>
          </p:nvSpPr>
          <p:spPr>
            <a:xfrm>
              <a:off x="2759538" y="2537976"/>
              <a:ext cx="1349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endPara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2D9B6B-465F-4E78-9C3F-23FBF79B7EB3}"/>
                </a:ext>
              </a:extLst>
            </p:cNvPr>
            <p:cNvSpPr txBox="1"/>
            <p:nvPr/>
          </p:nvSpPr>
          <p:spPr>
            <a:xfrm>
              <a:off x="2616846" y="2197216"/>
              <a:ext cx="18902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050" dirty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여기에는 내용 입력해주세요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4183747-72B6-4BA6-AD9D-834DE11B3E9B}"/>
              </a:ext>
            </a:extLst>
          </p:cNvPr>
          <p:cNvGrpSpPr/>
          <p:nvPr/>
        </p:nvGrpSpPr>
        <p:grpSpPr>
          <a:xfrm>
            <a:off x="7799719" y="4577976"/>
            <a:ext cx="4487848" cy="1670425"/>
            <a:chOff x="1103086" y="1727199"/>
            <a:chExt cx="3404021" cy="126701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1D5790-90CC-4A1C-A080-84676FA11A9E}"/>
                </a:ext>
              </a:extLst>
            </p:cNvPr>
            <p:cNvSpPr/>
            <p:nvPr/>
          </p:nvSpPr>
          <p:spPr>
            <a:xfrm>
              <a:off x="1103086" y="1727199"/>
              <a:ext cx="1450458" cy="1267013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CE2AF06-90C9-4E95-AE44-943797421FDB}"/>
                </a:ext>
              </a:extLst>
            </p:cNvPr>
            <p:cNvSpPr/>
            <p:nvPr/>
          </p:nvSpPr>
          <p:spPr>
            <a:xfrm>
              <a:off x="2553544" y="1727199"/>
              <a:ext cx="1740550" cy="1267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1596EF48-465D-4E82-8737-438D23934A79}"/>
                </a:ext>
              </a:extLst>
            </p:cNvPr>
            <p:cNvSpPr/>
            <p:nvPr/>
          </p:nvSpPr>
          <p:spPr>
            <a:xfrm rot="5400000">
              <a:off x="2499085" y="2315708"/>
              <a:ext cx="228064" cy="119146"/>
            </a:xfrm>
            <a:prstGeom prst="triangle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19E409-BD01-40BB-85CC-74D2A32D2DB6}"/>
                </a:ext>
              </a:extLst>
            </p:cNvPr>
            <p:cNvSpPr txBox="1"/>
            <p:nvPr/>
          </p:nvSpPr>
          <p:spPr>
            <a:xfrm>
              <a:off x="1427340" y="2181878"/>
              <a:ext cx="912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dirty="0"/>
                <a:t>최유진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1526CBE-98C7-46EB-9A6A-6EE7AE2FB047}"/>
                </a:ext>
              </a:extLst>
            </p:cNvPr>
            <p:cNvSpPr txBox="1"/>
            <p:nvPr/>
          </p:nvSpPr>
          <p:spPr>
            <a:xfrm>
              <a:off x="2759538" y="2537976"/>
              <a:ext cx="1349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endPara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C4B4CD0-4A5D-45C8-A0C6-008F39E9653F}"/>
                </a:ext>
              </a:extLst>
            </p:cNvPr>
            <p:cNvSpPr txBox="1"/>
            <p:nvPr/>
          </p:nvSpPr>
          <p:spPr>
            <a:xfrm>
              <a:off x="2616846" y="2197216"/>
              <a:ext cx="18902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050" dirty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여기에는 내용 입력해주세요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26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뭐라고 쓸까 서브 타이틀</a:t>
            </a:r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D490D0-D62D-4E8C-B667-3F1D31E4432B}"/>
              </a:ext>
            </a:extLst>
          </p:cNvPr>
          <p:cNvSpPr txBox="1"/>
          <p:nvPr/>
        </p:nvSpPr>
        <p:spPr>
          <a:xfrm>
            <a:off x="2156168" y="4775199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{</a:t>
            </a:r>
            <a:endParaRPr lang="ko-KR" altLang="en-US" sz="8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6DCAD-95C3-44F9-8A70-A855D56A50BA}"/>
              </a:ext>
            </a:extLst>
          </p:cNvPr>
          <p:cNvSpPr txBox="1"/>
          <p:nvPr/>
        </p:nvSpPr>
        <p:spPr>
          <a:xfrm>
            <a:off x="9420401" y="4775198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}</a:t>
            </a:r>
            <a:endParaRPr lang="ko-KR" altLang="en-US" sz="8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EF279-7169-49CA-B433-C5E737906B60}"/>
              </a:ext>
            </a:extLst>
          </p:cNvPr>
          <p:cNvSpPr txBox="1"/>
          <p:nvPr/>
        </p:nvSpPr>
        <p:spPr>
          <a:xfrm>
            <a:off x="3004449" y="525225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텐서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플로우</a:t>
            </a:r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얼굴인식</a:t>
            </a:r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인공지능</a:t>
            </a:r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</a:t>
            </a:r>
            <a:endParaRPr lang="ko-KR" altLang="en-US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26" name="Picture 2" descr="face detection 이미지 검색결과">
            <a:extLst>
              <a:ext uri="{FF2B5EF4-FFF2-40B4-BE49-F238E27FC236}">
                <a16:creationId xmlns:a16="http://schemas.microsoft.com/office/drawing/2014/main" id="{310BC7AE-C0C1-45D6-8774-69DDD6D29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1" y="2027824"/>
            <a:ext cx="3580397" cy="200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이미지 검색결과">
            <a:extLst>
              <a:ext uri="{FF2B5EF4-FFF2-40B4-BE49-F238E27FC236}">
                <a16:creationId xmlns:a16="http://schemas.microsoft.com/office/drawing/2014/main" id="{D4FD8CBE-F8CE-4DE8-9CEE-55490293D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3" y="2006267"/>
            <a:ext cx="3577386" cy="20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인공지능 이미지 검색결과">
            <a:extLst>
              <a:ext uri="{FF2B5EF4-FFF2-40B4-BE49-F238E27FC236}">
                <a16:creationId xmlns:a16="http://schemas.microsoft.com/office/drawing/2014/main" id="{915F7514-5D3C-49A4-A68A-DA442282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05" y="2033838"/>
            <a:ext cx="2370222" cy="20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10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기술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환경</a:t>
            </a:r>
          </a:p>
        </p:txBody>
      </p:sp>
      <p:pic>
        <p:nvPicPr>
          <p:cNvPr id="2068" name="Picture 20" descr="windows 10 이미지 검색결과">
            <a:extLst>
              <a:ext uri="{FF2B5EF4-FFF2-40B4-BE49-F238E27FC236}">
                <a16:creationId xmlns:a16="http://schemas.microsoft.com/office/drawing/2014/main" id="{3774A84E-5C65-428E-A328-DCCC2484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35" y="1822784"/>
            <a:ext cx="51715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.net framework 4.5 이미지 검색결과">
            <a:extLst>
              <a:ext uri="{FF2B5EF4-FFF2-40B4-BE49-F238E27FC236}">
                <a16:creationId xmlns:a16="http://schemas.microsoft.com/office/drawing/2014/main" id="{2C9A6352-BCD1-4713-A7C8-2DD24714F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9" y="2283995"/>
            <a:ext cx="2965283" cy="237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51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기술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도구</a:t>
            </a:r>
          </a:p>
        </p:txBody>
      </p:sp>
      <p:pic>
        <p:nvPicPr>
          <p:cNvPr id="2054" name="Picture 6" descr="C# 이미지 검색결과">
            <a:extLst>
              <a:ext uri="{FF2B5EF4-FFF2-40B4-BE49-F238E27FC236}">
                <a16:creationId xmlns:a16="http://schemas.microsoft.com/office/drawing/2014/main" id="{9CEB0B50-AB55-469E-9B5B-C39DA337D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7" y="1483894"/>
            <a:ext cx="1974433" cy="197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sual studio 2017 이미지 검색결과">
            <a:extLst>
              <a:ext uri="{FF2B5EF4-FFF2-40B4-BE49-F238E27FC236}">
                <a16:creationId xmlns:a16="http://schemas.microsoft.com/office/drawing/2014/main" id="{743873E9-EFA4-4B89-AB58-42629B8E4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21" y="1463842"/>
            <a:ext cx="1800726" cy="18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pf 이미지 검색결과">
            <a:extLst>
              <a:ext uri="{FF2B5EF4-FFF2-40B4-BE49-F238E27FC236}">
                <a16:creationId xmlns:a16="http://schemas.microsoft.com/office/drawing/2014/main" id="{77084D17-F370-4223-B3AA-F756624F6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557" y="1327863"/>
            <a:ext cx="3215940" cy="224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ython 3.6 이미지 검색결과">
            <a:extLst>
              <a:ext uri="{FF2B5EF4-FFF2-40B4-BE49-F238E27FC236}">
                <a16:creationId xmlns:a16="http://schemas.microsoft.com/office/drawing/2014/main" id="{16D2EA5C-A665-4445-BCDE-C7BA12F56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37" y="417295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naconda 이미지 검색결과">
            <a:extLst>
              <a:ext uri="{FF2B5EF4-FFF2-40B4-BE49-F238E27FC236}">
                <a16:creationId xmlns:a16="http://schemas.microsoft.com/office/drawing/2014/main" id="{0B014165-86EE-4A6C-8D9A-6FBAF7BD4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89" y="3906251"/>
            <a:ext cx="3797968" cy="18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ysql logo 이미지 검색결과">
            <a:extLst>
              <a:ext uri="{FF2B5EF4-FFF2-40B4-BE49-F238E27FC236}">
                <a16:creationId xmlns:a16="http://schemas.microsoft.com/office/drawing/2014/main" id="{69264CC3-EA2F-431D-93E1-BE84C8F98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344" y="3946110"/>
            <a:ext cx="3513267" cy="18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yqt 이미지 검색결과">
            <a:extLst>
              <a:ext uri="{FF2B5EF4-FFF2-40B4-BE49-F238E27FC236}">
                <a16:creationId xmlns:a16="http://schemas.microsoft.com/office/drawing/2014/main" id="{6F3CD39B-D1E3-422C-A550-E995922F4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87" y="4195397"/>
            <a:ext cx="1492317" cy="15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630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기술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Python </a:t>
            </a:r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패키지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F073125-ABA3-486C-A0DA-46E6C4D9D637}"/>
              </a:ext>
            </a:extLst>
          </p:cNvPr>
          <p:cNvSpPr/>
          <p:nvPr/>
        </p:nvSpPr>
        <p:spPr>
          <a:xfrm>
            <a:off x="4455504" y="1174888"/>
            <a:ext cx="2801257" cy="28012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7F6797-D6F7-4D2E-B8EB-EF49B7ACB426}"/>
              </a:ext>
            </a:extLst>
          </p:cNvPr>
          <p:cNvSpPr/>
          <p:nvPr/>
        </p:nvSpPr>
        <p:spPr>
          <a:xfrm>
            <a:off x="3177481" y="3349311"/>
            <a:ext cx="2801257" cy="280125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85F6F2-BB19-4D7C-83EB-E755C8633D29}"/>
              </a:ext>
            </a:extLst>
          </p:cNvPr>
          <p:cNvSpPr/>
          <p:nvPr/>
        </p:nvSpPr>
        <p:spPr>
          <a:xfrm>
            <a:off x="5624286" y="3312536"/>
            <a:ext cx="2801257" cy="28012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5EB8F3-1653-42EB-9C65-993CB7E1549D}"/>
              </a:ext>
            </a:extLst>
          </p:cNvPr>
          <p:cNvCxnSpPr/>
          <p:nvPr/>
        </p:nvCxnSpPr>
        <p:spPr>
          <a:xfrm flipV="1">
            <a:off x="7200231" y="1777809"/>
            <a:ext cx="566057" cy="36285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07A4E2-2481-4B47-B28D-944CA4ED683F}"/>
              </a:ext>
            </a:extLst>
          </p:cNvPr>
          <p:cNvCxnSpPr/>
          <p:nvPr/>
        </p:nvCxnSpPr>
        <p:spPr>
          <a:xfrm>
            <a:off x="7766288" y="1777809"/>
            <a:ext cx="207554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E22747-507B-4B10-81FD-C209F724C651}"/>
              </a:ext>
            </a:extLst>
          </p:cNvPr>
          <p:cNvSpPr txBox="1"/>
          <p:nvPr/>
        </p:nvSpPr>
        <p:spPr>
          <a:xfrm>
            <a:off x="8844919" y="1384212"/>
            <a:ext cx="1088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KoNLPy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D2005E-E99D-4E14-A51E-6EA3C7D35F7C}"/>
              </a:ext>
            </a:extLst>
          </p:cNvPr>
          <p:cNvSpPr txBox="1"/>
          <p:nvPr/>
        </p:nvSpPr>
        <p:spPr>
          <a:xfrm>
            <a:off x="8111227" y="1874465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형태소 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1DE901-8F22-47B5-AE0E-D802B6B5FA75}"/>
              </a:ext>
            </a:extLst>
          </p:cNvPr>
          <p:cNvSpPr txBox="1"/>
          <p:nvPr/>
        </p:nvSpPr>
        <p:spPr>
          <a:xfrm>
            <a:off x="8111227" y="212931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1B34A5-F314-4F9E-9489-4CFD95C4CE54}"/>
              </a:ext>
            </a:extLst>
          </p:cNvPr>
          <p:cNvSpPr txBox="1"/>
          <p:nvPr/>
        </p:nvSpPr>
        <p:spPr>
          <a:xfrm>
            <a:off x="8111227" y="238415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62BC61B-51AA-463D-9C20-421EEE4F07BE}"/>
              </a:ext>
            </a:extLst>
          </p:cNvPr>
          <p:cNvCxnSpPr>
            <a:cxnSpLocks/>
          </p:cNvCxnSpPr>
          <p:nvPr/>
        </p:nvCxnSpPr>
        <p:spPr>
          <a:xfrm>
            <a:off x="8976051" y="4400992"/>
            <a:ext cx="194047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389BA3-AF94-4160-A778-44DD64F632C1}"/>
              </a:ext>
            </a:extLst>
          </p:cNvPr>
          <p:cNvSpPr txBox="1"/>
          <p:nvPr/>
        </p:nvSpPr>
        <p:spPr>
          <a:xfrm>
            <a:off x="9741754" y="4007395"/>
            <a:ext cx="1443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Tensorflow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7127D6-AE20-4A02-A34F-FE6CD6FD51EE}"/>
              </a:ext>
            </a:extLst>
          </p:cNvPr>
          <p:cNvSpPr txBox="1"/>
          <p:nvPr/>
        </p:nvSpPr>
        <p:spPr>
          <a:xfrm>
            <a:off x="9138976" y="4497648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 학습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0778A2-0E1B-49EA-941C-AF22EC9DD430}"/>
              </a:ext>
            </a:extLst>
          </p:cNvPr>
          <p:cNvSpPr txBox="1"/>
          <p:nvPr/>
        </p:nvSpPr>
        <p:spPr>
          <a:xfrm>
            <a:off x="9138976" y="4752494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50DC1-1898-47FB-AFA5-3C1031323385}"/>
              </a:ext>
            </a:extLst>
          </p:cNvPr>
          <p:cNvSpPr txBox="1"/>
          <p:nvPr/>
        </p:nvSpPr>
        <p:spPr>
          <a:xfrm>
            <a:off x="9138976" y="500734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C5A18A-3F13-44FF-A33A-AB2F5344D9E7}"/>
              </a:ext>
            </a:extLst>
          </p:cNvPr>
          <p:cNvCxnSpPr/>
          <p:nvPr/>
        </p:nvCxnSpPr>
        <p:spPr>
          <a:xfrm flipV="1">
            <a:off x="8417769" y="4400773"/>
            <a:ext cx="566057" cy="36285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C2D2FA0-3AA4-4796-B4DF-A9C23690F475}"/>
              </a:ext>
            </a:extLst>
          </p:cNvPr>
          <p:cNvCxnSpPr>
            <a:cxnSpLocks/>
          </p:cNvCxnSpPr>
          <p:nvPr/>
        </p:nvCxnSpPr>
        <p:spPr>
          <a:xfrm>
            <a:off x="2743200" y="3543050"/>
            <a:ext cx="674914" cy="6644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6CB5059-B23D-48E5-90EA-65E36BB76BB2}"/>
              </a:ext>
            </a:extLst>
          </p:cNvPr>
          <p:cNvCxnSpPr>
            <a:cxnSpLocks/>
          </p:cNvCxnSpPr>
          <p:nvPr/>
        </p:nvCxnSpPr>
        <p:spPr>
          <a:xfrm>
            <a:off x="803603" y="3542081"/>
            <a:ext cx="194047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DBB6F6-665C-4352-A559-3E5E8FB425ED}"/>
              </a:ext>
            </a:extLst>
          </p:cNvPr>
          <p:cNvSpPr txBox="1"/>
          <p:nvPr/>
        </p:nvSpPr>
        <p:spPr>
          <a:xfrm>
            <a:off x="757619" y="3148484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OPEN CV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5BC1D2-9804-46CF-8D14-FFC6F48921D2}"/>
              </a:ext>
            </a:extLst>
          </p:cNvPr>
          <p:cNvSpPr txBox="1"/>
          <p:nvPr/>
        </p:nvSpPr>
        <p:spPr>
          <a:xfrm>
            <a:off x="757619" y="3638737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 처리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34EF5-4E71-40A4-93BD-BEBD1AA82937}"/>
              </a:ext>
            </a:extLst>
          </p:cNvPr>
          <p:cNvSpPr txBox="1"/>
          <p:nvPr/>
        </p:nvSpPr>
        <p:spPr>
          <a:xfrm>
            <a:off x="757619" y="389358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83A557-141A-4098-A0B3-928190922158}"/>
              </a:ext>
            </a:extLst>
          </p:cNvPr>
          <p:cNvSpPr txBox="1"/>
          <p:nvPr/>
        </p:nvSpPr>
        <p:spPr>
          <a:xfrm>
            <a:off x="757619" y="4148429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pic>
        <p:nvPicPr>
          <p:cNvPr id="2052" name="Picture 4" descr="tensorflow 이미지 검색결과">
            <a:extLst>
              <a:ext uri="{FF2B5EF4-FFF2-40B4-BE49-F238E27FC236}">
                <a16:creationId xmlns:a16="http://schemas.microsoft.com/office/drawing/2014/main" id="{329766B6-DCB6-4BC9-9DA3-1C2D7DA2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064" y="3958387"/>
            <a:ext cx="1559293" cy="129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pencv 이미지 검색결과">
            <a:extLst>
              <a:ext uri="{FF2B5EF4-FFF2-40B4-BE49-F238E27FC236}">
                <a16:creationId xmlns:a16="http://schemas.microsoft.com/office/drawing/2014/main" id="{0F5CD927-0CBE-475E-9F1F-9E11AE92F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18" y="3582152"/>
            <a:ext cx="1845845" cy="22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onlpy 이미지 검색결과">
            <a:extLst>
              <a:ext uri="{FF2B5EF4-FFF2-40B4-BE49-F238E27FC236}">
                <a16:creationId xmlns:a16="http://schemas.microsoft.com/office/drawing/2014/main" id="{C2DFFA22-6FA7-4A97-B31A-39C2F586E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55" y="1472114"/>
            <a:ext cx="1677403" cy="211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1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</a:t>
            </a:r>
            <a:r>
              <a:rPr lang="ko-KR" altLang="en-US" sz="2800" b="1" dirty="0" err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아키텍쳐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C# Server?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BF93A0-6766-4ED5-8F2B-D0048716FD08}"/>
              </a:ext>
            </a:extLst>
          </p:cNvPr>
          <p:cNvSpPr/>
          <p:nvPr/>
        </p:nvSpPr>
        <p:spPr>
          <a:xfrm>
            <a:off x="7956487" y="1971459"/>
            <a:ext cx="2243944" cy="22439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FA991E-8CE4-4B57-AE45-DEE40AC44958}"/>
              </a:ext>
            </a:extLst>
          </p:cNvPr>
          <p:cNvGrpSpPr/>
          <p:nvPr/>
        </p:nvGrpSpPr>
        <p:grpSpPr>
          <a:xfrm>
            <a:off x="5996465" y="2904744"/>
            <a:ext cx="377371" cy="377371"/>
            <a:chOff x="3902976" y="1465943"/>
            <a:chExt cx="377371" cy="377371"/>
          </a:xfrm>
          <a:solidFill>
            <a:schemeClr val="bg2">
              <a:lumMod val="90000"/>
            </a:schemeClr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D0CF035-A36F-4EDA-9E5B-C8A39320B117}"/>
                </a:ext>
              </a:extLst>
            </p:cNvPr>
            <p:cNvSpPr/>
            <p:nvPr/>
          </p:nvSpPr>
          <p:spPr>
            <a:xfrm>
              <a:off x="4032240" y="1465943"/>
              <a:ext cx="118845" cy="377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B0E33AB-B072-4148-99E4-DE6627C63610}"/>
                </a:ext>
              </a:extLst>
            </p:cNvPr>
            <p:cNvSpPr/>
            <p:nvPr/>
          </p:nvSpPr>
          <p:spPr>
            <a:xfrm rot="5400000">
              <a:off x="4032239" y="1465942"/>
              <a:ext cx="118845" cy="377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C9CC133-4B28-49BC-83AC-858F4BA696C9}"/>
              </a:ext>
            </a:extLst>
          </p:cNvPr>
          <p:cNvSpPr/>
          <p:nvPr/>
        </p:nvSpPr>
        <p:spPr>
          <a:xfrm>
            <a:off x="1022685" y="1961148"/>
            <a:ext cx="4211053" cy="1973179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898AB40-09B3-4C71-9B9A-FB65A17CE0F0}"/>
              </a:ext>
            </a:extLst>
          </p:cNvPr>
          <p:cNvSpPr/>
          <p:nvPr/>
        </p:nvSpPr>
        <p:spPr>
          <a:xfrm>
            <a:off x="5991727" y="2334125"/>
            <a:ext cx="481263" cy="37297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1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핵심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Python – </a:t>
            </a:r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얼굴 인식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BB6AF7-FFDD-4F79-9D32-013F669B1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" y="1503195"/>
            <a:ext cx="7531560" cy="30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01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928</Words>
  <Application>Microsoft Office PowerPoint</Application>
  <PresentationFormat>와이드스크린</PresentationFormat>
  <Paragraphs>170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맑은 고딕</vt:lpstr>
      <vt:lpstr>KoPub돋움체 Bold</vt:lpstr>
      <vt:lpstr>KoPub돋움체 Light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이하는 템플릿 백업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박현조</dc:creator>
  <cp:lastModifiedBy>정 찬묵</cp:lastModifiedBy>
  <cp:revision>29</cp:revision>
  <dcterms:created xsi:type="dcterms:W3CDTF">2017-10-10T13:08:06Z</dcterms:created>
  <dcterms:modified xsi:type="dcterms:W3CDTF">2020-02-17T11:31:35Z</dcterms:modified>
</cp:coreProperties>
</file>