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8"/>
  </p:notesMasterIdLst>
  <p:sldIdLst>
    <p:sldId id="256" r:id="rId2"/>
    <p:sldId id="257" r:id="rId3"/>
    <p:sldId id="259" r:id="rId4"/>
    <p:sldId id="261" r:id="rId5"/>
    <p:sldId id="262" r:id="rId6"/>
    <p:sldId id="260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3DE63D-F8AF-4F27-A157-5C0F78BE456F}" type="datetimeFigureOut">
              <a:rPr lang="ko-KR" altLang="en-US" smtClean="0"/>
              <a:t>2018-10-24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A85D9-5E99-4503-B70B-80F511E11A5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5326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8A85D9-5E99-4503-B70B-80F511E11A56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3743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8A85D9-5E99-4503-B70B-80F511E11A56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125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F305E-C514-4E91-9A44-28D3FA9306D2}" type="datetimeFigureOut">
              <a:rPr lang="ko-KR" altLang="en-US" smtClean="0"/>
              <a:t>2018-10-24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3D3F-834D-4528-AFE1-48DF292C4C0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2282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F305E-C514-4E91-9A44-28D3FA9306D2}" type="datetimeFigureOut">
              <a:rPr lang="ko-KR" altLang="en-US" smtClean="0"/>
              <a:t>2018-10-24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3D3F-834D-4528-AFE1-48DF292C4C0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7209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F305E-C514-4E91-9A44-28D3FA9306D2}" type="datetimeFigureOut">
              <a:rPr lang="ko-KR" altLang="en-US" smtClean="0"/>
              <a:t>2018-10-24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F3D3F-834D-4528-AFE1-48DF292C4C0C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9F9973F-EFB5-4D6C-8E37-1D0228C3EC0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6080227"/>
            <a:ext cx="521419" cy="52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610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53752" y="1487382"/>
            <a:ext cx="904657" cy="1126089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Q</a:t>
            </a:r>
          </a:p>
          <a:p>
            <a:pPr algn="ctr"/>
            <a:r>
              <a:rPr lang="ko-KR" altLang="en-US" sz="1400" dirty="0"/>
              <a:t>저장하고 닫기</a:t>
            </a:r>
            <a:endParaRPr lang="en-US" altLang="ko-KR" sz="1400" dirty="0"/>
          </a:p>
        </p:txBody>
      </p:sp>
      <p:sp>
        <p:nvSpPr>
          <p:cNvPr id="29" name="직사각형 28"/>
          <p:cNvSpPr/>
          <p:nvPr/>
        </p:nvSpPr>
        <p:spPr>
          <a:xfrm>
            <a:off x="958408" y="1487382"/>
            <a:ext cx="904657" cy="1126089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W</a:t>
            </a:r>
          </a:p>
          <a:p>
            <a:pPr algn="ctr"/>
            <a:r>
              <a:rPr lang="ko-KR" altLang="en-US" sz="1400" dirty="0"/>
              <a:t>저장하고 문서닫기</a:t>
            </a:r>
            <a:endParaRPr lang="en-US" altLang="ko-KR" sz="1400" dirty="0"/>
          </a:p>
        </p:txBody>
      </p:sp>
      <p:sp>
        <p:nvSpPr>
          <p:cNvPr id="30" name="직사각형 29"/>
          <p:cNvSpPr/>
          <p:nvPr/>
        </p:nvSpPr>
        <p:spPr>
          <a:xfrm>
            <a:off x="1863063" y="1487382"/>
            <a:ext cx="904657" cy="1126089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E</a:t>
            </a:r>
          </a:p>
          <a:p>
            <a:pPr algn="ctr"/>
            <a:r>
              <a:rPr lang="ko-KR" altLang="en-US" sz="1400" dirty="0"/>
              <a:t>가운데</a:t>
            </a:r>
            <a:endParaRPr lang="en-US" altLang="ko-KR" sz="1400" dirty="0"/>
          </a:p>
          <a:p>
            <a:pPr algn="ctr"/>
            <a:r>
              <a:rPr lang="ko-KR" altLang="en-US" sz="1400" dirty="0"/>
              <a:t>맞춤</a:t>
            </a:r>
            <a:endParaRPr lang="en-US" altLang="ko-KR" sz="1400" dirty="0"/>
          </a:p>
        </p:txBody>
      </p:sp>
      <p:sp>
        <p:nvSpPr>
          <p:cNvPr id="31" name="직사각형 30"/>
          <p:cNvSpPr/>
          <p:nvPr/>
        </p:nvSpPr>
        <p:spPr>
          <a:xfrm>
            <a:off x="2767719" y="1487382"/>
            <a:ext cx="904657" cy="1126089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R</a:t>
            </a:r>
          </a:p>
          <a:p>
            <a:pPr algn="ctr"/>
            <a:r>
              <a:rPr lang="ko-KR" altLang="en-US" sz="1400" dirty="0"/>
              <a:t>오른쪽</a:t>
            </a:r>
            <a:endParaRPr lang="en-US" altLang="ko-KR" sz="1400" dirty="0"/>
          </a:p>
          <a:p>
            <a:pPr algn="ctr"/>
            <a:r>
              <a:rPr lang="ko-KR" altLang="en-US" sz="1400" dirty="0"/>
              <a:t>맞춤</a:t>
            </a:r>
            <a:endParaRPr lang="en-US" altLang="ko-KR" sz="1400" dirty="0"/>
          </a:p>
        </p:txBody>
      </p:sp>
      <p:sp>
        <p:nvSpPr>
          <p:cNvPr id="32" name="직사각형 31"/>
          <p:cNvSpPr/>
          <p:nvPr/>
        </p:nvSpPr>
        <p:spPr>
          <a:xfrm>
            <a:off x="3672375" y="1487382"/>
            <a:ext cx="904657" cy="1126089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T</a:t>
            </a:r>
          </a:p>
          <a:p>
            <a:pPr algn="ctr"/>
            <a:r>
              <a:rPr lang="ko-KR" altLang="en-US" sz="1400" dirty="0"/>
              <a:t>글꼴</a:t>
            </a:r>
            <a:endParaRPr lang="en-US" altLang="ko-KR" sz="1400" dirty="0"/>
          </a:p>
          <a:p>
            <a:pPr algn="ctr"/>
            <a:r>
              <a:rPr lang="ko-KR" altLang="en-US" sz="1400" dirty="0"/>
              <a:t>속성</a:t>
            </a:r>
            <a:endParaRPr lang="en-US" altLang="ko-KR" sz="1400" dirty="0"/>
          </a:p>
        </p:txBody>
      </p:sp>
      <p:sp>
        <p:nvSpPr>
          <p:cNvPr id="33" name="직사각형 32"/>
          <p:cNvSpPr/>
          <p:nvPr/>
        </p:nvSpPr>
        <p:spPr>
          <a:xfrm>
            <a:off x="4577031" y="1487382"/>
            <a:ext cx="904657" cy="1126089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Y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방금 쓴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글자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붙여넣기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471625" y="1487382"/>
            <a:ext cx="904657" cy="1126089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U</a:t>
            </a:r>
          </a:p>
          <a:p>
            <a:pPr algn="ctr"/>
            <a:r>
              <a:rPr lang="ko-KR" altLang="en-US" sz="1400" dirty="0"/>
              <a:t>밑줄</a:t>
            </a:r>
            <a:endParaRPr lang="en-US" altLang="ko-KR" sz="1400" dirty="0"/>
          </a:p>
        </p:txBody>
      </p:sp>
      <p:sp>
        <p:nvSpPr>
          <p:cNvPr id="35" name="직사각형 34"/>
          <p:cNvSpPr/>
          <p:nvPr/>
        </p:nvSpPr>
        <p:spPr>
          <a:xfrm>
            <a:off x="6376281" y="1487382"/>
            <a:ext cx="904657" cy="1126089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I</a:t>
            </a:r>
          </a:p>
          <a:p>
            <a:pPr algn="ctr"/>
            <a:r>
              <a:rPr lang="ko-KR" altLang="en-US" sz="1400" dirty="0"/>
              <a:t>기울임꼴</a:t>
            </a:r>
            <a:endParaRPr lang="en-US" altLang="ko-KR" sz="1400" dirty="0"/>
          </a:p>
        </p:txBody>
      </p:sp>
      <p:sp>
        <p:nvSpPr>
          <p:cNvPr id="36" name="직사각형 35"/>
          <p:cNvSpPr/>
          <p:nvPr/>
        </p:nvSpPr>
        <p:spPr>
          <a:xfrm>
            <a:off x="7280937" y="1487382"/>
            <a:ext cx="904657" cy="1126089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O</a:t>
            </a:r>
          </a:p>
          <a:p>
            <a:pPr algn="ctr"/>
            <a:r>
              <a:rPr lang="ko-KR" altLang="en-US" sz="1400" dirty="0"/>
              <a:t>열기</a:t>
            </a:r>
            <a:endParaRPr lang="en-US" altLang="ko-KR" sz="1400" dirty="0"/>
          </a:p>
        </p:txBody>
      </p:sp>
      <p:sp>
        <p:nvSpPr>
          <p:cNvPr id="37" name="직사각형 36"/>
          <p:cNvSpPr/>
          <p:nvPr/>
        </p:nvSpPr>
        <p:spPr>
          <a:xfrm>
            <a:off x="8185592" y="1487382"/>
            <a:ext cx="904657" cy="1126089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P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인쇄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3752" y="2613471"/>
            <a:ext cx="904657" cy="1126089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모두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선택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958408" y="2613471"/>
            <a:ext cx="904657" cy="1126089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S</a:t>
            </a:r>
          </a:p>
          <a:p>
            <a:pPr algn="ctr"/>
            <a:r>
              <a:rPr lang="ko-KR" altLang="en-US" sz="1400" dirty="0"/>
              <a:t>저장</a:t>
            </a:r>
            <a:endParaRPr lang="en-US" altLang="ko-KR" sz="1400" dirty="0"/>
          </a:p>
        </p:txBody>
      </p:sp>
      <p:sp>
        <p:nvSpPr>
          <p:cNvPr id="40" name="직사각형 39"/>
          <p:cNvSpPr/>
          <p:nvPr/>
        </p:nvSpPr>
        <p:spPr>
          <a:xfrm>
            <a:off x="1863063" y="2613471"/>
            <a:ext cx="904657" cy="1126089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D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선택한거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그대로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복사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767719" y="2613471"/>
            <a:ext cx="904657" cy="1126089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찾기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672375" y="2613471"/>
            <a:ext cx="904657" cy="1126089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G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그룹화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577031" y="2613471"/>
            <a:ext cx="904657" cy="1126089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바꾸기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471625" y="2613471"/>
            <a:ext cx="904657" cy="1126089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J</a:t>
            </a:r>
          </a:p>
          <a:p>
            <a:pPr algn="ctr"/>
            <a:r>
              <a:rPr lang="ko-KR" altLang="en-US" sz="1400" dirty="0"/>
              <a:t>양쪽</a:t>
            </a:r>
            <a:endParaRPr lang="en-US" altLang="ko-KR" sz="1400" dirty="0"/>
          </a:p>
          <a:p>
            <a:pPr algn="ctr"/>
            <a:r>
              <a:rPr lang="ko-KR" altLang="en-US" sz="1400" dirty="0"/>
              <a:t>맞춤</a:t>
            </a:r>
            <a:endParaRPr lang="en-US" altLang="ko-KR" sz="1400" dirty="0"/>
          </a:p>
        </p:txBody>
      </p:sp>
      <p:sp>
        <p:nvSpPr>
          <p:cNvPr id="45" name="직사각형 44"/>
          <p:cNvSpPr/>
          <p:nvPr/>
        </p:nvSpPr>
        <p:spPr>
          <a:xfrm>
            <a:off x="6376281" y="2613471"/>
            <a:ext cx="904657" cy="1126089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K</a:t>
            </a:r>
          </a:p>
          <a:p>
            <a:pPr algn="ctr"/>
            <a:r>
              <a:rPr lang="ko-KR" altLang="en-US" sz="1400" dirty="0"/>
              <a:t>링크</a:t>
            </a:r>
            <a:endParaRPr lang="en-US" altLang="ko-KR" sz="1400" dirty="0"/>
          </a:p>
          <a:p>
            <a:pPr algn="ctr"/>
            <a:r>
              <a:rPr lang="ko-KR" altLang="en-US" sz="1400" dirty="0"/>
              <a:t>삽입</a:t>
            </a:r>
            <a:endParaRPr lang="en-US" altLang="ko-KR" sz="1400" dirty="0"/>
          </a:p>
        </p:txBody>
      </p:sp>
      <p:sp>
        <p:nvSpPr>
          <p:cNvPr id="46" name="직사각형 45"/>
          <p:cNvSpPr/>
          <p:nvPr/>
        </p:nvSpPr>
        <p:spPr>
          <a:xfrm>
            <a:off x="7280937" y="2613471"/>
            <a:ext cx="904657" cy="1126089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L</a:t>
            </a:r>
          </a:p>
          <a:p>
            <a:pPr algn="ctr"/>
            <a:r>
              <a:rPr lang="ko-KR" altLang="en-US" sz="1400" dirty="0"/>
              <a:t>왼쪽</a:t>
            </a:r>
            <a:endParaRPr lang="en-US" altLang="ko-KR" sz="1400" dirty="0"/>
          </a:p>
          <a:p>
            <a:pPr algn="ctr"/>
            <a:r>
              <a:rPr lang="ko-KR" altLang="en-US" sz="1400" dirty="0"/>
              <a:t>맞춤</a:t>
            </a:r>
            <a:endParaRPr lang="en-US" altLang="ko-KR" sz="1400" dirty="0"/>
          </a:p>
        </p:txBody>
      </p:sp>
      <p:sp>
        <p:nvSpPr>
          <p:cNvPr id="51" name="직사각형 50"/>
          <p:cNvSpPr/>
          <p:nvPr/>
        </p:nvSpPr>
        <p:spPr>
          <a:xfrm>
            <a:off x="961342" y="3745669"/>
            <a:ext cx="904657" cy="1126089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Z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실행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취소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863063" y="3739559"/>
            <a:ext cx="904657" cy="1126089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X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잘라내기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767719" y="3739559"/>
            <a:ext cx="904657" cy="1126089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복사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672375" y="3739559"/>
            <a:ext cx="904657" cy="1126089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V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붙여넣기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577030" y="3739559"/>
            <a:ext cx="904657" cy="1126089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B</a:t>
            </a:r>
            <a:endParaRPr lang="en-US" altLang="ko-KR" sz="2000" dirty="0"/>
          </a:p>
          <a:p>
            <a:pPr algn="ctr"/>
            <a:r>
              <a:rPr lang="ko-KR" altLang="en-US" sz="1400" dirty="0"/>
              <a:t>굵게</a:t>
            </a:r>
            <a:endParaRPr lang="en-US" altLang="ko-KR" sz="1400" dirty="0"/>
          </a:p>
        </p:txBody>
      </p:sp>
      <p:sp>
        <p:nvSpPr>
          <p:cNvPr id="56" name="직사각형 55"/>
          <p:cNvSpPr/>
          <p:nvPr/>
        </p:nvSpPr>
        <p:spPr>
          <a:xfrm>
            <a:off x="5481687" y="3739556"/>
            <a:ext cx="904657" cy="1126089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N</a:t>
            </a:r>
          </a:p>
          <a:p>
            <a:pPr algn="ctr"/>
            <a:r>
              <a:rPr lang="ko-KR" altLang="en-US" sz="1400" dirty="0"/>
              <a:t>새 파일</a:t>
            </a:r>
            <a:endParaRPr lang="en-US" altLang="ko-KR" sz="1400" dirty="0"/>
          </a:p>
        </p:txBody>
      </p:sp>
      <p:sp>
        <p:nvSpPr>
          <p:cNvPr id="57" name="직사각형 56"/>
          <p:cNvSpPr/>
          <p:nvPr/>
        </p:nvSpPr>
        <p:spPr>
          <a:xfrm>
            <a:off x="6376281" y="3739559"/>
            <a:ext cx="904657" cy="1126089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M</a:t>
            </a:r>
          </a:p>
          <a:p>
            <a:pPr algn="ctr"/>
            <a:r>
              <a:rPr lang="ko-KR" altLang="en-US" sz="1400" dirty="0"/>
              <a:t>새</a:t>
            </a:r>
            <a:endParaRPr lang="en-US" altLang="ko-KR" sz="1400" dirty="0"/>
          </a:p>
          <a:p>
            <a:pPr algn="ctr"/>
            <a:r>
              <a:rPr lang="ko-KR" altLang="en-US" sz="1400" dirty="0"/>
              <a:t>슬라이드</a:t>
            </a:r>
            <a:endParaRPr lang="en-US" altLang="ko-KR" sz="1400" dirty="0"/>
          </a:p>
        </p:txBody>
      </p:sp>
      <p:sp>
        <p:nvSpPr>
          <p:cNvPr id="61" name="직사각형 60"/>
          <p:cNvSpPr/>
          <p:nvPr/>
        </p:nvSpPr>
        <p:spPr>
          <a:xfrm>
            <a:off x="2784959" y="4872541"/>
            <a:ext cx="904657" cy="1126089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F1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도구모음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표시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689615" y="4872541"/>
            <a:ext cx="904657" cy="1126089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F2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인쇄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594270" y="4872541"/>
            <a:ext cx="904657" cy="1126089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F4</a:t>
            </a:r>
          </a:p>
          <a:p>
            <a:pPr algn="ctr"/>
            <a:r>
              <a:rPr lang="ko-KR" altLang="en-US" sz="1400" dirty="0"/>
              <a:t>저장하고</a:t>
            </a:r>
            <a:endParaRPr lang="en-US" altLang="ko-KR" sz="1400" dirty="0"/>
          </a:p>
          <a:p>
            <a:pPr algn="ctr"/>
            <a:r>
              <a:rPr lang="ko-KR" altLang="en-US" sz="1400" dirty="0"/>
              <a:t>문서닫기</a:t>
            </a:r>
            <a:endParaRPr lang="en-US" altLang="ko-KR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5498927" y="4872538"/>
            <a:ext cx="904657" cy="1126089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F5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슬라이드 쇼 브로드캐스트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403583" y="4878651"/>
            <a:ext cx="904657" cy="1126089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F12</a:t>
            </a:r>
            <a:endParaRPr lang="en-US" altLang="ko-KR" sz="1400" dirty="0"/>
          </a:p>
          <a:p>
            <a:pPr algn="ctr"/>
            <a:r>
              <a:rPr lang="ko-KR" altLang="en-US" sz="1400" dirty="0"/>
              <a:t>열기</a:t>
            </a:r>
            <a:endParaRPr lang="en-US" altLang="ko-KR" sz="2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82F0E00-9BA5-4860-AA9B-F13D75FB48D3}"/>
              </a:ext>
            </a:extLst>
          </p:cNvPr>
          <p:cNvSpPr/>
          <p:nvPr/>
        </p:nvSpPr>
        <p:spPr>
          <a:xfrm>
            <a:off x="755576" y="0"/>
            <a:ext cx="800265" cy="1023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DA5EB3-179D-416A-8BEE-DB851B648D83}"/>
              </a:ext>
            </a:extLst>
          </p:cNvPr>
          <p:cNvSpPr txBox="1"/>
          <p:nvPr/>
        </p:nvSpPr>
        <p:spPr>
          <a:xfrm>
            <a:off x="862713" y="476109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2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40EAD10-9C74-43BB-9184-FBAF968470FB}"/>
              </a:ext>
            </a:extLst>
          </p:cNvPr>
          <p:cNvSpPr txBox="1"/>
          <p:nvPr/>
        </p:nvSpPr>
        <p:spPr>
          <a:xfrm>
            <a:off x="1611142" y="476109"/>
            <a:ext cx="20874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CTRL</a:t>
            </a:r>
            <a:r>
              <a:rPr lang="ko-KR" altLang="en-US" sz="28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과 함께</a:t>
            </a:r>
          </a:p>
        </p:txBody>
      </p:sp>
    </p:spTree>
    <p:extLst>
      <p:ext uri="{BB962C8B-B14F-4D97-AF65-F5344CB8AC3E}">
        <p14:creationId xmlns:p14="http://schemas.microsoft.com/office/powerpoint/2010/main" val="1722300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958408" y="2865955"/>
            <a:ext cx="904656" cy="1126089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W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보기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탭으로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이동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863063" y="2865955"/>
            <a:ext cx="904656" cy="112608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E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액세스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키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767719" y="2865955"/>
            <a:ext cx="904656" cy="1126089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R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검토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탭으로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이동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672375" y="2865955"/>
            <a:ext cx="904656" cy="112608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T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액세스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키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376281" y="2865955"/>
            <a:ext cx="904656" cy="112608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I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액세스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키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280937" y="2865955"/>
            <a:ext cx="904656" cy="112608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O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액세스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키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3752" y="3992044"/>
            <a:ext cx="904656" cy="1126089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A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애니메이션 탭으로 이동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58408" y="3992044"/>
            <a:ext cx="904656" cy="1126089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S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슬라이드 쇼 탭으로 이동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863063" y="3992044"/>
            <a:ext cx="904656" cy="112608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D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액세스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키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767719" y="3992044"/>
            <a:ext cx="904656" cy="1126089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F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파일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탭으로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이동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672375" y="3992044"/>
            <a:ext cx="904656" cy="1126089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G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디자인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탭으로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이동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577031" y="3992044"/>
            <a:ext cx="904656" cy="1126089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H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홈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탭으로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이동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471625" y="3992044"/>
            <a:ext cx="904656" cy="1126089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J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서식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탭으로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이동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376281" y="3992044"/>
            <a:ext cx="904656" cy="1126089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K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전환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탭으로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이동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672375" y="5118132"/>
            <a:ext cx="904656" cy="112608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V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액세스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키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481687" y="5118129"/>
            <a:ext cx="904656" cy="1126089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N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삽입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탭으로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이동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3752" y="2865955"/>
            <a:ext cx="904656" cy="1126089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0">
                <a:schemeClr val="bg1">
                  <a:lumMod val="95000"/>
                </a:schemeClr>
              </a:gs>
            </a:gsLst>
            <a:lin ang="5400000" scaled="0"/>
          </a:gra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4577031" y="2865955"/>
            <a:ext cx="904656" cy="1126089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0">
                <a:schemeClr val="bg1">
                  <a:lumMod val="95000"/>
                </a:schemeClr>
              </a:gs>
            </a:gsLst>
            <a:lin ang="5400000" scaled="0"/>
          </a:gra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5471625" y="2865955"/>
            <a:ext cx="904656" cy="1126089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0">
                <a:schemeClr val="bg1">
                  <a:lumMod val="95000"/>
                </a:schemeClr>
              </a:gs>
            </a:gsLst>
            <a:lin ang="5400000" scaled="0"/>
          </a:gra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U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185592" y="2865955"/>
            <a:ext cx="904656" cy="1126089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0">
                <a:schemeClr val="bg1">
                  <a:lumMod val="95000"/>
                </a:schemeClr>
              </a:gs>
            </a:gsLst>
            <a:lin ang="5400000" scaled="0"/>
          </a:gra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7280937" y="3992044"/>
            <a:ext cx="904656" cy="1126089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0">
                <a:schemeClr val="bg1">
                  <a:lumMod val="95000"/>
                </a:schemeClr>
              </a:gs>
            </a:gsLst>
            <a:lin ang="5400000" scaled="0"/>
          </a:gra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961342" y="5124242"/>
            <a:ext cx="904656" cy="1126089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0">
                <a:schemeClr val="bg1">
                  <a:lumMod val="95000"/>
                </a:schemeClr>
              </a:gs>
            </a:gsLst>
            <a:lin ang="5400000" scaled="0"/>
          </a:gra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863063" y="5118132"/>
            <a:ext cx="904656" cy="1126089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0">
                <a:schemeClr val="bg1">
                  <a:lumMod val="95000"/>
                </a:schemeClr>
              </a:gs>
            </a:gsLst>
            <a:lin ang="5400000" scaled="0"/>
          </a:gra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2767719" y="5118132"/>
            <a:ext cx="904656" cy="1126089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0">
                <a:schemeClr val="bg1">
                  <a:lumMod val="95000"/>
                </a:schemeClr>
              </a:gs>
            </a:gsLst>
            <a:lin ang="5400000" scaled="0"/>
          </a:gra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4577030" y="5118132"/>
            <a:ext cx="904656" cy="1126089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0">
                <a:schemeClr val="bg1">
                  <a:lumMod val="95000"/>
                </a:schemeClr>
              </a:gs>
            </a:gsLst>
            <a:lin ang="5400000" scaled="0"/>
          </a:gra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B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376281" y="5118132"/>
            <a:ext cx="904656" cy="1126089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0">
                <a:schemeClr val="bg1">
                  <a:lumMod val="95000"/>
                </a:schemeClr>
              </a:gs>
            </a:gsLst>
            <a:lin ang="5400000" scaled="0"/>
          </a:gra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2590048-8A1D-4938-9192-B27369A81FC6}"/>
              </a:ext>
            </a:extLst>
          </p:cNvPr>
          <p:cNvSpPr/>
          <p:nvPr/>
        </p:nvSpPr>
        <p:spPr>
          <a:xfrm>
            <a:off x="755576" y="0"/>
            <a:ext cx="800265" cy="1023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2F4EE4B-1908-41F2-BAB7-67C0C73623A2}"/>
              </a:ext>
            </a:extLst>
          </p:cNvPr>
          <p:cNvSpPr txBox="1"/>
          <p:nvPr/>
        </p:nvSpPr>
        <p:spPr>
          <a:xfrm>
            <a:off x="862713" y="476109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2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C1A4CAD-0DBE-4ED2-862F-5592CD8CD737}"/>
              </a:ext>
            </a:extLst>
          </p:cNvPr>
          <p:cNvSpPr txBox="1"/>
          <p:nvPr/>
        </p:nvSpPr>
        <p:spPr>
          <a:xfrm>
            <a:off x="1611142" y="476109"/>
            <a:ext cx="1856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ALT</a:t>
            </a:r>
            <a:r>
              <a:rPr lang="ko-KR" altLang="en-US" sz="28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와 함께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EB0BEAE-B3AB-4A0F-80DF-350A90033BFE}"/>
              </a:ext>
            </a:extLst>
          </p:cNvPr>
          <p:cNvSpPr/>
          <p:nvPr/>
        </p:nvSpPr>
        <p:spPr>
          <a:xfrm>
            <a:off x="958407" y="1335265"/>
            <a:ext cx="904656" cy="112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F2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다른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이름으로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저장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30B2EA6-DAC2-4EBF-9C8B-A64DED75C343}"/>
              </a:ext>
            </a:extLst>
          </p:cNvPr>
          <p:cNvSpPr/>
          <p:nvPr/>
        </p:nvSpPr>
        <p:spPr>
          <a:xfrm>
            <a:off x="1863062" y="1335265"/>
            <a:ext cx="904656" cy="112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F4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저장하고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문서닫기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1CDFD167-EA3C-4B94-B026-AB16F471CBA1}"/>
              </a:ext>
            </a:extLst>
          </p:cNvPr>
          <p:cNvSpPr/>
          <p:nvPr/>
        </p:nvSpPr>
        <p:spPr>
          <a:xfrm>
            <a:off x="2767719" y="1335262"/>
            <a:ext cx="904656" cy="112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F5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창 복원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547FBB2-6FE8-4894-8EC4-C1858C565ACD}"/>
              </a:ext>
            </a:extLst>
          </p:cNvPr>
          <p:cNvSpPr/>
          <p:nvPr/>
        </p:nvSpPr>
        <p:spPr>
          <a:xfrm>
            <a:off x="6372134" y="1341375"/>
            <a:ext cx="904656" cy="1126089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ysClr val="windowText" lastClr="000000"/>
                </a:solidFill>
              </a:rPr>
              <a:t>F11</a:t>
            </a:r>
            <a:endParaRPr lang="en-US" altLang="ko-KR" sz="140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400">
                <a:solidFill>
                  <a:sysClr val="windowText" lastClr="000000"/>
                </a:solidFill>
              </a:rPr>
              <a:t>Visual</a:t>
            </a:r>
          </a:p>
          <a:p>
            <a:pPr algn="ctr"/>
            <a:r>
              <a:rPr lang="en-US" altLang="ko-KR" sz="1400">
                <a:solidFill>
                  <a:sysClr val="windowText" lastClr="000000"/>
                </a:solidFill>
              </a:rPr>
              <a:t>Basic</a:t>
            </a:r>
            <a:endParaRPr lang="en-US" altLang="ko-KR" sz="1400" dirty="0">
              <a:solidFill>
                <a:sysClr val="windowText" lastClr="000000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E02F8E3-A688-42F4-8285-A39A79356C2C}"/>
              </a:ext>
            </a:extLst>
          </p:cNvPr>
          <p:cNvSpPr/>
          <p:nvPr/>
        </p:nvSpPr>
        <p:spPr>
          <a:xfrm>
            <a:off x="3653630" y="1335261"/>
            <a:ext cx="904656" cy="1126089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ysClr val="windowText" lastClr="000000"/>
                </a:solidFill>
              </a:rPr>
              <a:t>F8</a:t>
            </a:r>
          </a:p>
          <a:p>
            <a:pPr algn="ctr"/>
            <a:r>
              <a:rPr lang="ko-KR" altLang="en-US" sz="1400">
                <a:solidFill>
                  <a:sysClr val="windowText" lastClr="000000"/>
                </a:solidFill>
              </a:rPr>
              <a:t>매크로</a:t>
            </a:r>
            <a:endParaRPr lang="en-US" altLang="ko-KR" sz="1400" dirty="0">
              <a:solidFill>
                <a:sysClr val="windowText" lastClr="000000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3311D8F-C6F2-49B9-9775-BC12E761E63B}"/>
              </a:ext>
            </a:extLst>
          </p:cNvPr>
          <p:cNvSpPr/>
          <p:nvPr/>
        </p:nvSpPr>
        <p:spPr>
          <a:xfrm>
            <a:off x="4558285" y="1335261"/>
            <a:ext cx="904656" cy="1126089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ysClr val="windowText" lastClr="000000"/>
                </a:solidFill>
              </a:rPr>
              <a:t>F9</a:t>
            </a:r>
          </a:p>
          <a:p>
            <a:pPr algn="ctr"/>
            <a:r>
              <a:rPr lang="ko-KR" altLang="en-US" sz="1400">
                <a:solidFill>
                  <a:sysClr val="windowText" lastClr="000000"/>
                </a:solidFill>
              </a:rPr>
              <a:t>그리기</a:t>
            </a:r>
            <a:endParaRPr lang="en-US" altLang="ko-KR" sz="140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400">
                <a:solidFill>
                  <a:sysClr val="windowText" lastClr="000000"/>
                </a:solidFill>
              </a:rPr>
              <a:t>안내선</a:t>
            </a:r>
            <a:endParaRPr lang="en-US" altLang="ko-KR" sz="140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400">
                <a:solidFill>
                  <a:sysClr val="windowText" lastClr="000000"/>
                </a:solidFill>
              </a:rPr>
              <a:t>표시</a:t>
            </a:r>
            <a:endParaRPr lang="en-US" altLang="ko-KR" sz="1400" dirty="0">
              <a:solidFill>
                <a:sysClr val="windowText" lastClr="000000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C58854E-2DFE-4720-82EC-91D81F5782C5}"/>
              </a:ext>
            </a:extLst>
          </p:cNvPr>
          <p:cNvSpPr/>
          <p:nvPr/>
        </p:nvSpPr>
        <p:spPr>
          <a:xfrm>
            <a:off x="5462942" y="1335258"/>
            <a:ext cx="904656" cy="1126089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ysClr val="windowText" lastClr="000000"/>
                </a:solidFill>
              </a:rPr>
              <a:t>F10</a:t>
            </a:r>
          </a:p>
          <a:p>
            <a:pPr algn="ctr"/>
            <a:r>
              <a:rPr lang="ko-KR" altLang="en-US" sz="1400">
                <a:solidFill>
                  <a:sysClr val="windowText" lastClr="000000"/>
                </a:solidFill>
              </a:rPr>
              <a:t>선택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및</a:t>
            </a:r>
            <a:endParaRPr lang="en-US" altLang="ko-KR" sz="140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400">
                <a:solidFill>
                  <a:sysClr val="windowText" lastClr="000000"/>
                </a:solidFill>
              </a:rPr>
              <a:t>표시</a:t>
            </a:r>
            <a:endParaRPr lang="en-US" altLang="ko-KR" sz="1400" dirty="0">
              <a:solidFill>
                <a:sysClr val="windowText" lastClr="000000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E0533CC-1039-4372-9D91-FEEE314C3EF0}"/>
              </a:ext>
            </a:extLst>
          </p:cNvPr>
          <p:cNvSpPr/>
          <p:nvPr/>
        </p:nvSpPr>
        <p:spPr>
          <a:xfrm>
            <a:off x="7276790" y="1342023"/>
            <a:ext cx="904656" cy="112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-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창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크기조절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메뉴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AC4E8D7-8226-4D28-8CF9-68DC6032E2A1}"/>
              </a:ext>
            </a:extLst>
          </p:cNvPr>
          <p:cNvSpPr/>
          <p:nvPr/>
        </p:nvSpPr>
        <p:spPr>
          <a:xfrm>
            <a:off x="8181446" y="1342023"/>
            <a:ext cx="904656" cy="112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←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실행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취소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549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2119280" y="3128376"/>
            <a:ext cx="1226360" cy="1126089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ysClr val="windowText" lastClr="000000"/>
                </a:solidFill>
              </a:rPr>
              <a:t>F9</a:t>
            </a:r>
          </a:p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눈금 표시</a:t>
            </a:r>
            <a:endParaRPr lang="en-US" altLang="ko-KR" sz="1400" dirty="0">
              <a:solidFill>
                <a:sysClr val="windowText" lastClr="000000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345640" y="3140968"/>
            <a:ext cx="1226360" cy="1126089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ysClr val="windowText" lastClr="000000"/>
                </a:solidFill>
              </a:rPr>
              <a:t>F10</a:t>
            </a:r>
          </a:p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마우스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오른쪽 버튼</a:t>
            </a:r>
            <a:endParaRPr lang="en-US" altLang="ko-KR" sz="1400" dirty="0">
              <a:solidFill>
                <a:sysClr val="windowText" lastClr="000000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572000" y="3140968"/>
            <a:ext cx="1226360" cy="1126089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F12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저장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798360" y="3140968"/>
            <a:ext cx="1226360" cy="1126089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←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현재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슬라이드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삭제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2EF0C35-400C-49BE-B05D-D0B73A1727DC}"/>
              </a:ext>
            </a:extLst>
          </p:cNvPr>
          <p:cNvSpPr/>
          <p:nvPr/>
        </p:nvSpPr>
        <p:spPr>
          <a:xfrm>
            <a:off x="755576" y="0"/>
            <a:ext cx="800265" cy="1023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B3CCC1-4D4B-42B9-A919-C731D4664344}"/>
              </a:ext>
            </a:extLst>
          </p:cNvPr>
          <p:cNvSpPr txBox="1"/>
          <p:nvPr/>
        </p:nvSpPr>
        <p:spPr>
          <a:xfrm>
            <a:off x="862713" y="476109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2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626F4C-1F96-4899-AC7E-6A14269C47D1}"/>
              </a:ext>
            </a:extLst>
          </p:cNvPr>
          <p:cNvSpPr txBox="1"/>
          <p:nvPr/>
        </p:nvSpPr>
        <p:spPr>
          <a:xfrm>
            <a:off x="1611142" y="476109"/>
            <a:ext cx="2173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SHIFT</a:t>
            </a:r>
            <a:r>
              <a:rPr lang="ko-KR" altLang="en-US" sz="28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와 함께</a:t>
            </a:r>
          </a:p>
        </p:txBody>
      </p:sp>
    </p:spTree>
    <p:extLst>
      <p:ext uri="{BB962C8B-B14F-4D97-AF65-F5344CB8AC3E}">
        <p14:creationId xmlns:p14="http://schemas.microsoft.com/office/powerpoint/2010/main" val="713982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53752" y="1487382"/>
            <a:ext cx="904657" cy="1126089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0">
                <a:schemeClr val="bg1">
                  <a:lumMod val="95000"/>
                </a:schemeClr>
              </a:gs>
            </a:gsLst>
            <a:lin ang="5400000" scaled="0"/>
          </a:gra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Q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58408" y="1487382"/>
            <a:ext cx="904657" cy="1126089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0">
                <a:schemeClr val="bg1">
                  <a:lumMod val="95000"/>
                </a:schemeClr>
              </a:gs>
            </a:gsLst>
            <a:lin ang="5400000" scaled="0"/>
          </a:gra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W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863063" y="1487382"/>
            <a:ext cx="904657" cy="1126089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0">
                <a:schemeClr val="bg1">
                  <a:lumMod val="95000"/>
                </a:schemeClr>
              </a:gs>
            </a:gsLst>
            <a:lin ang="5400000" scaled="0"/>
          </a:gra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E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767719" y="1487382"/>
            <a:ext cx="904657" cy="1126089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0">
                <a:schemeClr val="bg1">
                  <a:lumMod val="95000"/>
                </a:schemeClr>
              </a:gs>
            </a:gsLst>
            <a:lin ang="5400000" scaled="0"/>
          </a:gra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R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672375" y="1487382"/>
            <a:ext cx="904657" cy="1126089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0">
                <a:schemeClr val="bg1">
                  <a:lumMod val="95000"/>
                </a:schemeClr>
              </a:gs>
            </a:gsLst>
            <a:lin ang="5400000" scaled="0"/>
          </a:gra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T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577031" y="1487382"/>
            <a:ext cx="904657" cy="1126089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0">
                <a:schemeClr val="bg1">
                  <a:lumMod val="95000"/>
                </a:schemeClr>
              </a:gs>
            </a:gsLst>
            <a:lin ang="5400000" scaled="0"/>
          </a:gra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Y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471625" y="1487382"/>
            <a:ext cx="904657" cy="1126089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0">
                <a:schemeClr val="bg1">
                  <a:lumMod val="95000"/>
                </a:schemeClr>
              </a:gs>
            </a:gsLst>
            <a:lin ang="5400000" scaled="0"/>
          </a:gra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U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76281" y="1487382"/>
            <a:ext cx="904657" cy="1126089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0">
                <a:schemeClr val="bg1">
                  <a:lumMod val="95000"/>
                </a:schemeClr>
              </a:gs>
            </a:gsLst>
            <a:lin ang="5400000" scaled="0"/>
          </a:gra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I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280937" y="1487382"/>
            <a:ext cx="904657" cy="1126089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0">
                <a:schemeClr val="bg1">
                  <a:lumMod val="95000"/>
                </a:schemeClr>
              </a:gs>
            </a:gsLst>
            <a:lin ang="5400000" scaled="0"/>
          </a:gra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O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185592" y="1487382"/>
            <a:ext cx="904657" cy="1126089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0">
                <a:schemeClr val="bg1">
                  <a:lumMod val="95000"/>
                </a:schemeClr>
              </a:gs>
            </a:gsLst>
            <a:lin ang="5400000" scaled="0"/>
          </a:gra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P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3751" y="2613467"/>
            <a:ext cx="904657" cy="1126089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0">
                <a:schemeClr val="bg1">
                  <a:lumMod val="95000"/>
                </a:schemeClr>
              </a:gs>
            </a:gsLst>
            <a:lin ang="5400000" scaled="0"/>
          </a:gra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A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958408" y="2613471"/>
            <a:ext cx="904657" cy="1126089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S</a:t>
            </a:r>
          </a:p>
          <a:p>
            <a:pPr algn="ctr"/>
            <a:r>
              <a:rPr lang="ko-KR" altLang="en-US" sz="1400" dirty="0" err="1"/>
              <a:t>다른이름으로저장</a:t>
            </a:r>
            <a:endParaRPr lang="en-US" altLang="ko-KR" sz="1400" dirty="0"/>
          </a:p>
        </p:txBody>
      </p:sp>
      <p:sp>
        <p:nvSpPr>
          <p:cNvPr id="40" name="직사각형 39"/>
          <p:cNvSpPr/>
          <p:nvPr/>
        </p:nvSpPr>
        <p:spPr>
          <a:xfrm>
            <a:off x="1863063" y="2613471"/>
            <a:ext cx="904657" cy="1126089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D</a:t>
            </a:r>
          </a:p>
          <a:p>
            <a:pPr algn="ctr"/>
            <a:r>
              <a:rPr lang="ko-KR" altLang="en-US" sz="1400" dirty="0"/>
              <a:t>슬라이드</a:t>
            </a:r>
            <a:endParaRPr lang="en-US" altLang="ko-KR" sz="1400" dirty="0"/>
          </a:p>
          <a:p>
            <a:pPr algn="ctr"/>
            <a:r>
              <a:rPr lang="ko-KR" altLang="en-US" sz="1400" dirty="0"/>
              <a:t>복제</a:t>
            </a:r>
            <a:endParaRPr lang="en-US" altLang="ko-KR" sz="1400" dirty="0"/>
          </a:p>
        </p:txBody>
      </p:sp>
      <p:sp>
        <p:nvSpPr>
          <p:cNvPr id="41" name="직사각형 40"/>
          <p:cNvSpPr/>
          <p:nvPr/>
        </p:nvSpPr>
        <p:spPr>
          <a:xfrm>
            <a:off x="2767719" y="2613471"/>
            <a:ext cx="904657" cy="1126089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글꼴속성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672375" y="2613471"/>
            <a:ext cx="904657" cy="1126089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G</a:t>
            </a:r>
          </a:p>
          <a:p>
            <a:pPr algn="ctr"/>
            <a:r>
              <a:rPr lang="ko-KR" altLang="en-US" sz="1400" dirty="0"/>
              <a:t>비그룹화</a:t>
            </a:r>
            <a:endParaRPr lang="en-US" altLang="ko-KR" sz="1400" dirty="0"/>
          </a:p>
        </p:txBody>
      </p:sp>
      <p:sp>
        <p:nvSpPr>
          <p:cNvPr id="43" name="직사각형 42"/>
          <p:cNvSpPr/>
          <p:nvPr/>
        </p:nvSpPr>
        <p:spPr>
          <a:xfrm>
            <a:off x="4577031" y="2613471"/>
            <a:ext cx="904657" cy="1126089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H</a:t>
            </a:r>
          </a:p>
          <a:p>
            <a:pPr algn="ctr"/>
            <a:r>
              <a:rPr lang="ko-KR" altLang="en-US" sz="1400" dirty="0"/>
              <a:t>미세확대</a:t>
            </a:r>
            <a:endParaRPr lang="en-US" altLang="ko-KR" sz="1400" dirty="0"/>
          </a:p>
        </p:txBody>
      </p:sp>
      <p:sp>
        <p:nvSpPr>
          <p:cNvPr id="44" name="직사각형 43"/>
          <p:cNvSpPr/>
          <p:nvPr/>
        </p:nvSpPr>
        <p:spPr>
          <a:xfrm>
            <a:off x="5471625" y="2613471"/>
            <a:ext cx="904657" cy="1126089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0">
                <a:schemeClr val="bg1">
                  <a:lumMod val="95000"/>
                </a:schemeClr>
              </a:gs>
            </a:gsLst>
            <a:lin ang="5400000" scaled="0"/>
          </a:gra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J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376281" y="2613471"/>
            <a:ext cx="904657" cy="1126089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0">
                <a:schemeClr val="bg1">
                  <a:lumMod val="95000"/>
                </a:schemeClr>
              </a:gs>
            </a:gsLst>
            <a:lin ang="5400000" scaled="0"/>
          </a:gra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K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280937" y="2613471"/>
            <a:ext cx="904657" cy="1126089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0">
                <a:schemeClr val="bg1">
                  <a:lumMod val="95000"/>
                </a:schemeClr>
              </a:gs>
            </a:gsLst>
            <a:lin ang="5400000" scaled="0"/>
          </a:gra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L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961342" y="3745669"/>
            <a:ext cx="904657" cy="1126089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0">
                <a:schemeClr val="bg1">
                  <a:lumMod val="95000"/>
                </a:schemeClr>
              </a:gs>
            </a:gsLst>
            <a:lin ang="5400000" scaled="0"/>
          </a:gra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863063" y="3739559"/>
            <a:ext cx="904657" cy="1126089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0">
                <a:schemeClr val="bg1">
                  <a:lumMod val="95000"/>
                </a:schemeClr>
              </a:gs>
            </a:gsLst>
            <a:lin ang="5400000" scaled="0"/>
          </a:gra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X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767719" y="3739559"/>
            <a:ext cx="904657" cy="1126089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서식복사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672375" y="3739559"/>
            <a:ext cx="904657" cy="1126089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V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서식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붙여넣기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577030" y="3739559"/>
            <a:ext cx="904657" cy="1126089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0">
                <a:schemeClr val="bg1">
                  <a:lumMod val="95000"/>
                </a:schemeClr>
              </a:gs>
            </a:gsLst>
            <a:lin ang="5400000" scaled="0"/>
          </a:gra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B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481687" y="3739556"/>
            <a:ext cx="904657" cy="1126089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0">
                <a:schemeClr val="bg1">
                  <a:lumMod val="95000"/>
                </a:schemeClr>
              </a:gs>
            </a:gsLst>
            <a:lin ang="5400000" scaled="0"/>
          </a:gra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N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376281" y="3739559"/>
            <a:ext cx="904657" cy="1126089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0">
                <a:schemeClr val="bg1">
                  <a:lumMod val="95000"/>
                </a:schemeClr>
              </a:gs>
            </a:gsLst>
            <a:lin ang="5400000" scaled="0"/>
          </a:gra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784959" y="4872541"/>
            <a:ext cx="904657" cy="1126089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F1</a:t>
            </a:r>
          </a:p>
          <a:p>
            <a:pPr algn="ctr"/>
            <a:r>
              <a:rPr lang="ko-KR" altLang="en-US" sz="1400" dirty="0"/>
              <a:t>리본메뉴</a:t>
            </a:r>
            <a:endParaRPr lang="en-US" altLang="ko-KR" sz="1400" dirty="0"/>
          </a:p>
          <a:p>
            <a:pPr algn="ctr"/>
            <a:r>
              <a:rPr lang="en-US" altLang="ko-KR" sz="1400" dirty="0"/>
              <a:t>on/off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3689615" y="4872541"/>
            <a:ext cx="904657" cy="1126089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0">
                <a:schemeClr val="bg1">
                  <a:lumMod val="95000"/>
                </a:schemeClr>
              </a:gs>
            </a:gsLst>
            <a:lin ang="5400000" scaled="0"/>
          </a:gra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F2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4594270" y="4872541"/>
            <a:ext cx="904657" cy="1126089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0">
                <a:schemeClr val="bg1">
                  <a:lumMod val="95000"/>
                </a:schemeClr>
              </a:gs>
            </a:gsLst>
            <a:lin ang="5400000" scaled="0"/>
          </a:gra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F4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5498927" y="4872538"/>
            <a:ext cx="904657" cy="1126089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0">
                <a:schemeClr val="bg1">
                  <a:lumMod val="95000"/>
                </a:schemeClr>
              </a:gs>
            </a:gsLst>
            <a:lin ang="5400000" scaled="0"/>
          </a:gra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F5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403583" y="4878651"/>
            <a:ext cx="904657" cy="1126089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0">
                <a:schemeClr val="bg1">
                  <a:lumMod val="95000"/>
                </a:schemeClr>
              </a:gs>
            </a:gsLst>
            <a:lin ang="5400000" scaled="0"/>
          </a:gra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F12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82F0E00-9BA5-4860-AA9B-F13D75FB48D3}"/>
              </a:ext>
            </a:extLst>
          </p:cNvPr>
          <p:cNvSpPr/>
          <p:nvPr/>
        </p:nvSpPr>
        <p:spPr>
          <a:xfrm>
            <a:off x="755576" y="0"/>
            <a:ext cx="800265" cy="1023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DA5EB3-179D-416A-8BEE-DB851B648D83}"/>
              </a:ext>
            </a:extLst>
          </p:cNvPr>
          <p:cNvSpPr txBox="1"/>
          <p:nvPr/>
        </p:nvSpPr>
        <p:spPr>
          <a:xfrm>
            <a:off x="862713" y="476109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</a:t>
            </a:r>
            <a:endParaRPr lang="ko-KR" altLang="en-US" sz="2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40EAD10-9C74-43BB-9184-FBAF968470FB}"/>
              </a:ext>
            </a:extLst>
          </p:cNvPr>
          <p:cNvSpPr txBox="1"/>
          <p:nvPr/>
        </p:nvSpPr>
        <p:spPr>
          <a:xfrm>
            <a:off x="1611142" y="476109"/>
            <a:ext cx="31293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CTRL+Shift</a:t>
            </a:r>
            <a:r>
              <a:rPr lang="ko-KR" altLang="en-US" sz="28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와 함께</a:t>
            </a:r>
          </a:p>
        </p:txBody>
      </p:sp>
    </p:spTree>
    <p:extLst>
      <p:ext uri="{BB962C8B-B14F-4D97-AF65-F5344CB8AC3E}">
        <p14:creationId xmlns:p14="http://schemas.microsoft.com/office/powerpoint/2010/main" val="2089169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53752" y="1487382"/>
            <a:ext cx="904657" cy="1126089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0">
                <a:schemeClr val="bg1">
                  <a:lumMod val="95000"/>
                </a:schemeClr>
              </a:gs>
            </a:gsLst>
            <a:lin ang="5400000" scaled="0"/>
          </a:gra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Q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58408" y="1487382"/>
            <a:ext cx="904657" cy="1126089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0">
                <a:schemeClr val="bg1">
                  <a:lumMod val="95000"/>
                </a:schemeClr>
              </a:gs>
            </a:gsLst>
            <a:lin ang="5400000" scaled="0"/>
          </a:gra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W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863063" y="1487382"/>
            <a:ext cx="904657" cy="1126089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0">
                <a:schemeClr val="bg1">
                  <a:lumMod val="95000"/>
                </a:schemeClr>
              </a:gs>
            </a:gsLst>
            <a:lin ang="5400000" scaled="0"/>
          </a:gra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E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767719" y="1487382"/>
            <a:ext cx="904657" cy="1126089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0">
                <a:schemeClr val="bg1">
                  <a:lumMod val="95000"/>
                </a:schemeClr>
              </a:gs>
            </a:gsLst>
            <a:lin ang="5400000" scaled="0"/>
          </a:gra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R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672375" y="1487382"/>
            <a:ext cx="904657" cy="1126089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T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머리글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>
                <a:solidFill>
                  <a:schemeClr val="tx1"/>
                </a:solidFill>
              </a:rPr>
              <a:t>바닥글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577031" y="1487382"/>
            <a:ext cx="904657" cy="1126089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0">
                <a:schemeClr val="bg1">
                  <a:lumMod val="95000"/>
                </a:schemeClr>
              </a:gs>
            </a:gsLst>
            <a:lin ang="5400000" scaled="0"/>
          </a:gra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Y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471625" y="1487382"/>
            <a:ext cx="904657" cy="1126089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0">
                <a:schemeClr val="bg1">
                  <a:lumMod val="95000"/>
                </a:schemeClr>
              </a:gs>
            </a:gsLst>
            <a:lin ang="5400000" scaled="0"/>
          </a:gra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U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76281" y="1487382"/>
            <a:ext cx="904657" cy="1126089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0">
                <a:schemeClr val="bg1">
                  <a:lumMod val="95000"/>
                </a:schemeClr>
              </a:gs>
            </a:gsLst>
            <a:lin ang="5400000" scaled="0"/>
          </a:gra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I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280937" y="1487382"/>
            <a:ext cx="904657" cy="1126089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0">
                <a:schemeClr val="bg1">
                  <a:lumMod val="95000"/>
                </a:schemeClr>
              </a:gs>
            </a:gsLst>
            <a:lin ang="5400000" scaled="0"/>
          </a:gra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O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185592" y="1487382"/>
            <a:ext cx="904657" cy="1126089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0">
                <a:schemeClr val="bg1">
                  <a:lumMod val="95000"/>
                </a:schemeClr>
              </a:gs>
            </a:gsLst>
            <a:lin ang="5400000" scaled="0"/>
          </a:gra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P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3751" y="2613467"/>
            <a:ext cx="904657" cy="1126089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0">
                <a:schemeClr val="bg1">
                  <a:lumMod val="95000"/>
                </a:schemeClr>
              </a:gs>
            </a:gsLst>
            <a:lin ang="5400000" scaled="0"/>
          </a:gra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A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958408" y="2613471"/>
            <a:ext cx="904657" cy="1126089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0">
                <a:schemeClr val="bg1">
                  <a:lumMod val="95000"/>
                </a:schemeClr>
              </a:gs>
            </a:gsLst>
            <a:lin ang="5400000" scaled="0"/>
          </a:gra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S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863063" y="2613471"/>
            <a:ext cx="904657" cy="1126089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0">
                <a:schemeClr val="bg1">
                  <a:lumMod val="95000"/>
                </a:schemeClr>
              </a:gs>
            </a:gsLst>
            <a:lin ang="5400000" scaled="0"/>
          </a:gra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D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767719" y="2613471"/>
            <a:ext cx="904657" cy="1126089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0">
                <a:schemeClr val="bg1">
                  <a:lumMod val="95000"/>
                </a:schemeClr>
              </a:gs>
            </a:gsLst>
            <a:lin ang="5400000" scaled="0"/>
          </a:gra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F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672375" y="2613471"/>
            <a:ext cx="904657" cy="1126089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0">
                <a:schemeClr val="bg1">
                  <a:lumMod val="95000"/>
                </a:schemeClr>
              </a:gs>
            </a:gsLst>
            <a:lin ang="5400000" scaled="0"/>
          </a:gra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G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577031" y="2613471"/>
            <a:ext cx="904657" cy="1126089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0">
                <a:schemeClr val="bg1">
                  <a:lumMod val="95000"/>
                </a:schemeClr>
              </a:gs>
            </a:gsLst>
            <a:lin ang="5400000" scaled="0"/>
          </a:gra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H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471625" y="2613471"/>
            <a:ext cx="904657" cy="1126089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0">
                <a:schemeClr val="bg1">
                  <a:lumMod val="95000"/>
                </a:schemeClr>
              </a:gs>
            </a:gsLst>
            <a:lin ang="5400000" scaled="0"/>
          </a:gra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J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376281" y="2613471"/>
            <a:ext cx="904657" cy="1126089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0">
                <a:schemeClr val="bg1">
                  <a:lumMod val="95000"/>
                </a:schemeClr>
              </a:gs>
            </a:gsLst>
            <a:lin ang="5400000" scaled="0"/>
          </a:gra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K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280937" y="2613471"/>
            <a:ext cx="904657" cy="1126089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0">
                <a:schemeClr val="bg1">
                  <a:lumMod val="95000"/>
                </a:schemeClr>
              </a:gs>
            </a:gsLst>
            <a:lin ang="5400000" scaled="0"/>
          </a:gra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L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961342" y="3745669"/>
            <a:ext cx="904657" cy="1126089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0">
                <a:schemeClr val="bg1">
                  <a:lumMod val="95000"/>
                </a:schemeClr>
              </a:gs>
            </a:gsLst>
            <a:lin ang="5400000" scaled="0"/>
          </a:gra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863063" y="3739559"/>
            <a:ext cx="904657" cy="1126089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0">
                <a:schemeClr val="bg1">
                  <a:lumMod val="95000"/>
                </a:schemeClr>
              </a:gs>
            </a:gsLst>
            <a:lin ang="5400000" scaled="0"/>
          </a:gra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X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767719" y="3739559"/>
            <a:ext cx="904657" cy="1126089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에니메이션</a:t>
            </a:r>
            <a:r>
              <a:rPr lang="ko-KR" altLang="en-US" sz="1400" dirty="0">
                <a:solidFill>
                  <a:schemeClr val="tx1"/>
                </a:solidFill>
              </a:rPr>
              <a:t> 복사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672375" y="3739559"/>
            <a:ext cx="904657" cy="1126089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0">
                <a:schemeClr val="bg1">
                  <a:lumMod val="95000"/>
                </a:schemeClr>
              </a:gs>
            </a:gsLst>
            <a:lin ang="5400000" scaled="0"/>
          </a:gra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V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577030" y="3739559"/>
            <a:ext cx="904657" cy="1126089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0">
                <a:schemeClr val="bg1">
                  <a:lumMod val="95000"/>
                </a:schemeClr>
              </a:gs>
            </a:gsLst>
            <a:lin ang="5400000" scaled="0"/>
          </a:gra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B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481687" y="3739556"/>
            <a:ext cx="904657" cy="1126089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0">
                <a:schemeClr val="bg1">
                  <a:lumMod val="95000"/>
                </a:schemeClr>
              </a:gs>
            </a:gsLst>
            <a:lin ang="5400000" scaled="0"/>
          </a:gra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N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376281" y="3739559"/>
            <a:ext cx="904657" cy="1126089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0">
                <a:schemeClr val="bg1">
                  <a:lumMod val="95000"/>
                </a:schemeClr>
              </a:gs>
            </a:gsLst>
            <a:lin ang="5400000" scaled="0"/>
          </a:gra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M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82F0E00-9BA5-4860-AA9B-F13D75FB48D3}"/>
              </a:ext>
            </a:extLst>
          </p:cNvPr>
          <p:cNvSpPr/>
          <p:nvPr/>
        </p:nvSpPr>
        <p:spPr>
          <a:xfrm>
            <a:off x="755576" y="0"/>
            <a:ext cx="800265" cy="1023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DA5EB3-179D-416A-8BEE-DB851B648D83}"/>
              </a:ext>
            </a:extLst>
          </p:cNvPr>
          <p:cNvSpPr txBox="1"/>
          <p:nvPr/>
        </p:nvSpPr>
        <p:spPr>
          <a:xfrm>
            <a:off x="862713" y="476109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05</a:t>
            </a:r>
            <a:endParaRPr lang="ko-KR" altLang="en-US" sz="2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40EAD10-9C74-43BB-9184-FBAF968470FB}"/>
              </a:ext>
            </a:extLst>
          </p:cNvPr>
          <p:cNvSpPr txBox="1"/>
          <p:nvPr/>
        </p:nvSpPr>
        <p:spPr>
          <a:xfrm>
            <a:off x="1611142" y="476109"/>
            <a:ext cx="26292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Alt+Shift</a:t>
            </a:r>
            <a:r>
              <a:rPr lang="ko-KR" altLang="en-US" sz="28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와 함께</a:t>
            </a:r>
          </a:p>
        </p:txBody>
      </p:sp>
    </p:spTree>
    <p:extLst>
      <p:ext uri="{BB962C8B-B14F-4D97-AF65-F5344CB8AC3E}">
        <p14:creationId xmlns:p14="http://schemas.microsoft.com/office/powerpoint/2010/main" val="1193665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4F05B031-6087-4727-AF85-841248DC9131}"/>
              </a:ext>
            </a:extLst>
          </p:cNvPr>
          <p:cNvSpPr/>
          <p:nvPr/>
        </p:nvSpPr>
        <p:spPr>
          <a:xfrm>
            <a:off x="972311" y="2564904"/>
            <a:ext cx="904656" cy="112608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Home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첫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슬라이드로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5E6411C-8D92-4D25-81D9-0F02C4E03A21}"/>
              </a:ext>
            </a:extLst>
          </p:cNvPr>
          <p:cNvSpPr/>
          <p:nvPr/>
        </p:nvSpPr>
        <p:spPr>
          <a:xfrm>
            <a:off x="1874032" y="2558794"/>
            <a:ext cx="904656" cy="112608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End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마지막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슬라이드로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F7D0AEE-518E-4105-BEB7-42F88DCC4320}"/>
              </a:ext>
            </a:extLst>
          </p:cNvPr>
          <p:cNvSpPr/>
          <p:nvPr/>
        </p:nvSpPr>
        <p:spPr>
          <a:xfrm>
            <a:off x="2779123" y="2564903"/>
            <a:ext cx="904656" cy="112608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Pg Up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위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슬라이드로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284F42A-5DA7-4660-BBA3-7D518473F33E}"/>
              </a:ext>
            </a:extLst>
          </p:cNvPr>
          <p:cNvSpPr/>
          <p:nvPr/>
        </p:nvSpPr>
        <p:spPr>
          <a:xfrm>
            <a:off x="3680844" y="2558793"/>
            <a:ext cx="904656" cy="112608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Pg Dn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아래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슬라이드로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E705DCB-52AA-447C-AEF5-EC9499BD4A83}"/>
              </a:ext>
            </a:extLst>
          </p:cNvPr>
          <p:cNvSpPr/>
          <p:nvPr/>
        </p:nvSpPr>
        <p:spPr>
          <a:xfrm>
            <a:off x="4585500" y="2564902"/>
            <a:ext cx="904656" cy="1126089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F1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도움말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56C5E04-980B-4DFB-88AE-8CFFEA324063}"/>
              </a:ext>
            </a:extLst>
          </p:cNvPr>
          <p:cNvSpPr/>
          <p:nvPr/>
        </p:nvSpPr>
        <p:spPr>
          <a:xfrm>
            <a:off x="5491292" y="2564904"/>
            <a:ext cx="904656" cy="1126089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F5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슬라이드 쇼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B2DA974-FC22-443A-9668-CEBF70B885E5}"/>
              </a:ext>
            </a:extLst>
          </p:cNvPr>
          <p:cNvSpPr/>
          <p:nvPr/>
        </p:nvSpPr>
        <p:spPr>
          <a:xfrm>
            <a:off x="6395948" y="2564904"/>
            <a:ext cx="904656" cy="1126089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F7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맞춤법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검사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B5CD824-01EE-4EEE-B1A7-D560C41CE515}"/>
              </a:ext>
            </a:extLst>
          </p:cNvPr>
          <p:cNvSpPr/>
          <p:nvPr/>
        </p:nvSpPr>
        <p:spPr>
          <a:xfrm>
            <a:off x="7300604" y="2564904"/>
            <a:ext cx="904656" cy="1126089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F12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다른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이름으로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저장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2004F36-C2F7-4BAB-9ED0-6E4F7D6C603A}"/>
              </a:ext>
            </a:extLst>
          </p:cNvPr>
          <p:cNvSpPr/>
          <p:nvPr/>
        </p:nvSpPr>
        <p:spPr>
          <a:xfrm>
            <a:off x="755576" y="0"/>
            <a:ext cx="800265" cy="1023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24E3AC-7D34-47CB-8C95-321CDA18E9B4}"/>
              </a:ext>
            </a:extLst>
          </p:cNvPr>
          <p:cNvSpPr txBox="1"/>
          <p:nvPr/>
        </p:nvSpPr>
        <p:spPr>
          <a:xfrm>
            <a:off x="862713" y="476109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05</a:t>
            </a:r>
            <a:endParaRPr lang="ko-KR" altLang="en-US" sz="2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F1B66B-6C49-4B5A-9E91-D0011FDD556B}"/>
              </a:ext>
            </a:extLst>
          </p:cNvPr>
          <p:cNvSpPr txBox="1"/>
          <p:nvPr/>
        </p:nvSpPr>
        <p:spPr>
          <a:xfrm>
            <a:off x="1629804" y="476109"/>
            <a:ext cx="2149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단독으로 실행</a:t>
            </a:r>
            <a:endParaRPr lang="ko-KR" altLang="en-US" sz="2800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9345719"/>
      </p:ext>
    </p:extLst>
  </p:cSld>
  <p:clrMapOvr>
    <a:masterClrMapping/>
  </p:clrMapOvr>
</p:sld>
</file>

<file path=ppt/theme/theme1.xml><?xml version="1.0" encoding="utf-8"?>
<a:theme xmlns:a="http://schemas.openxmlformats.org/drawingml/2006/main" name="부산시 교육청">
  <a:themeElements>
    <a:clrScheme name="color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2D41"/>
      </a:accent1>
      <a:accent2>
        <a:srgbClr val="1AA6B7"/>
      </a:accent2>
      <a:accent3>
        <a:srgbClr val="FE424D"/>
      </a:accent3>
      <a:accent4>
        <a:srgbClr val="FDB078"/>
      </a:accent4>
      <a:accent5>
        <a:srgbClr val="F7E293"/>
      </a:accent5>
      <a:accent6>
        <a:srgbClr val="DAECF3"/>
      </a:accent6>
      <a:hlink>
        <a:srgbClr val="0563C1"/>
      </a:hlink>
      <a:folHlink>
        <a:srgbClr val="954F72"/>
      </a:folHlink>
    </a:clrScheme>
    <a:fontScheme name="HY헤드라인">
      <a:majorFont>
        <a:latin typeface="맑은고딕"/>
        <a:ea typeface="HY헤드라인M"/>
        <a:cs typeface=""/>
      </a:majorFont>
      <a:minorFont>
        <a:latin typeface="맑은고딕"/>
        <a:ea typeface="HY헤드라인M"/>
        <a:cs typeface=""/>
      </a:minorFont>
    </a:fontScheme>
    <a:fmtScheme name="절묘한 입체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부산시 교육청" id="{B25C3ED1-C9E0-4607-8FD3-A2CE4E98CA2E}" vid="{80B4E1F4-39FF-4265-ACB1-E369EBD4B7A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부산시 교육청</Template>
  <TotalTime>72</TotalTime>
  <Words>325</Words>
  <Application>Microsoft Office PowerPoint</Application>
  <PresentationFormat>화면 슬라이드 쇼(4:3)</PresentationFormat>
  <Paragraphs>287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HY헤드라인M</vt:lpstr>
      <vt:lpstr>나눔바른고딕</vt:lpstr>
      <vt:lpstr>나눔바른고딕 Light</vt:lpstr>
      <vt:lpstr>맑은 고딕</vt:lpstr>
      <vt:lpstr>맑은고딕</vt:lpstr>
      <vt:lpstr>Arial</vt:lpstr>
      <vt:lpstr>부산시 교육청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kisong lee</dc:creator>
  <cp:lastModifiedBy>BrucePT</cp:lastModifiedBy>
  <cp:revision>26</cp:revision>
  <dcterms:created xsi:type="dcterms:W3CDTF">2015-12-06T15:12:56Z</dcterms:created>
  <dcterms:modified xsi:type="dcterms:W3CDTF">2018-10-24T07:16:48Z</dcterms:modified>
</cp:coreProperties>
</file>