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48" r:id="rId4"/>
  </p:sldMasterIdLst>
  <p:notesMasterIdLst>
    <p:notesMasterId r:id="rId19"/>
  </p:notesMasterIdLst>
  <p:handoutMasterIdLst>
    <p:handoutMasterId r:id="rId20"/>
  </p:handoutMasterIdLst>
  <p:sldIdLst>
    <p:sldId id="256" r:id="rId5"/>
    <p:sldId id="3849" r:id="rId6"/>
    <p:sldId id="261" r:id="rId7"/>
    <p:sldId id="265" r:id="rId8"/>
    <p:sldId id="3853" r:id="rId9"/>
    <p:sldId id="3855" r:id="rId10"/>
    <p:sldId id="3856" r:id="rId11"/>
    <p:sldId id="3851" r:id="rId12"/>
    <p:sldId id="3860" r:id="rId13"/>
    <p:sldId id="3862" r:id="rId14"/>
    <p:sldId id="3857" r:id="rId15"/>
    <p:sldId id="3863" r:id="rId16"/>
    <p:sldId id="3848" r:id="rId17"/>
    <p:sldId id="3847"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0EFB1"/>
    <a:srgbClr val="77A6B6"/>
    <a:srgbClr val="4D7298"/>
    <a:srgbClr val="9DC3C2"/>
    <a:srgbClr val="C18CA9"/>
    <a:srgbClr val="F0D3F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4863803-55DF-4307-9217-1EC1ABE18FFB}" v="1364" dt="2024-12-13T00:35:31.565"/>
  </p1510:revLst>
</p1510:revInfo>
</file>

<file path=ppt/tableStyles.xml><?xml version="1.0" encoding="utf-8"?>
<a:tblStyleLst xmlns:a="http://schemas.openxmlformats.org/drawingml/2006/main" def="{72833802-FEF1-4C79-8D5D-14CF1EAF98D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58"/>
  </p:normalViewPr>
  <p:slideViewPr>
    <p:cSldViewPr snapToGrid="0">
      <p:cViewPr varScale="1">
        <p:scale>
          <a:sx n="120" d="100"/>
          <a:sy n="120" d="100"/>
        </p:scale>
        <p:origin x="800" y="184"/>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 Id="rId27" Type="http://schemas.microsoft.com/office/2018/10/relationships/authors" Targe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unge Li" userId="3a839a3e-18cb-4f30-994f-0a142942020c" providerId="ADAL" clId="{C4863803-55DF-4307-9217-1EC1ABE18FFB}"/>
    <pc:docChg chg="undo custSel addSld delSld modSld sldOrd">
      <pc:chgData name="Yunge Li" userId="3a839a3e-18cb-4f30-994f-0a142942020c" providerId="ADAL" clId="{C4863803-55DF-4307-9217-1EC1ABE18FFB}" dt="2024-12-13T00:35:31.565" v="1365" actId="1076"/>
      <pc:docMkLst>
        <pc:docMk/>
      </pc:docMkLst>
      <pc:sldChg chg="modSp mod modNotesTx">
        <pc:chgData name="Yunge Li" userId="3a839a3e-18cb-4f30-994f-0a142942020c" providerId="ADAL" clId="{C4863803-55DF-4307-9217-1EC1ABE18FFB}" dt="2024-12-05T03:07:48.532" v="1355" actId="20577"/>
        <pc:sldMkLst>
          <pc:docMk/>
          <pc:sldMk cId="517426050" sldId="256"/>
        </pc:sldMkLst>
        <pc:spChg chg="mod">
          <ac:chgData name="Yunge Li" userId="3a839a3e-18cb-4f30-994f-0a142942020c" providerId="ADAL" clId="{C4863803-55DF-4307-9217-1EC1ABE18FFB}" dt="2024-12-05T03:07:48.532" v="1355" actId="20577"/>
          <ac:spMkLst>
            <pc:docMk/>
            <pc:sldMk cId="517426050" sldId="256"/>
            <ac:spMk id="4" creationId="{10047101-8D42-6100-9CEA-AEC0FAEAB606}"/>
          </ac:spMkLst>
        </pc:spChg>
      </pc:sldChg>
      <pc:sldChg chg="addSp modSp mod modNotesTx">
        <pc:chgData name="Yunge Li" userId="3a839a3e-18cb-4f30-994f-0a142942020c" providerId="ADAL" clId="{C4863803-55DF-4307-9217-1EC1ABE18FFB}" dt="2024-12-05T01:59:14.230" v="1233" actId="14100"/>
        <pc:sldMkLst>
          <pc:docMk/>
          <pc:sldMk cId="3666674671" sldId="261"/>
        </pc:sldMkLst>
        <pc:spChg chg="mod">
          <ac:chgData name="Yunge Li" userId="3a839a3e-18cb-4f30-994f-0a142942020c" providerId="ADAL" clId="{C4863803-55DF-4307-9217-1EC1ABE18FFB}" dt="2024-12-05T01:59:14.230" v="1233" actId="14100"/>
          <ac:spMkLst>
            <pc:docMk/>
            <pc:sldMk cId="3666674671" sldId="261"/>
            <ac:spMk id="3" creationId="{A6A33159-D030-2F82-A142-F75940728319}"/>
          </ac:spMkLst>
        </pc:spChg>
        <pc:spChg chg="add mod">
          <ac:chgData name="Yunge Li" userId="3a839a3e-18cb-4f30-994f-0a142942020c" providerId="ADAL" clId="{C4863803-55DF-4307-9217-1EC1ABE18FFB}" dt="2024-12-04T21:27:44.270" v="400" actId="1076"/>
          <ac:spMkLst>
            <pc:docMk/>
            <pc:sldMk cId="3666674671" sldId="261"/>
            <ac:spMk id="9" creationId="{9062C648-82B7-CE93-B2F9-DFD58B07048E}"/>
          </ac:spMkLst>
        </pc:spChg>
        <pc:spChg chg="add mod">
          <ac:chgData name="Yunge Li" userId="3a839a3e-18cb-4f30-994f-0a142942020c" providerId="ADAL" clId="{C4863803-55DF-4307-9217-1EC1ABE18FFB}" dt="2024-12-04T21:27:44.270" v="400" actId="1076"/>
          <ac:spMkLst>
            <pc:docMk/>
            <pc:sldMk cId="3666674671" sldId="261"/>
            <ac:spMk id="10" creationId="{69612328-E6E9-43C2-C247-662D678BBFE1}"/>
          </ac:spMkLst>
        </pc:spChg>
        <pc:spChg chg="add mod">
          <ac:chgData name="Yunge Li" userId="3a839a3e-18cb-4f30-994f-0a142942020c" providerId="ADAL" clId="{C4863803-55DF-4307-9217-1EC1ABE18FFB}" dt="2024-12-05T01:58:41.372" v="1230" actId="20577"/>
          <ac:spMkLst>
            <pc:docMk/>
            <pc:sldMk cId="3666674671" sldId="261"/>
            <ac:spMk id="12" creationId="{27FE9AB2-1154-0C70-AAEE-4D4B74A50ACF}"/>
          </ac:spMkLst>
        </pc:spChg>
        <pc:spChg chg="add mod">
          <ac:chgData name="Yunge Li" userId="3a839a3e-18cb-4f30-994f-0a142942020c" providerId="ADAL" clId="{C4863803-55DF-4307-9217-1EC1ABE18FFB}" dt="2024-12-04T22:12:29.346" v="468" actId="1076"/>
          <ac:spMkLst>
            <pc:docMk/>
            <pc:sldMk cId="3666674671" sldId="261"/>
            <ac:spMk id="14" creationId="{2CB8A799-7D16-AAC2-EB81-E7728369F8DA}"/>
          </ac:spMkLst>
        </pc:spChg>
        <pc:picChg chg="add mod">
          <ac:chgData name="Yunge Li" userId="3a839a3e-18cb-4f30-994f-0a142942020c" providerId="ADAL" clId="{C4863803-55DF-4307-9217-1EC1ABE18FFB}" dt="2024-12-04T21:27:44.270" v="400" actId="1076"/>
          <ac:picMkLst>
            <pc:docMk/>
            <pc:sldMk cId="3666674671" sldId="261"/>
            <ac:picMk id="6" creationId="{681DABCD-A328-80E7-8830-31473A95C2CE}"/>
          </ac:picMkLst>
        </pc:picChg>
        <pc:picChg chg="add mod">
          <ac:chgData name="Yunge Li" userId="3a839a3e-18cb-4f30-994f-0a142942020c" providerId="ADAL" clId="{C4863803-55DF-4307-9217-1EC1ABE18FFB}" dt="2024-12-04T21:27:44.270" v="400" actId="1076"/>
          <ac:picMkLst>
            <pc:docMk/>
            <pc:sldMk cId="3666674671" sldId="261"/>
            <ac:picMk id="8" creationId="{F6599F06-8060-B127-14C8-CD3CB40DAD45}"/>
          </ac:picMkLst>
        </pc:picChg>
      </pc:sldChg>
      <pc:sldChg chg="addSp delSp modSp mod ord">
        <pc:chgData name="Yunge Li" userId="3a839a3e-18cb-4f30-994f-0a142942020c" providerId="ADAL" clId="{C4863803-55DF-4307-9217-1EC1ABE18FFB}" dt="2024-12-04T23:09:01.321" v="989" actId="478"/>
        <pc:sldMkLst>
          <pc:docMk/>
          <pc:sldMk cId="2737241225" sldId="263"/>
        </pc:sldMkLst>
        <pc:spChg chg="mod">
          <ac:chgData name="Yunge Li" userId="3a839a3e-18cb-4f30-994f-0a142942020c" providerId="ADAL" clId="{C4863803-55DF-4307-9217-1EC1ABE18FFB}" dt="2024-12-04T22:20:18.867" v="606" actId="20577"/>
          <ac:spMkLst>
            <pc:docMk/>
            <pc:sldMk cId="2737241225" sldId="263"/>
            <ac:spMk id="2" creationId="{338A15DE-D135-0710-9984-A0A55E960CB0}"/>
          </ac:spMkLst>
        </pc:spChg>
        <pc:spChg chg="del">
          <ac:chgData name="Yunge Li" userId="3a839a3e-18cb-4f30-994f-0a142942020c" providerId="ADAL" clId="{C4863803-55DF-4307-9217-1EC1ABE18FFB}" dt="2024-12-04T23:09:01.321" v="989" actId="478"/>
          <ac:spMkLst>
            <pc:docMk/>
            <pc:sldMk cId="2737241225" sldId="263"/>
            <ac:spMk id="3" creationId="{ECC8AA23-D8D0-93BE-5C5F-103A750B0D2F}"/>
          </ac:spMkLst>
        </pc:spChg>
        <pc:spChg chg="add mod">
          <ac:chgData name="Yunge Li" userId="3a839a3e-18cb-4f30-994f-0a142942020c" providerId="ADAL" clId="{C4863803-55DF-4307-9217-1EC1ABE18FFB}" dt="2024-12-04T23:09:01.321" v="989" actId="478"/>
          <ac:spMkLst>
            <pc:docMk/>
            <pc:sldMk cId="2737241225" sldId="263"/>
            <ac:spMk id="6" creationId="{E91E87FD-BA12-3798-9ACC-B155CC1710B5}"/>
          </ac:spMkLst>
        </pc:spChg>
      </pc:sldChg>
      <pc:sldChg chg="addSp delSp modSp mod modNotesTx">
        <pc:chgData name="Yunge Li" userId="3a839a3e-18cb-4f30-994f-0a142942020c" providerId="ADAL" clId="{C4863803-55DF-4307-9217-1EC1ABE18FFB}" dt="2024-12-05T02:28:12.926" v="1303" actId="20577"/>
        <pc:sldMkLst>
          <pc:docMk/>
          <pc:sldMk cId="729609147" sldId="265"/>
        </pc:sldMkLst>
        <pc:spChg chg="del">
          <ac:chgData name="Yunge Li" userId="3a839a3e-18cb-4f30-994f-0a142942020c" providerId="ADAL" clId="{C4863803-55DF-4307-9217-1EC1ABE18FFB}" dt="2024-12-04T18:59:04.131" v="0" actId="478"/>
          <ac:spMkLst>
            <pc:docMk/>
            <pc:sldMk cId="729609147" sldId="265"/>
            <ac:spMk id="3" creationId="{FACE640F-7F5A-BDB7-205D-765FA80B6796}"/>
          </ac:spMkLst>
        </pc:spChg>
        <pc:spChg chg="del">
          <ac:chgData name="Yunge Li" userId="3a839a3e-18cb-4f30-994f-0a142942020c" providerId="ADAL" clId="{C4863803-55DF-4307-9217-1EC1ABE18FFB}" dt="2024-12-04T18:59:06.131" v="1" actId="478"/>
          <ac:spMkLst>
            <pc:docMk/>
            <pc:sldMk cId="729609147" sldId="265"/>
            <ac:spMk id="4" creationId="{83302BFD-960F-CBB3-E984-CDC12813A10C}"/>
          </ac:spMkLst>
        </pc:spChg>
        <pc:spChg chg="add mod">
          <ac:chgData name="Yunge Li" userId="3a839a3e-18cb-4f30-994f-0a142942020c" providerId="ADAL" clId="{C4863803-55DF-4307-9217-1EC1ABE18FFB}" dt="2024-12-04T22:20:46.093" v="611" actId="114"/>
          <ac:spMkLst>
            <pc:docMk/>
            <pc:sldMk cId="729609147" sldId="265"/>
            <ac:spMk id="7" creationId="{E798D5F8-7A7A-C719-C36D-CAE2F49E840B}"/>
          </ac:spMkLst>
        </pc:spChg>
        <pc:spChg chg="add del mod">
          <ac:chgData name="Yunge Li" userId="3a839a3e-18cb-4f30-994f-0a142942020c" providerId="ADAL" clId="{C4863803-55DF-4307-9217-1EC1ABE18FFB}" dt="2024-12-04T18:59:09.867" v="2" actId="478"/>
          <ac:spMkLst>
            <pc:docMk/>
            <pc:sldMk cId="729609147" sldId="265"/>
            <ac:spMk id="9" creationId="{0FC2673F-A767-E02A-6D29-66CC3828819B}"/>
          </ac:spMkLst>
        </pc:spChg>
        <pc:spChg chg="add mod">
          <ac:chgData name="Yunge Li" userId="3a839a3e-18cb-4f30-994f-0a142942020c" providerId="ADAL" clId="{C4863803-55DF-4307-9217-1EC1ABE18FFB}" dt="2024-12-04T19:21:58.973" v="119" actId="1076"/>
          <ac:spMkLst>
            <pc:docMk/>
            <pc:sldMk cId="729609147" sldId="265"/>
            <ac:spMk id="12" creationId="{69775D7D-D946-0EBE-6C5C-FAADC873B09A}"/>
          </ac:spMkLst>
        </pc:spChg>
        <pc:spChg chg="add mod">
          <ac:chgData name="Yunge Li" userId="3a839a3e-18cb-4f30-994f-0a142942020c" providerId="ADAL" clId="{C4863803-55DF-4307-9217-1EC1ABE18FFB}" dt="2024-12-04T19:21:58.973" v="119" actId="1076"/>
          <ac:spMkLst>
            <pc:docMk/>
            <pc:sldMk cId="729609147" sldId="265"/>
            <ac:spMk id="13" creationId="{596EC1F7-E3EE-3BA7-FA09-8EEF56E2DFA3}"/>
          </ac:spMkLst>
        </pc:spChg>
        <pc:spChg chg="add mod">
          <ac:chgData name="Yunge Li" userId="3a839a3e-18cb-4f30-994f-0a142942020c" providerId="ADAL" clId="{C4863803-55DF-4307-9217-1EC1ABE18FFB}" dt="2024-12-04T19:21:58.973" v="119" actId="1076"/>
          <ac:spMkLst>
            <pc:docMk/>
            <pc:sldMk cId="729609147" sldId="265"/>
            <ac:spMk id="14" creationId="{95CA0DBB-AFDB-4CB7-1EE4-565AF05B4739}"/>
          </ac:spMkLst>
        </pc:spChg>
        <pc:spChg chg="add mod">
          <ac:chgData name="Yunge Li" userId="3a839a3e-18cb-4f30-994f-0a142942020c" providerId="ADAL" clId="{C4863803-55DF-4307-9217-1EC1ABE18FFB}" dt="2024-12-04T19:22:22.445" v="125" actId="20577"/>
          <ac:spMkLst>
            <pc:docMk/>
            <pc:sldMk cId="729609147" sldId="265"/>
            <ac:spMk id="15" creationId="{7B20E504-1BBC-83D7-8160-B007825427EE}"/>
          </ac:spMkLst>
        </pc:spChg>
        <pc:spChg chg="add mod">
          <ac:chgData name="Yunge Li" userId="3a839a3e-18cb-4f30-994f-0a142942020c" providerId="ADAL" clId="{C4863803-55DF-4307-9217-1EC1ABE18FFB}" dt="2024-12-04T19:22:04.960" v="121" actId="1076"/>
          <ac:spMkLst>
            <pc:docMk/>
            <pc:sldMk cId="729609147" sldId="265"/>
            <ac:spMk id="16" creationId="{4B7D6691-CE75-ED14-5050-2C94935B9C9F}"/>
          </ac:spMkLst>
        </pc:spChg>
        <pc:spChg chg="add mod">
          <ac:chgData name="Yunge Li" userId="3a839a3e-18cb-4f30-994f-0a142942020c" providerId="ADAL" clId="{C4863803-55DF-4307-9217-1EC1ABE18FFB}" dt="2024-12-04T19:21:34.251" v="116" actId="1076"/>
          <ac:spMkLst>
            <pc:docMk/>
            <pc:sldMk cId="729609147" sldId="265"/>
            <ac:spMk id="18" creationId="{86C27D83-C688-D1B4-BEE7-2533FEC63BEB}"/>
          </ac:spMkLst>
        </pc:spChg>
        <pc:picChg chg="add mod">
          <ac:chgData name="Yunge Li" userId="3a839a3e-18cb-4f30-994f-0a142942020c" providerId="ADAL" clId="{C4863803-55DF-4307-9217-1EC1ABE18FFB}" dt="2024-12-04T19:21:58.973" v="119" actId="1076"/>
          <ac:picMkLst>
            <pc:docMk/>
            <pc:sldMk cId="729609147" sldId="265"/>
            <ac:picMk id="11" creationId="{59437366-9AF0-3D2E-1ED4-F0BA3C2A536D}"/>
          </ac:picMkLst>
        </pc:picChg>
      </pc:sldChg>
      <pc:sldChg chg="modSp mod">
        <pc:chgData name="Yunge Li" userId="3a839a3e-18cb-4f30-994f-0a142942020c" providerId="ADAL" clId="{C4863803-55DF-4307-9217-1EC1ABE18FFB}" dt="2024-12-05T00:26:10.202" v="1012" actId="1076"/>
        <pc:sldMkLst>
          <pc:docMk/>
          <pc:sldMk cId="3604630649" sldId="267"/>
        </pc:sldMkLst>
        <pc:spChg chg="mod">
          <ac:chgData name="Yunge Li" userId="3a839a3e-18cb-4f30-994f-0a142942020c" providerId="ADAL" clId="{C4863803-55DF-4307-9217-1EC1ABE18FFB}" dt="2024-12-05T00:26:10.202" v="1012" actId="1076"/>
          <ac:spMkLst>
            <pc:docMk/>
            <pc:sldMk cId="3604630649" sldId="267"/>
            <ac:spMk id="8" creationId="{DE263547-8488-68FA-A9ED-448B07C6802C}"/>
          </ac:spMkLst>
        </pc:spChg>
        <pc:cxnChg chg="mod">
          <ac:chgData name="Yunge Li" userId="3a839a3e-18cb-4f30-994f-0a142942020c" providerId="ADAL" clId="{C4863803-55DF-4307-9217-1EC1ABE18FFB}" dt="2024-12-05T00:26:10.202" v="1012" actId="1076"/>
          <ac:cxnSpMkLst>
            <pc:docMk/>
            <pc:sldMk cId="3604630649" sldId="267"/>
            <ac:cxnSpMk id="20" creationId="{AE8A94E2-580F-3D65-3497-56DB34FDFA90}"/>
          </ac:cxnSpMkLst>
        </pc:cxnChg>
        <pc:cxnChg chg="mod">
          <ac:chgData name="Yunge Li" userId="3a839a3e-18cb-4f30-994f-0a142942020c" providerId="ADAL" clId="{C4863803-55DF-4307-9217-1EC1ABE18FFB}" dt="2024-12-05T00:26:10.202" v="1012" actId="1076"/>
          <ac:cxnSpMkLst>
            <pc:docMk/>
            <pc:sldMk cId="3604630649" sldId="267"/>
            <ac:cxnSpMk id="21" creationId="{A4A9110F-D9BD-775F-3DB3-834F87AEE82C}"/>
          </ac:cxnSpMkLst>
        </pc:cxnChg>
      </pc:sldChg>
      <pc:sldChg chg="modSp mod">
        <pc:chgData name="Yunge Li" userId="3a839a3e-18cb-4f30-994f-0a142942020c" providerId="ADAL" clId="{C4863803-55DF-4307-9217-1EC1ABE18FFB}" dt="2024-12-04T22:19:53.577" v="540" actId="20577"/>
        <pc:sldMkLst>
          <pc:docMk/>
          <pc:sldMk cId="4259977132" sldId="268"/>
        </pc:sldMkLst>
        <pc:spChg chg="mod">
          <ac:chgData name="Yunge Li" userId="3a839a3e-18cb-4f30-994f-0a142942020c" providerId="ADAL" clId="{C4863803-55DF-4307-9217-1EC1ABE18FFB}" dt="2024-12-04T22:19:53.577" v="540" actId="20577"/>
          <ac:spMkLst>
            <pc:docMk/>
            <pc:sldMk cId="4259977132" sldId="268"/>
            <ac:spMk id="2" creationId="{B7545968-70F7-0180-6448-3547E442EF4A}"/>
          </ac:spMkLst>
        </pc:spChg>
      </pc:sldChg>
      <pc:sldChg chg="del">
        <pc:chgData name="Yunge Li" userId="3a839a3e-18cb-4f30-994f-0a142942020c" providerId="ADAL" clId="{C4863803-55DF-4307-9217-1EC1ABE18FFB}" dt="2024-12-04T22:19:34.742" v="510" actId="47"/>
        <pc:sldMkLst>
          <pc:docMk/>
          <pc:sldMk cId="1756128041" sldId="3844"/>
        </pc:sldMkLst>
      </pc:sldChg>
      <pc:sldChg chg="del">
        <pc:chgData name="Yunge Li" userId="3a839a3e-18cb-4f30-994f-0a142942020c" providerId="ADAL" clId="{C4863803-55DF-4307-9217-1EC1ABE18FFB}" dt="2024-12-04T22:19:32.245" v="509" actId="47"/>
        <pc:sldMkLst>
          <pc:docMk/>
          <pc:sldMk cId="3293924303" sldId="3846"/>
        </pc:sldMkLst>
      </pc:sldChg>
      <pc:sldChg chg="addSp delSp modSp mod">
        <pc:chgData name="Yunge Li" userId="3a839a3e-18cb-4f30-994f-0a142942020c" providerId="ADAL" clId="{C4863803-55DF-4307-9217-1EC1ABE18FFB}" dt="2024-12-04T22:13:26.150" v="481" actId="20577"/>
        <pc:sldMkLst>
          <pc:docMk/>
          <pc:sldMk cId="414613742" sldId="3848"/>
        </pc:sldMkLst>
        <pc:spChg chg="mod">
          <ac:chgData name="Yunge Li" userId="3a839a3e-18cb-4f30-994f-0a142942020c" providerId="ADAL" clId="{C4863803-55DF-4307-9217-1EC1ABE18FFB}" dt="2024-12-04T22:10:37.765" v="453" actId="20577"/>
          <ac:spMkLst>
            <pc:docMk/>
            <pc:sldMk cId="414613742" sldId="3848"/>
            <ac:spMk id="2" creationId="{5D030A76-B788-B363-104E-266B7C7F7208}"/>
          </ac:spMkLst>
        </pc:spChg>
        <pc:spChg chg="del">
          <ac:chgData name="Yunge Li" userId="3a839a3e-18cb-4f30-994f-0a142942020c" providerId="ADAL" clId="{C4863803-55DF-4307-9217-1EC1ABE18FFB}" dt="2024-12-04T22:10:46.785" v="454" actId="478"/>
          <ac:spMkLst>
            <pc:docMk/>
            <pc:sldMk cId="414613742" sldId="3848"/>
            <ac:spMk id="3" creationId="{05948542-FCE1-3AE6-C6C9-17975609DF70}"/>
          </ac:spMkLst>
        </pc:spChg>
        <pc:spChg chg="del">
          <ac:chgData name="Yunge Li" userId="3a839a3e-18cb-4f30-994f-0a142942020c" providerId="ADAL" clId="{C4863803-55DF-4307-9217-1EC1ABE18FFB}" dt="2024-12-04T22:10:50.033" v="456" actId="478"/>
          <ac:spMkLst>
            <pc:docMk/>
            <pc:sldMk cId="414613742" sldId="3848"/>
            <ac:spMk id="4" creationId="{3EE67564-0457-E486-97D0-8109D2C97B3F}"/>
          </ac:spMkLst>
        </pc:spChg>
        <pc:spChg chg="add del mod">
          <ac:chgData name="Yunge Li" userId="3a839a3e-18cb-4f30-994f-0a142942020c" providerId="ADAL" clId="{C4863803-55DF-4307-9217-1EC1ABE18FFB}" dt="2024-12-04T22:10:48.663" v="455" actId="478"/>
          <ac:spMkLst>
            <pc:docMk/>
            <pc:sldMk cId="414613742" sldId="3848"/>
            <ac:spMk id="7" creationId="{2F1A4947-66AE-F3EA-7225-89408AD430C9}"/>
          </ac:spMkLst>
        </pc:spChg>
        <pc:spChg chg="add del mod">
          <ac:chgData name="Yunge Li" userId="3a839a3e-18cb-4f30-994f-0a142942020c" providerId="ADAL" clId="{C4863803-55DF-4307-9217-1EC1ABE18FFB}" dt="2024-12-04T22:10:51.311" v="457" actId="478"/>
          <ac:spMkLst>
            <pc:docMk/>
            <pc:sldMk cId="414613742" sldId="3848"/>
            <ac:spMk id="9" creationId="{B8740035-5F24-9FD8-CF17-57135FE8BBE4}"/>
          </ac:spMkLst>
        </pc:spChg>
        <pc:spChg chg="add mod">
          <ac:chgData name="Yunge Li" userId="3a839a3e-18cb-4f30-994f-0a142942020c" providerId="ADAL" clId="{C4863803-55DF-4307-9217-1EC1ABE18FFB}" dt="2024-12-04T22:13:26.150" v="481" actId="20577"/>
          <ac:spMkLst>
            <pc:docMk/>
            <pc:sldMk cId="414613742" sldId="3848"/>
            <ac:spMk id="10" creationId="{84EAE6C1-FA9B-D10D-819A-FDB52BB5DAD2}"/>
          </ac:spMkLst>
        </pc:spChg>
      </pc:sldChg>
      <pc:sldChg chg="modSp mod modNotesTx">
        <pc:chgData name="Yunge Li" userId="3a839a3e-18cb-4f30-994f-0a142942020c" providerId="ADAL" clId="{C4863803-55DF-4307-9217-1EC1ABE18FFB}" dt="2024-12-05T02:12:37.161" v="1262" actId="20577"/>
        <pc:sldMkLst>
          <pc:docMk/>
          <pc:sldMk cId="3920724481" sldId="3849"/>
        </pc:sldMkLst>
        <pc:spChg chg="mod">
          <ac:chgData name="Yunge Li" userId="3a839a3e-18cb-4f30-994f-0a142942020c" providerId="ADAL" clId="{C4863803-55DF-4307-9217-1EC1ABE18FFB}" dt="2024-12-05T02:12:37.161" v="1262" actId="20577"/>
          <ac:spMkLst>
            <pc:docMk/>
            <pc:sldMk cId="3920724481" sldId="3849"/>
            <ac:spMk id="3" creationId="{9BEA8735-F1DC-1DE6-0A38-429B2F660F8A}"/>
          </ac:spMkLst>
        </pc:spChg>
      </pc:sldChg>
      <pc:sldChg chg="del">
        <pc:chgData name="Yunge Li" userId="3a839a3e-18cb-4f30-994f-0a142942020c" providerId="ADAL" clId="{C4863803-55DF-4307-9217-1EC1ABE18FFB}" dt="2024-12-04T22:20:30.106" v="607" actId="47"/>
        <pc:sldMkLst>
          <pc:docMk/>
          <pc:sldMk cId="363098972" sldId="3850"/>
        </pc:sldMkLst>
      </pc:sldChg>
      <pc:sldChg chg="addSp delSp modSp mod modNotesTx">
        <pc:chgData name="Yunge Li" userId="3a839a3e-18cb-4f30-994f-0a142942020c" providerId="ADAL" clId="{C4863803-55DF-4307-9217-1EC1ABE18FFB}" dt="2024-12-13T00:35:31.565" v="1365" actId="1076"/>
        <pc:sldMkLst>
          <pc:docMk/>
          <pc:sldMk cId="1127649784" sldId="3851"/>
        </pc:sldMkLst>
        <pc:spChg chg="mod">
          <ac:chgData name="Yunge Li" userId="3a839a3e-18cb-4f30-994f-0a142942020c" providerId="ADAL" clId="{C4863803-55DF-4307-9217-1EC1ABE18FFB}" dt="2024-12-05T02:11:52.467" v="1251" actId="20577"/>
          <ac:spMkLst>
            <pc:docMk/>
            <pc:sldMk cId="1127649784" sldId="3851"/>
            <ac:spMk id="2" creationId="{47A9874B-BCA9-8420-1595-EDD1865A099A}"/>
          </ac:spMkLst>
        </pc:spChg>
        <pc:spChg chg="mod">
          <ac:chgData name="Yunge Li" userId="3a839a3e-18cb-4f30-994f-0a142942020c" providerId="ADAL" clId="{C4863803-55DF-4307-9217-1EC1ABE18FFB}" dt="2024-12-05T02:41:29.072" v="1323" actId="20577"/>
          <ac:spMkLst>
            <pc:docMk/>
            <pc:sldMk cId="1127649784" sldId="3851"/>
            <ac:spMk id="3" creationId="{68A5FD2B-E3E5-1C2B-0151-21F216B14A33}"/>
          </ac:spMkLst>
        </pc:spChg>
        <pc:spChg chg="del">
          <ac:chgData name="Yunge Li" userId="3a839a3e-18cb-4f30-994f-0a142942020c" providerId="ADAL" clId="{C4863803-55DF-4307-9217-1EC1ABE18FFB}" dt="2024-12-04T20:59:25.646" v="304" actId="478"/>
          <ac:spMkLst>
            <pc:docMk/>
            <pc:sldMk cId="1127649784" sldId="3851"/>
            <ac:spMk id="4" creationId="{ACFBB810-3430-2C29-1AA0-9744AA0A1AA3}"/>
          </ac:spMkLst>
        </pc:spChg>
        <pc:spChg chg="add del mod">
          <ac:chgData name="Yunge Li" userId="3a839a3e-18cb-4f30-994f-0a142942020c" providerId="ADAL" clId="{C4863803-55DF-4307-9217-1EC1ABE18FFB}" dt="2024-12-04T20:59:27.863" v="305" actId="478"/>
          <ac:spMkLst>
            <pc:docMk/>
            <pc:sldMk cId="1127649784" sldId="3851"/>
            <ac:spMk id="7" creationId="{0C36063A-EE18-A034-A673-4D138D2C909A}"/>
          </ac:spMkLst>
        </pc:spChg>
        <pc:spChg chg="del mod topLvl">
          <ac:chgData name="Yunge Li" userId="3a839a3e-18cb-4f30-994f-0a142942020c" providerId="ADAL" clId="{C4863803-55DF-4307-9217-1EC1ABE18FFB}" dt="2024-12-04T21:01:14.668" v="323" actId="478"/>
          <ac:spMkLst>
            <pc:docMk/>
            <pc:sldMk cId="1127649784" sldId="3851"/>
            <ac:spMk id="13" creationId="{32113873-B00D-4348-103B-6CA56105CCFC}"/>
          </ac:spMkLst>
        </pc:spChg>
        <pc:spChg chg="mod topLvl">
          <ac:chgData name="Yunge Li" userId="3a839a3e-18cb-4f30-994f-0a142942020c" providerId="ADAL" clId="{C4863803-55DF-4307-9217-1EC1ABE18FFB}" dt="2024-12-04T22:19:04.275" v="507" actId="14100"/>
          <ac:spMkLst>
            <pc:docMk/>
            <pc:sldMk cId="1127649784" sldId="3851"/>
            <ac:spMk id="14" creationId="{CB04B7D7-1960-8641-8092-8354E51AFF42}"/>
          </ac:spMkLst>
        </pc:spChg>
        <pc:spChg chg="mod">
          <ac:chgData name="Yunge Li" userId="3a839a3e-18cb-4f30-994f-0a142942020c" providerId="ADAL" clId="{C4863803-55DF-4307-9217-1EC1ABE18FFB}" dt="2024-12-04T22:13:37.421" v="482"/>
          <ac:spMkLst>
            <pc:docMk/>
            <pc:sldMk cId="1127649784" sldId="3851"/>
            <ac:spMk id="17" creationId="{9368106B-CA79-9109-F880-D85720A06AAD}"/>
          </ac:spMkLst>
        </pc:spChg>
        <pc:spChg chg="mod">
          <ac:chgData name="Yunge Li" userId="3a839a3e-18cb-4f30-994f-0a142942020c" providerId="ADAL" clId="{C4863803-55DF-4307-9217-1EC1ABE18FFB}" dt="2024-12-04T22:13:37.421" v="482"/>
          <ac:spMkLst>
            <pc:docMk/>
            <pc:sldMk cId="1127649784" sldId="3851"/>
            <ac:spMk id="18" creationId="{A17E2801-7DEB-3018-707B-04F7922DA329}"/>
          </ac:spMkLst>
        </pc:spChg>
        <pc:spChg chg="mod">
          <ac:chgData name="Yunge Li" userId="3a839a3e-18cb-4f30-994f-0a142942020c" providerId="ADAL" clId="{C4863803-55DF-4307-9217-1EC1ABE18FFB}" dt="2024-12-04T22:13:37.421" v="482"/>
          <ac:spMkLst>
            <pc:docMk/>
            <pc:sldMk cId="1127649784" sldId="3851"/>
            <ac:spMk id="19" creationId="{DBEF8439-06DE-9B19-3597-6775E08D6ABE}"/>
          </ac:spMkLst>
        </pc:spChg>
        <pc:spChg chg="mod">
          <ac:chgData name="Yunge Li" userId="3a839a3e-18cb-4f30-994f-0a142942020c" providerId="ADAL" clId="{C4863803-55DF-4307-9217-1EC1ABE18FFB}" dt="2024-12-04T22:13:37.421" v="482"/>
          <ac:spMkLst>
            <pc:docMk/>
            <pc:sldMk cId="1127649784" sldId="3851"/>
            <ac:spMk id="25" creationId="{7EDA913C-C7B2-C31B-2713-6CE8152B755D}"/>
          </ac:spMkLst>
        </pc:spChg>
        <pc:spChg chg="mod">
          <ac:chgData name="Yunge Li" userId="3a839a3e-18cb-4f30-994f-0a142942020c" providerId="ADAL" clId="{C4863803-55DF-4307-9217-1EC1ABE18FFB}" dt="2024-12-04T22:13:37.421" v="482"/>
          <ac:spMkLst>
            <pc:docMk/>
            <pc:sldMk cId="1127649784" sldId="3851"/>
            <ac:spMk id="26" creationId="{0349A247-5B5C-99C8-62A2-14E3878CF3F8}"/>
          </ac:spMkLst>
        </pc:spChg>
        <pc:spChg chg="mod">
          <ac:chgData name="Yunge Li" userId="3a839a3e-18cb-4f30-994f-0a142942020c" providerId="ADAL" clId="{C4863803-55DF-4307-9217-1EC1ABE18FFB}" dt="2024-12-04T22:13:37.421" v="482"/>
          <ac:spMkLst>
            <pc:docMk/>
            <pc:sldMk cId="1127649784" sldId="3851"/>
            <ac:spMk id="27" creationId="{350E13BE-EDA6-DF2C-A870-1B49DAFDBB7C}"/>
          </ac:spMkLst>
        </pc:spChg>
        <pc:spChg chg="mod">
          <ac:chgData name="Yunge Li" userId="3a839a3e-18cb-4f30-994f-0a142942020c" providerId="ADAL" clId="{C4863803-55DF-4307-9217-1EC1ABE18FFB}" dt="2024-12-04T22:13:37.421" v="482"/>
          <ac:spMkLst>
            <pc:docMk/>
            <pc:sldMk cId="1127649784" sldId="3851"/>
            <ac:spMk id="28" creationId="{37164FE9-0E5E-A22B-DF2D-6678E6FEBCE9}"/>
          </ac:spMkLst>
        </pc:spChg>
        <pc:spChg chg="mod">
          <ac:chgData name="Yunge Li" userId="3a839a3e-18cb-4f30-994f-0a142942020c" providerId="ADAL" clId="{C4863803-55DF-4307-9217-1EC1ABE18FFB}" dt="2024-12-04T22:13:37.421" v="482"/>
          <ac:spMkLst>
            <pc:docMk/>
            <pc:sldMk cId="1127649784" sldId="3851"/>
            <ac:spMk id="29" creationId="{6AC9EF3B-9263-EB31-D0C1-75DF08038C1B}"/>
          </ac:spMkLst>
        </pc:spChg>
        <pc:spChg chg="mod">
          <ac:chgData name="Yunge Li" userId="3a839a3e-18cb-4f30-994f-0a142942020c" providerId="ADAL" clId="{C4863803-55DF-4307-9217-1EC1ABE18FFB}" dt="2024-12-04T22:13:37.421" v="482"/>
          <ac:spMkLst>
            <pc:docMk/>
            <pc:sldMk cId="1127649784" sldId="3851"/>
            <ac:spMk id="30" creationId="{35AA5B43-7935-43AF-162E-A901ADFC4064}"/>
          </ac:spMkLst>
        </pc:spChg>
        <pc:grpChg chg="add mod">
          <ac:chgData name="Yunge Li" userId="3a839a3e-18cb-4f30-994f-0a142942020c" providerId="ADAL" clId="{C4863803-55DF-4307-9217-1EC1ABE18FFB}" dt="2024-12-13T00:35:31.565" v="1365" actId="1076"/>
          <ac:grpSpMkLst>
            <pc:docMk/>
            <pc:sldMk cId="1127649784" sldId="3851"/>
            <ac:grpSpMk id="4" creationId="{3AAE4EB8-E19B-66AC-5047-58A943942BB2}"/>
          </ac:grpSpMkLst>
        </pc:grpChg>
        <pc:grpChg chg="add del mod">
          <ac:chgData name="Yunge Li" userId="3a839a3e-18cb-4f30-994f-0a142942020c" providerId="ADAL" clId="{C4863803-55DF-4307-9217-1EC1ABE18FFB}" dt="2024-12-04T21:01:06.642" v="318" actId="165"/>
          <ac:grpSpMkLst>
            <pc:docMk/>
            <pc:sldMk cId="1127649784" sldId="3851"/>
            <ac:grpSpMk id="8" creationId="{47E77DFF-8752-C150-513C-657F51C64C8C}"/>
          </ac:grpSpMkLst>
        </pc:grpChg>
        <pc:grpChg chg="add del mod">
          <ac:chgData name="Yunge Li" userId="3a839a3e-18cb-4f30-994f-0a142942020c" providerId="ADAL" clId="{C4863803-55DF-4307-9217-1EC1ABE18FFB}" dt="2024-12-04T22:13:45.445" v="486" actId="478"/>
          <ac:grpSpMkLst>
            <pc:docMk/>
            <pc:sldMk cId="1127649784" sldId="3851"/>
            <ac:grpSpMk id="15" creationId="{BE7689D8-6345-25D8-841A-BC54806D463D}"/>
          </ac:grpSpMkLst>
        </pc:grpChg>
        <pc:grpChg chg="mod">
          <ac:chgData name="Yunge Li" userId="3a839a3e-18cb-4f30-994f-0a142942020c" providerId="ADAL" clId="{C4863803-55DF-4307-9217-1EC1ABE18FFB}" dt="2024-12-04T22:13:37.421" v="482"/>
          <ac:grpSpMkLst>
            <pc:docMk/>
            <pc:sldMk cId="1127649784" sldId="3851"/>
            <ac:grpSpMk id="16" creationId="{90549647-2F9F-075E-8254-D95F01928530}"/>
          </ac:grpSpMkLst>
        </pc:grpChg>
        <pc:grpChg chg="mod">
          <ac:chgData name="Yunge Li" userId="3a839a3e-18cb-4f30-994f-0a142942020c" providerId="ADAL" clId="{C4863803-55DF-4307-9217-1EC1ABE18FFB}" dt="2024-12-04T22:13:37.421" v="482"/>
          <ac:grpSpMkLst>
            <pc:docMk/>
            <pc:sldMk cId="1127649784" sldId="3851"/>
            <ac:grpSpMk id="20" creationId="{344A70B8-8D00-8521-7144-18A1CC66AFC5}"/>
          </ac:grpSpMkLst>
        </pc:grpChg>
        <pc:grpChg chg="mod">
          <ac:chgData name="Yunge Li" userId="3a839a3e-18cb-4f30-994f-0a142942020c" providerId="ADAL" clId="{C4863803-55DF-4307-9217-1EC1ABE18FFB}" dt="2024-12-04T22:13:37.421" v="482"/>
          <ac:grpSpMkLst>
            <pc:docMk/>
            <pc:sldMk cId="1127649784" sldId="3851"/>
            <ac:grpSpMk id="22" creationId="{B28C441B-62A7-1B18-30FC-4BF3E0D15ABF}"/>
          </ac:grpSpMkLst>
        </pc:grpChg>
        <pc:picChg chg="mod topLvl">
          <ac:chgData name="Yunge Li" userId="3a839a3e-18cb-4f30-994f-0a142942020c" providerId="ADAL" clId="{C4863803-55DF-4307-9217-1EC1ABE18FFB}" dt="2024-12-04T21:01:18.899" v="326" actId="1076"/>
          <ac:picMkLst>
            <pc:docMk/>
            <pc:sldMk cId="1127649784" sldId="3851"/>
            <ac:picMk id="9" creationId="{7CB5B4B8-AEB1-2600-A93E-2C2E574EC569}"/>
          </ac:picMkLst>
        </pc:picChg>
        <pc:picChg chg="mod topLvl">
          <ac:chgData name="Yunge Li" userId="3a839a3e-18cb-4f30-994f-0a142942020c" providerId="ADAL" clId="{C4863803-55DF-4307-9217-1EC1ABE18FFB}" dt="2024-12-04T21:01:37.669" v="335" actId="1076"/>
          <ac:picMkLst>
            <pc:docMk/>
            <pc:sldMk cId="1127649784" sldId="3851"/>
            <ac:picMk id="10" creationId="{5B34DA8D-5DF5-8BF1-BE97-24D9C187C512}"/>
          </ac:picMkLst>
        </pc:picChg>
        <pc:picChg chg="mod topLvl">
          <ac:chgData name="Yunge Li" userId="3a839a3e-18cb-4f30-994f-0a142942020c" providerId="ADAL" clId="{C4863803-55DF-4307-9217-1EC1ABE18FFB}" dt="2024-12-04T21:01:36.026" v="334" actId="1076"/>
          <ac:picMkLst>
            <pc:docMk/>
            <pc:sldMk cId="1127649784" sldId="3851"/>
            <ac:picMk id="11" creationId="{E5E7738A-42FF-A55F-0333-63C7FF1B7D62}"/>
          </ac:picMkLst>
        </pc:picChg>
        <pc:picChg chg="mod topLvl">
          <ac:chgData name="Yunge Li" userId="3a839a3e-18cb-4f30-994f-0a142942020c" providerId="ADAL" clId="{C4863803-55DF-4307-9217-1EC1ABE18FFB}" dt="2024-12-04T21:01:45.240" v="339" actId="1076"/>
          <ac:picMkLst>
            <pc:docMk/>
            <pc:sldMk cId="1127649784" sldId="3851"/>
            <ac:picMk id="12" creationId="{B5719AAB-3B6F-83D2-DA9F-A51E503C6492}"/>
          </ac:picMkLst>
        </pc:picChg>
        <pc:picChg chg="add mod">
          <ac:chgData name="Yunge Li" userId="3a839a3e-18cb-4f30-994f-0a142942020c" providerId="ADAL" clId="{C4863803-55DF-4307-9217-1EC1ABE18FFB}" dt="2024-12-13T00:33:08.397" v="1363" actId="164"/>
          <ac:picMkLst>
            <pc:docMk/>
            <pc:sldMk cId="1127649784" sldId="3851"/>
            <ac:picMk id="31" creationId="{8D8777C5-463C-A5B7-625F-6269385D4BF9}"/>
          </ac:picMkLst>
        </pc:picChg>
        <pc:picChg chg="add mod">
          <ac:chgData name="Yunge Li" userId="3a839a3e-18cb-4f30-994f-0a142942020c" providerId="ADAL" clId="{C4863803-55DF-4307-9217-1EC1ABE18FFB}" dt="2024-12-13T00:35:27.637" v="1364" actId="1076"/>
          <ac:picMkLst>
            <pc:docMk/>
            <pc:sldMk cId="1127649784" sldId="3851"/>
            <ac:picMk id="32" creationId="{F4B9CF6D-59B9-8137-75A4-70A4AAC8DAE8}"/>
          </ac:picMkLst>
        </pc:picChg>
        <pc:cxnChg chg="mod">
          <ac:chgData name="Yunge Li" userId="3a839a3e-18cb-4f30-994f-0a142942020c" providerId="ADAL" clId="{C4863803-55DF-4307-9217-1EC1ABE18FFB}" dt="2024-12-04T22:13:45.445" v="486" actId="478"/>
          <ac:cxnSpMkLst>
            <pc:docMk/>
            <pc:sldMk cId="1127649784" sldId="3851"/>
            <ac:cxnSpMk id="21" creationId="{415220F2-CDEA-4CE5-5654-174E435EC09C}"/>
          </ac:cxnSpMkLst>
        </pc:cxnChg>
        <pc:cxnChg chg="mod">
          <ac:chgData name="Yunge Li" userId="3a839a3e-18cb-4f30-994f-0a142942020c" providerId="ADAL" clId="{C4863803-55DF-4307-9217-1EC1ABE18FFB}" dt="2024-12-04T22:13:45.445" v="486" actId="478"/>
          <ac:cxnSpMkLst>
            <pc:docMk/>
            <pc:sldMk cId="1127649784" sldId="3851"/>
            <ac:cxnSpMk id="23" creationId="{9EB342F3-A4BF-66EE-D2D2-4C065D5347B6}"/>
          </ac:cxnSpMkLst>
        </pc:cxnChg>
        <pc:cxnChg chg="mod">
          <ac:chgData name="Yunge Li" userId="3a839a3e-18cb-4f30-994f-0a142942020c" providerId="ADAL" clId="{C4863803-55DF-4307-9217-1EC1ABE18FFB}" dt="2024-12-04T22:13:45.445" v="486" actId="478"/>
          <ac:cxnSpMkLst>
            <pc:docMk/>
            <pc:sldMk cId="1127649784" sldId="3851"/>
            <ac:cxnSpMk id="24" creationId="{640C2433-28A2-6D07-28FA-188FE2A94D24}"/>
          </ac:cxnSpMkLst>
        </pc:cxnChg>
      </pc:sldChg>
      <pc:sldChg chg="modSp mod">
        <pc:chgData name="Yunge Li" userId="3a839a3e-18cb-4f30-994f-0a142942020c" providerId="ADAL" clId="{C4863803-55DF-4307-9217-1EC1ABE18FFB}" dt="2024-12-05T00:22:15.215" v="1011" actId="20577"/>
        <pc:sldMkLst>
          <pc:docMk/>
          <pc:sldMk cId="4241088110" sldId="3852"/>
        </pc:sldMkLst>
        <pc:spChg chg="mod">
          <ac:chgData name="Yunge Li" userId="3a839a3e-18cb-4f30-994f-0a142942020c" providerId="ADAL" clId="{C4863803-55DF-4307-9217-1EC1ABE18FFB}" dt="2024-12-04T23:38:39.965" v="990" actId="1076"/>
          <ac:spMkLst>
            <pc:docMk/>
            <pc:sldMk cId="4241088110" sldId="3852"/>
            <ac:spMk id="18" creationId="{3DCF5C93-FD22-11EA-3AA6-D7D24C9B43C5}"/>
          </ac:spMkLst>
        </pc:spChg>
        <pc:spChg chg="mod">
          <ac:chgData name="Yunge Li" userId="3a839a3e-18cb-4f30-994f-0a142942020c" providerId="ADAL" clId="{C4863803-55DF-4307-9217-1EC1ABE18FFB}" dt="2024-12-05T00:22:15.215" v="1011" actId="20577"/>
          <ac:spMkLst>
            <pc:docMk/>
            <pc:sldMk cId="4241088110" sldId="3852"/>
            <ac:spMk id="75" creationId="{E179AD1F-4A5D-6587-3C88-3B4BC7622686}"/>
          </ac:spMkLst>
        </pc:spChg>
        <pc:cxnChg chg="mod">
          <ac:chgData name="Yunge Li" userId="3a839a3e-18cb-4f30-994f-0a142942020c" providerId="ADAL" clId="{C4863803-55DF-4307-9217-1EC1ABE18FFB}" dt="2024-12-05T00:22:03.938" v="1007" actId="14100"/>
          <ac:cxnSpMkLst>
            <pc:docMk/>
            <pc:sldMk cId="4241088110" sldId="3852"/>
            <ac:cxnSpMk id="1037" creationId="{41A50034-3DBB-505A-1126-9C03463B51A1}"/>
          </ac:cxnSpMkLst>
        </pc:cxnChg>
      </pc:sldChg>
      <pc:sldChg chg="addSp delSp modSp add mod modNotesTx">
        <pc:chgData name="Yunge Li" userId="3a839a3e-18cb-4f30-994f-0a142942020c" providerId="ADAL" clId="{C4863803-55DF-4307-9217-1EC1ABE18FFB}" dt="2024-12-05T02:47:34.977" v="1328" actId="167"/>
        <pc:sldMkLst>
          <pc:docMk/>
          <pc:sldMk cId="4142712195" sldId="3853"/>
        </pc:sldMkLst>
        <pc:spChg chg="mod">
          <ac:chgData name="Yunge Li" userId="3a839a3e-18cb-4f30-994f-0a142942020c" providerId="ADAL" clId="{C4863803-55DF-4307-9217-1EC1ABE18FFB}" dt="2024-12-04T19:22:37.584" v="135" actId="20577"/>
          <ac:spMkLst>
            <pc:docMk/>
            <pc:sldMk cId="4142712195" sldId="3853"/>
            <ac:spMk id="7" creationId="{D5B5BCE8-9915-41CF-DBDD-272DF71EB6EF}"/>
          </ac:spMkLst>
        </pc:spChg>
        <pc:spChg chg="del">
          <ac:chgData name="Yunge Li" userId="3a839a3e-18cb-4f30-994f-0a142942020c" providerId="ADAL" clId="{C4863803-55DF-4307-9217-1EC1ABE18FFB}" dt="2024-12-04T19:24:14.265" v="137" actId="478"/>
          <ac:spMkLst>
            <pc:docMk/>
            <pc:sldMk cId="4142712195" sldId="3853"/>
            <ac:spMk id="12" creationId="{5717FA18-A1F4-DF66-8F22-239A79EAAA69}"/>
          </ac:spMkLst>
        </pc:spChg>
        <pc:spChg chg="del">
          <ac:chgData name="Yunge Li" userId="3a839a3e-18cb-4f30-994f-0a142942020c" providerId="ADAL" clId="{C4863803-55DF-4307-9217-1EC1ABE18FFB}" dt="2024-12-04T19:24:16.926" v="138" actId="478"/>
          <ac:spMkLst>
            <pc:docMk/>
            <pc:sldMk cId="4142712195" sldId="3853"/>
            <ac:spMk id="13" creationId="{24941C7A-C62F-1769-8125-23227DBD5455}"/>
          </ac:spMkLst>
        </pc:spChg>
        <pc:spChg chg="del">
          <ac:chgData name="Yunge Li" userId="3a839a3e-18cb-4f30-994f-0a142942020c" providerId="ADAL" clId="{C4863803-55DF-4307-9217-1EC1ABE18FFB}" dt="2024-12-04T19:24:18.120" v="139" actId="478"/>
          <ac:spMkLst>
            <pc:docMk/>
            <pc:sldMk cId="4142712195" sldId="3853"/>
            <ac:spMk id="14" creationId="{7EE64A00-3D80-3A59-548F-270B00106B27}"/>
          </ac:spMkLst>
        </pc:spChg>
        <pc:spChg chg="mod">
          <ac:chgData name="Yunge Li" userId="3a839a3e-18cb-4f30-994f-0a142942020c" providerId="ADAL" clId="{C4863803-55DF-4307-9217-1EC1ABE18FFB}" dt="2024-12-04T19:52:47.018" v="172" actId="20577"/>
          <ac:spMkLst>
            <pc:docMk/>
            <pc:sldMk cId="4142712195" sldId="3853"/>
            <ac:spMk id="15" creationId="{D4EFF9AD-2F7E-F71F-E0A3-EF1BFE3FAF13}"/>
          </ac:spMkLst>
        </pc:spChg>
        <pc:spChg chg="mod">
          <ac:chgData name="Yunge Li" userId="3a839a3e-18cb-4f30-994f-0a142942020c" providerId="ADAL" clId="{C4863803-55DF-4307-9217-1EC1ABE18FFB}" dt="2024-12-05T01:40:52.320" v="1211" actId="20577"/>
          <ac:spMkLst>
            <pc:docMk/>
            <pc:sldMk cId="4142712195" sldId="3853"/>
            <ac:spMk id="16" creationId="{91071991-F19A-4539-71CF-4BAEBE477290}"/>
          </ac:spMkLst>
        </pc:spChg>
        <pc:spChg chg="mod">
          <ac:chgData name="Yunge Li" userId="3a839a3e-18cb-4f30-994f-0a142942020c" providerId="ADAL" clId="{C4863803-55DF-4307-9217-1EC1ABE18FFB}" dt="2024-12-04T20:16:32.498" v="176"/>
          <ac:spMkLst>
            <pc:docMk/>
            <pc:sldMk cId="4142712195" sldId="3853"/>
            <ac:spMk id="18" creationId="{A24709BA-AF37-4B40-6D16-C713488096BC}"/>
          </ac:spMkLst>
        </pc:spChg>
        <pc:picChg chg="add mod ord">
          <ac:chgData name="Yunge Li" userId="3a839a3e-18cb-4f30-994f-0a142942020c" providerId="ADAL" clId="{C4863803-55DF-4307-9217-1EC1ABE18FFB}" dt="2024-12-05T02:47:34.977" v="1328" actId="167"/>
          <ac:picMkLst>
            <pc:docMk/>
            <pc:sldMk cId="4142712195" sldId="3853"/>
            <ac:picMk id="4" creationId="{AF0AA7F7-FDAE-5204-8D5D-B6F601D01D4C}"/>
          </ac:picMkLst>
        </pc:picChg>
        <pc:picChg chg="del">
          <ac:chgData name="Yunge Li" userId="3a839a3e-18cb-4f30-994f-0a142942020c" providerId="ADAL" clId="{C4863803-55DF-4307-9217-1EC1ABE18FFB}" dt="2024-12-04T19:24:13.147" v="136" actId="478"/>
          <ac:picMkLst>
            <pc:docMk/>
            <pc:sldMk cId="4142712195" sldId="3853"/>
            <ac:picMk id="11" creationId="{599E6218-0D24-4C83-3888-8097654D3EF2}"/>
          </ac:picMkLst>
        </pc:picChg>
      </pc:sldChg>
      <pc:sldChg chg="add del">
        <pc:chgData name="Yunge Li" userId="3a839a3e-18cb-4f30-994f-0a142942020c" providerId="ADAL" clId="{C4863803-55DF-4307-9217-1EC1ABE18FFB}" dt="2024-12-04T20:50:31.335" v="284" actId="47"/>
        <pc:sldMkLst>
          <pc:docMk/>
          <pc:sldMk cId="3101517926" sldId="3854"/>
        </pc:sldMkLst>
      </pc:sldChg>
      <pc:sldChg chg="addSp delSp modSp add mod modNotesTx">
        <pc:chgData name="Yunge Li" userId="3a839a3e-18cb-4f30-994f-0a142942020c" providerId="ADAL" clId="{C4863803-55DF-4307-9217-1EC1ABE18FFB}" dt="2024-12-05T02:02:49.497" v="1239" actId="20577"/>
        <pc:sldMkLst>
          <pc:docMk/>
          <pc:sldMk cId="557939786" sldId="3855"/>
        </pc:sldMkLst>
        <pc:spChg chg="mod">
          <ac:chgData name="Yunge Li" userId="3a839a3e-18cb-4f30-994f-0a142942020c" providerId="ADAL" clId="{C4863803-55DF-4307-9217-1EC1ABE18FFB}" dt="2024-12-04T20:39:39.215" v="182" actId="20577"/>
          <ac:spMkLst>
            <pc:docMk/>
            <pc:sldMk cId="557939786" sldId="3855"/>
            <ac:spMk id="7" creationId="{03F991E5-176C-9C33-31C3-B0FF7EE3E56B}"/>
          </ac:spMkLst>
        </pc:spChg>
        <pc:spChg chg="add mod">
          <ac:chgData name="Yunge Li" userId="3a839a3e-18cb-4f30-994f-0a142942020c" providerId="ADAL" clId="{C4863803-55DF-4307-9217-1EC1ABE18FFB}" dt="2024-12-04T20:56:19.988" v="302" actId="1076"/>
          <ac:spMkLst>
            <pc:docMk/>
            <pc:sldMk cId="557939786" sldId="3855"/>
            <ac:spMk id="11" creationId="{B7B46EB9-4379-6049-4E3B-7330479092C5}"/>
          </ac:spMkLst>
        </pc:spChg>
        <pc:spChg chg="mod">
          <ac:chgData name="Yunge Li" userId="3a839a3e-18cb-4f30-994f-0a142942020c" providerId="ADAL" clId="{C4863803-55DF-4307-9217-1EC1ABE18FFB}" dt="2024-12-04T20:56:13.113" v="301" actId="1076"/>
          <ac:spMkLst>
            <pc:docMk/>
            <pc:sldMk cId="557939786" sldId="3855"/>
            <ac:spMk id="15" creationId="{D201BA56-B9DF-E02F-EDF1-EB95E9338BB3}"/>
          </ac:spMkLst>
        </pc:spChg>
        <pc:spChg chg="mod">
          <ac:chgData name="Yunge Li" userId="3a839a3e-18cb-4f30-994f-0a142942020c" providerId="ADAL" clId="{C4863803-55DF-4307-9217-1EC1ABE18FFB}" dt="2024-12-05T01:48:07.393" v="1222" actId="20577"/>
          <ac:spMkLst>
            <pc:docMk/>
            <pc:sldMk cId="557939786" sldId="3855"/>
            <ac:spMk id="16" creationId="{6D49E8EA-EDAD-5AD0-0C4C-6C818A12C0DC}"/>
          </ac:spMkLst>
        </pc:spChg>
        <pc:spChg chg="mod">
          <ac:chgData name="Yunge Li" userId="3a839a3e-18cb-4f30-994f-0a142942020c" providerId="ADAL" clId="{C4863803-55DF-4307-9217-1EC1ABE18FFB}" dt="2024-12-04T22:09:57.711" v="434" actId="2711"/>
          <ac:spMkLst>
            <pc:docMk/>
            <pc:sldMk cId="557939786" sldId="3855"/>
            <ac:spMk id="18" creationId="{D2FCB0BA-BCF4-8650-C1BD-125B84D820D7}"/>
          </ac:spMkLst>
        </pc:spChg>
        <pc:picChg chg="del">
          <ac:chgData name="Yunge Li" userId="3a839a3e-18cb-4f30-994f-0a142942020c" providerId="ADAL" clId="{C4863803-55DF-4307-9217-1EC1ABE18FFB}" dt="2024-12-04T20:44:06.614" v="198" actId="478"/>
          <ac:picMkLst>
            <pc:docMk/>
            <pc:sldMk cId="557939786" sldId="3855"/>
            <ac:picMk id="4" creationId="{11827C15-F083-A0A8-1E10-F42913E0A448}"/>
          </ac:picMkLst>
        </pc:picChg>
        <pc:picChg chg="add mod">
          <ac:chgData name="Yunge Li" userId="3a839a3e-18cb-4f30-994f-0a142942020c" providerId="ADAL" clId="{C4863803-55DF-4307-9217-1EC1ABE18FFB}" dt="2024-12-04T20:45:03.594" v="213" actId="1076"/>
          <ac:picMkLst>
            <pc:docMk/>
            <pc:sldMk cId="557939786" sldId="3855"/>
            <ac:picMk id="6" creationId="{91054C29-C89B-49B7-917B-F47D2F755F11}"/>
          </ac:picMkLst>
        </pc:picChg>
        <pc:picChg chg="add mod">
          <ac:chgData name="Yunge Li" userId="3a839a3e-18cb-4f30-994f-0a142942020c" providerId="ADAL" clId="{C4863803-55DF-4307-9217-1EC1ABE18FFB}" dt="2024-12-04T20:45:19.689" v="217" actId="1076"/>
          <ac:picMkLst>
            <pc:docMk/>
            <pc:sldMk cId="557939786" sldId="3855"/>
            <ac:picMk id="9" creationId="{A4BEA3AC-5214-AA65-DF1A-7E6C72E85383}"/>
          </ac:picMkLst>
        </pc:picChg>
      </pc:sldChg>
      <pc:sldChg chg="addSp delSp modSp add mod modNotesTx">
        <pc:chgData name="Yunge Li" userId="3a839a3e-18cb-4f30-994f-0a142942020c" providerId="ADAL" clId="{C4863803-55DF-4307-9217-1EC1ABE18FFB}" dt="2024-12-05T02:27:44.522" v="1287" actId="20577"/>
        <pc:sldMkLst>
          <pc:docMk/>
          <pc:sldMk cId="3736447602" sldId="3856"/>
        </pc:sldMkLst>
        <pc:spChg chg="mod">
          <ac:chgData name="Yunge Li" userId="3a839a3e-18cb-4f30-994f-0a142942020c" providerId="ADAL" clId="{C4863803-55DF-4307-9217-1EC1ABE18FFB}" dt="2024-12-04T20:39:42.851" v="185" actId="20577"/>
          <ac:spMkLst>
            <pc:docMk/>
            <pc:sldMk cId="3736447602" sldId="3856"/>
            <ac:spMk id="7" creationId="{33492168-045E-5267-F144-DC1F0C480E87}"/>
          </ac:spMkLst>
        </pc:spChg>
        <pc:spChg chg="del">
          <ac:chgData name="Yunge Li" userId="3a839a3e-18cb-4f30-994f-0a142942020c" providerId="ADAL" clId="{C4863803-55DF-4307-9217-1EC1ABE18FFB}" dt="2024-12-04T20:39:45.790" v="187" actId="478"/>
          <ac:spMkLst>
            <pc:docMk/>
            <pc:sldMk cId="3736447602" sldId="3856"/>
            <ac:spMk id="12" creationId="{97904E8C-D418-607F-9176-3E783F402C2F}"/>
          </ac:spMkLst>
        </pc:spChg>
        <pc:spChg chg="del">
          <ac:chgData name="Yunge Li" userId="3a839a3e-18cb-4f30-994f-0a142942020c" providerId="ADAL" clId="{C4863803-55DF-4307-9217-1EC1ABE18FFB}" dt="2024-12-04T20:39:46.788" v="188" actId="478"/>
          <ac:spMkLst>
            <pc:docMk/>
            <pc:sldMk cId="3736447602" sldId="3856"/>
            <ac:spMk id="13" creationId="{7FA53C80-5AC6-01FA-149E-196C68AB5EF4}"/>
          </ac:spMkLst>
        </pc:spChg>
        <pc:spChg chg="del">
          <ac:chgData name="Yunge Li" userId="3a839a3e-18cb-4f30-994f-0a142942020c" providerId="ADAL" clId="{C4863803-55DF-4307-9217-1EC1ABE18FFB}" dt="2024-12-04T20:39:49.323" v="189" actId="478"/>
          <ac:spMkLst>
            <pc:docMk/>
            <pc:sldMk cId="3736447602" sldId="3856"/>
            <ac:spMk id="14" creationId="{A67BA2BD-E243-D8EC-89B0-76D2C0FC57CD}"/>
          </ac:spMkLst>
        </pc:spChg>
        <pc:spChg chg="mod">
          <ac:chgData name="Yunge Li" userId="3a839a3e-18cb-4f30-994f-0a142942020c" providerId="ADAL" clId="{C4863803-55DF-4307-9217-1EC1ABE18FFB}" dt="2024-12-04T22:03:39.340" v="428" actId="20578"/>
          <ac:spMkLst>
            <pc:docMk/>
            <pc:sldMk cId="3736447602" sldId="3856"/>
            <ac:spMk id="15" creationId="{C9AEC689-CD65-37C7-9F47-E380579262C8}"/>
          </ac:spMkLst>
        </pc:spChg>
        <pc:spChg chg="mod">
          <ac:chgData name="Yunge Li" userId="3a839a3e-18cb-4f30-994f-0a142942020c" providerId="ADAL" clId="{C4863803-55DF-4307-9217-1EC1ABE18FFB}" dt="2024-12-04T22:04:11.836" v="430" actId="113"/>
          <ac:spMkLst>
            <pc:docMk/>
            <pc:sldMk cId="3736447602" sldId="3856"/>
            <ac:spMk id="16" creationId="{46041588-5498-C33A-225E-8DD8FD359349}"/>
          </ac:spMkLst>
        </pc:spChg>
        <pc:spChg chg="mod">
          <ac:chgData name="Yunge Li" userId="3a839a3e-18cb-4f30-994f-0a142942020c" providerId="ADAL" clId="{C4863803-55DF-4307-9217-1EC1ABE18FFB}" dt="2024-12-04T22:11:21.903" v="459" actId="2711"/>
          <ac:spMkLst>
            <pc:docMk/>
            <pc:sldMk cId="3736447602" sldId="3856"/>
            <ac:spMk id="18" creationId="{C9B5447B-F01E-E2FD-8F18-6C450B5CC669}"/>
          </ac:spMkLst>
        </pc:spChg>
        <pc:picChg chg="add mod">
          <ac:chgData name="Yunge Li" userId="3a839a3e-18cb-4f30-994f-0a142942020c" providerId="ADAL" clId="{C4863803-55DF-4307-9217-1EC1ABE18FFB}" dt="2024-12-04T20:40:25.123" v="195" actId="1076"/>
          <ac:picMkLst>
            <pc:docMk/>
            <pc:sldMk cId="3736447602" sldId="3856"/>
            <ac:picMk id="4" creationId="{4182FD8D-265C-8F21-F848-3CE99E8C3B20}"/>
          </ac:picMkLst>
        </pc:picChg>
        <pc:picChg chg="del">
          <ac:chgData name="Yunge Li" userId="3a839a3e-18cb-4f30-994f-0a142942020c" providerId="ADAL" clId="{C4863803-55DF-4307-9217-1EC1ABE18FFB}" dt="2024-12-04T20:39:44.806" v="186" actId="478"/>
          <ac:picMkLst>
            <pc:docMk/>
            <pc:sldMk cId="3736447602" sldId="3856"/>
            <ac:picMk id="11" creationId="{A4C15DF6-D00E-A5D3-9961-A1452C90B397}"/>
          </ac:picMkLst>
        </pc:picChg>
      </pc:sldChg>
      <pc:sldChg chg="addSp delSp modSp add mod">
        <pc:chgData name="Yunge Li" userId="3a839a3e-18cb-4f30-994f-0a142942020c" providerId="ADAL" clId="{C4863803-55DF-4307-9217-1EC1ABE18FFB}" dt="2024-12-12T20:07:28.052" v="1361" actId="164"/>
        <pc:sldMkLst>
          <pc:docMk/>
          <pc:sldMk cId="2530113363" sldId="3857"/>
        </pc:sldMkLst>
        <pc:spChg chg="mod">
          <ac:chgData name="Yunge Li" userId="3a839a3e-18cb-4f30-994f-0a142942020c" providerId="ADAL" clId="{C4863803-55DF-4307-9217-1EC1ABE18FFB}" dt="2024-12-04T22:32:59.720" v="624" actId="20577"/>
          <ac:spMkLst>
            <pc:docMk/>
            <pc:sldMk cId="2530113363" sldId="3857"/>
            <ac:spMk id="2" creationId="{9D6F044A-B9FD-B961-EC89-A192E82DD6D5}"/>
          </ac:spMkLst>
        </pc:spChg>
        <pc:spChg chg="add mod">
          <ac:chgData name="Yunge Li" userId="3a839a3e-18cb-4f30-994f-0a142942020c" providerId="ADAL" clId="{C4863803-55DF-4307-9217-1EC1ABE18FFB}" dt="2024-12-04T22:43:45.917" v="951" actId="14100"/>
          <ac:spMkLst>
            <pc:docMk/>
            <pc:sldMk cId="2530113363" sldId="3857"/>
            <ac:spMk id="4" creationId="{1208D74D-3F8F-518F-B55B-95052AB5B2EE}"/>
          </ac:spMkLst>
        </pc:spChg>
        <pc:spChg chg="add mod">
          <ac:chgData name="Yunge Li" userId="3a839a3e-18cb-4f30-994f-0a142942020c" providerId="ADAL" clId="{C4863803-55DF-4307-9217-1EC1ABE18FFB}" dt="2024-12-04T22:32:49.198" v="614"/>
          <ac:spMkLst>
            <pc:docMk/>
            <pc:sldMk cId="2530113363" sldId="3857"/>
            <ac:spMk id="6" creationId="{D9216999-2FE4-A43C-4821-1B4401C3C27B}"/>
          </ac:spMkLst>
        </pc:spChg>
        <pc:spChg chg="add mod">
          <ac:chgData name="Yunge Li" userId="3a839a3e-18cb-4f30-994f-0a142942020c" providerId="ADAL" clId="{C4863803-55DF-4307-9217-1EC1ABE18FFB}" dt="2024-12-04T22:43:18.616" v="943" actId="14100"/>
          <ac:spMkLst>
            <pc:docMk/>
            <pc:sldMk cId="2530113363" sldId="3857"/>
            <ac:spMk id="7" creationId="{2C086B61-8E26-EDD2-983B-1E261A863FBD}"/>
          </ac:spMkLst>
        </pc:spChg>
        <pc:spChg chg="add mod">
          <ac:chgData name="Yunge Li" userId="3a839a3e-18cb-4f30-994f-0a142942020c" providerId="ADAL" clId="{C4863803-55DF-4307-9217-1EC1ABE18FFB}" dt="2024-12-04T22:42:57.324" v="935" actId="1076"/>
          <ac:spMkLst>
            <pc:docMk/>
            <pc:sldMk cId="2530113363" sldId="3857"/>
            <ac:spMk id="8" creationId="{15698583-3E6C-C2FD-EEBA-BA17FC1B1099}"/>
          </ac:spMkLst>
        </pc:spChg>
        <pc:spChg chg="add mod">
          <ac:chgData name="Yunge Li" userId="3a839a3e-18cb-4f30-994f-0a142942020c" providerId="ADAL" clId="{C4863803-55DF-4307-9217-1EC1ABE18FFB}" dt="2024-12-04T22:43:15.173" v="941" actId="14100"/>
          <ac:spMkLst>
            <pc:docMk/>
            <pc:sldMk cId="2530113363" sldId="3857"/>
            <ac:spMk id="9" creationId="{24594CFB-77A3-33FA-F354-6C48C13D477D}"/>
          </ac:spMkLst>
        </pc:spChg>
        <pc:spChg chg="del">
          <ac:chgData name="Yunge Li" userId="3a839a3e-18cb-4f30-994f-0a142942020c" providerId="ADAL" clId="{C4863803-55DF-4307-9217-1EC1ABE18FFB}" dt="2024-12-04T22:32:43.933" v="613" actId="478"/>
          <ac:spMkLst>
            <pc:docMk/>
            <pc:sldMk cId="2530113363" sldId="3857"/>
            <ac:spMk id="10" creationId="{6492F433-2A0A-A1D7-CBC5-8BEAFE5AA4FD}"/>
          </ac:spMkLst>
        </pc:spChg>
        <pc:spChg chg="add mod">
          <ac:chgData name="Yunge Li" userId="3a839a3e-18cb-4f30-994f-0a142942020c" providerId="ADAL" clId="{C4863803-55DF-4307-9217-1EC1ABE18FFB}" dt="2024-12-04T22:45:30.453" v="984" actId="2085"/>
          <ac:spMkLst>
            <pc:docMk/>
            <pc:sldMk cId="2530113363" sldId="3857"/>
            <ac:spMk id="11" creationId="{D07DCAF8-5467-E070-FE3E-FE14873AED5F}"/>
          </ac:spMkLst>
        </pc:spChg>
        <pc:spChg chg="add mod">
          <ac:chgData name="Yunge Li" userId="3a839a3e-18cb-4f30-994f-0a142942020c" providerId="ADAL" clId="{C4863803-55DF-4307-9217-1EC1ABE18FFB}" dt="2024-12-04T22:32:49.198" v="614"/>
          <ac:spMkLst>
            <pc:docMk/>
            <pc:sldMk cId="2530113363" sldId="3857"/>
            <ac:spMk id="12" creationId="{276A8442-02C2-C8B5-C6AA-4D551000568B}"/>
          </ac:spMkLst>
        </pc:spChg>
        <pc:spChg chg="add mod">
          <ac:chgData name="Yunge Li" userId="3a839a3e-18cb-4f30-994f-0a142942020c" providerId="ADAL" clId="{C4863803-55DF-4307-9217-1EC1ABE18FFB}" dt="2024-12-04T22:45:07.068" v="977" actId="1076"/>
          <ac:spMkLst>
            <pc:docMk/>
            <pc:sldMk cId="2530113363" sldId="3857"/>
            <ac:spMk id="13" creationId="{ACA3BF45-72E0-41B5-60FC-5EC4D4495253}"/>
          </ac:spMkLst>
        </pc:spChg>
        <pc:spChg chg="add mod">
          <ac:chgData name="Yunge Li" userId="3a839a3e-18cb-4f30-994f-0a142942020c" providerId="ADAL" clId="{C4863803-55DF-4307-9217-1EC1ABE18FFB}" dt="2024-12-04T22:45:24.487" v="983" actId="2085"/>
          <ac:spMkLst>
            <pc:docMk/>
            <pc:sldMk cId="2530113363" sldId="3857"/>
            <ac:spMk id="14" creationId="{AA0F2F25-EBE0-D8A7-E62F-2F521445122D}"/>
          </ac:spMkLst>
        </pc:spChg>
        <pc:spChg chg="add mod">
          <ac:chgData name="Yunge Li" userId="3a839a3e-18cb-4f30-994f-0a142942020c" providerId="ADAL" clId="{C4863803-55DF-4307-9217-1EC1ABE18FFB}" dt="2024-12-04T22:32:49.198" v="614"/>
          <ac:spMkLst>
            <pc:docMk/>
            <pc:sldMk cId="2530113363" sldId="3857"/>
            <ac:spMk id="15" creationId="{F59916E8-2A0D-B4FD-F9F5-9CB74C77D5C4}"/>
          </ac:spMkLst>
        </pc:spChg>
        <pc:spChg chg="add mod">
          <ac:chgData name="Yunge Li" userId="3a839a3e-18cb-4f30-994f-0a142942020c" providerId="ADAL" clId="{C4863803-55DF-4307-9217-1EC1ABE18FFB}" dt="2024-12-04T22:45:12.918" v="979" actId="1076"/>
          <ac:spMkLst>
            <pc:docMk/>
            <pc:sldMk cId="2530113363" sldId="3857"/>
            <ac:spMk id="16" creationId="{BBBBFFE1-496E-E3D2-BD32-F5EF6358C0A8}"/>
          </ac:spMkLst>
        </pc:spChg>
        <pc:spChg chg="add del mod">
          <ac:chgData name="Yunge Li" userId="3a839a3e-18cb-4f30-994f-0a142942020c" providerId="ADAL" clId="{C4863803-55DF-4307-9217-1EC1ABE18FFB}" dt="2024-12-04T22:37:16.980" v="851" actId="478"/>
          <ac:spMkLst>
            <pc:docMk/>
            <pc:sldMk cId="2530113363" sldId="3857"/>
            <ac:spMk id="17" creationId="{EB47D70A-9EA8-4E26-1579-94FFC46B6C49}"/>
          </ac:spMkLst>
        </pc:spChg>
        <pc:spChg chg="add del mod">
          <ac:chgData name="Yunge Li" userId="3a839a3e-18cb-4f30-994f-0a142942020c" providerId="ADAL" clId="{C4863803-55DF-4307-9217-1EC1ABE18FFB}" dt="2024-12-04T22:37:18.963" v="852" actId="478"/>
          <ac:spMkLst>
            <pc:docMk/>
            <pc:sldMk cId="2530113363" sldId="3857"/>
            <ac:spMk id="18" creationId="{A7B498FE-9899-5894-3674-DE14A2808EF3}"/>
          </ac:spMkLst>
        </pc:spChg>
        <pc:spChg chg="add mod">
          <ac:chgData name="Yunge Li" userId="3a839a3e-18cb-4f30-994f-0a142942020c" providerId="ADAL" clId="{C4863803-55DF-4307-9217-1EC1ABE18FFB}" dt="2024-12-04T22:44:06.689" v="968" actId="1076"/>
          <ac:spMkLst>
            <pc:docMk/>
            <pc:sldMk cId="2530113363" sldId="3857"/>
            <ac:spMk id="19" creationId="{4E2E2B1A-DB00-9004-2D5B-4DA0C2576C15}"/>
          </ac:spMkLst>
        </pc:spChg>
        <pc:spChg chg="add mod">
          <ac:chgData name="Yunge Li" userId="3a839a3e-18cb-4f30-994f-0a142942020c" providerId="ADAL" clId="{C4863803-55DF-4307-9217-1EC1ABE18FFB}" dt="2024-12-04T22:45:34.095" v="985" actId="2085"/>
          <ac:spMkLst>
            <pc:docMk/>
            <pc:sldMk cId="2530113363" sldId="3857"/>
            <ac:spMk id="20" creationId="{F6E7CEC6-EDAF-2663-5C27-404164830277}"/>
          </ac:spMkLst>
        </pc:spChg>
        <pc:spChg chg="add mod">
          <ac:chgData name="Yunge Li" userId="3a839a3e-18cb-4f30-994f-0a142942020c" providerId="ADAL" clId="{C4863803-55DF-4307-9217-1EC1ABE18FFB}" dt="2024-12-04T22:43:23.345" v="945" actId="14100"/>
          <ac:spMkLst>
            <pc:docMk/>
            <pc:sldMk cId="2530113363" sldId="3857"/>
            <ac:spMk id="21" creationId="{AAA451CB-ACC2-11CD-FBB3-D0C72991DECD}"/>
          </ac:spMkLst>
        </pc:spChg>
        <pc:spChg chg="add del mod">
          <ac:chgData name="Yunge Li" userId="3a839a3e-18cb-4f30-994f-0a142942020c" providerId="ADAL" clId="{C4863803-55DF-4307-9217-1EC1ABE18FFB}" dt="2024-12-04T22:37:36.276" v="877" actId="478"/>
          <ac:spMkLst>
            <pc:docMk/>
            <pc:sldMk cId="2530113363" sldId="3857"/>
            <ac:spMk id="22" creationId="{B183A2E6-DDA7-EF78-9022-96BE53C89224}"/>
          </ac:spMkLst>
        </pc:spChg>
        <pc:spChg chg="add mod">
          <ac:chgData name="Yunge Li" userId="3a839a3e-18cb-4f30-994f-0a142942020c" providerId="ADAL" clId="{C4863803-55DF-4307-9217-1EC1ABE18FFB}" dt="2024-12-12T20:07:28.052" v="1361" actId="164"/>
          <ac:spMkLst>
            <pc:docMk/>
            <pc:sldMk cId="2530113363" sldId="3857"/>
            <ac:spMk id="23" creationId="{8184FFBC-D35E-E6E7-1FF9-0C6B9D4F61DA}"/>
          </ac:spMkLst>
        </pc:spChg>
        <pc:spChg chg="add mod">
          <ac:chgData name="Yunge Li" userId="3a839a3e-18cb-4f30-994f-0a142942020c" providerId="ADAL" clId="{C4863803-55DF-4307-9217-1EC1ABE18FFB}" dt="2024-12-12T20:07:28.052" v="1361" actId="164"/>
          <ac:spMkLst>
            <pc:docMk/>
            <pc:sldMk cId="2530113363" sldId="3857"/>
            <ac:spMk id="24" creationId="{9FA09742-1746-3BB7-BBD1-D0DFBE10B4EA}"/>
          </ac:spMkLst>
        </pc:spChg>
        <pc:spChg chg="add mod">
          <ac:chgData name="Yunge Li" userId="3a839a3e-18cb-4f30-994f-0a142942020c" providerId="ADAL" clId="{C4863803-55DF-4307-9217-1EC1ABE18FFB}" dt="2024-12-12T20:07:28.052" v="1361" actId="164"/>
          <ac:spMkLst>
            <pc:docMk/>
            <pc:sldMk cId="2530113363" sldId="3857"/>
            <ac:spMk id="25" creationId="{700E1C4F-8F81-9FCC-FA54-27E08A8FE788}"/>
          </ac:spMkLst>
        </pc:spChg>
        <pc:grpChg chg="add mod">
          <ac:chgData name="Yunge Li" userId="3a839a3e-18cb-4f30-994f-0a142942020c" providerId="ADAL" clId="{C4863803-55DF-4307-9217-1EC1ABE18FFB}" dt="2024-12-12T20:07:28.052" v="1361" actId="164"/>
          <ac:grpSpMkLst>
            <pc:docMk/>
            <pc:sldMk cId="2530113363" sldId="3857"/>
            <ac:grpSpMk id="3" creationId="{B2DA9646-7609-4088-7255-30DDDC469079}"/>
          </ac:grpSpMkLst>
        </pc:grpChg>
        <pc:grpChg chg="add mod">
          <ac:chgData name="Yunge Li" userId="3a839a3e-18cb-4f30-994f-0a142942020c" providerId="ADAL" clId="{C4863803-55DF-4307-9217-1EC1ABE18FFB}" dt="2024-12-12T20:07:28.052" v="1361" actId="164"/>
          <ac:grpSpMkLst>
            <pc:docMk/>
            <pc:sldMk cId="2530113363" sldId="3857"/>
            <ac:grpSpMk id="10" creationId="{B1BD2A41-6513-E069-8EC8-0707C324E023}"/>
          </ac:grpSpMkLst>
        </pc:grpChg>
      </pc:sldChg>
      <pc:sldChg chg="modSp del mod">
        <pc:chgData name="Yunge Li" userId="3a839a3e-18cb-4f30-994f-0a142942020c" providerId="ADAL" clId="{C4863803-55DF-4307-9217-1EC1ABE18FFB}" dt="2024-12-04T22:19:14.619" v="508" actId="47"/>
        <pc:sldMkLst>
          <pc:docMk/>
          <pc:sldMk cId="3236663762" sldId="3857"/>
        </pc:sldMkLst>
        <pc:grpChg chg="mod">
          <ac:chgData name="Yunge Li" userId="3a839a3e-18cb-4f30-994f-0a142942020c" providerId="ADAL" clId="{C4863803-55DF-4307-9217-1EC1ABE18FFB}" dt="2024-12-04T22:14:37.338" v="489" actId="14100"/>
          <ac:grpSpMkLst>
            <pc:docMk/>
            <pc:sldMk cId="3236663762" sldId="3857"/>
            <ac:grpSpMk id="6" creationId="{7E76EEEE-5C73-590E-FAC2-EB953E3F4997}"/>
          </ac:grpSpMkLst>
        </pc:grpChg>
        <pc:grpChg chg="mod">
          <ac:chgData name="Yunge Li" userId="3a839a3e-18cb-4f30-994f-0a142942020c" providerId="ADAL" clId="{C4863803-55DF-4307-9217-1EC1ABE18FFB}" dt="2024-12-04T22:14:02.535" v="487" actId="1076"/>
          <ac:grpSpMkLst>
            <pc:docMk/>
            <pc:sldMk cId="3236663762" sldId="3857"/>
            <ac:grpSpMk id="22" creationId="{BFA89A42-BE9F-58A1-99FF-D62FAA33A4A8}"/>
          </ac:grpSpMkLst>
        </pc:grpChg>
        <pc:picChg chg="mod">
          <ac:chgData name="Yunge Li" userId="3a839a3e-18cb-4f30-994f-0a142942020c" providerId="ADAL" clId="{C4863803-55DF-4307-9217-1EC1ABE18FFB}" dt="2024-12-04T22:18:13.498" v="491" actId="14100"/>
          <ac:picMkLst>
            <pc:docMk/>
            <pc:sldMk cId="3236663762" sldId="3857"/>
            <ac:picMk id="44" creationId="{9DE56E8E-E01C-3852-87D0-95920BF1F1C6}"/>
          </ac:picMkLst>
        </pc:picChg>
        <pc:picChg chg="mod">
          <ac:chgData name="Yunge Li" userId="3a839a3e-18cb-4f30-994f-0a142942020c" providerId="ADAL" clId="{C4863803-55DF-4307-9217-1EC1ABE18FFB}" dt="2024-12-04T22:18:10.403" v="490" actId="14100"/>
          <ac:picMkLst>
            <pc:docMk/>
            <pc:sldMk cId="3236663762" sldId="3857"/>
            <ac:picMk id="46" creationId="{1F55309C-C1A1-3ED5-EEBB-E78D5CABBE46}"/>
          </ac:picMkLst>
        </pc:picChg>
      </pc:sldChg>
      <pc:sldChg chg="addSp delSp modSp add mod delAnim modAnim">
        <pc:chgData name="Yunge Li" userId="3a839a3e-18cb-4f30-994f-0a142942020c" providerId="ADAL" clId="{C4863803-55DF-4307-9217-1EC1ABE18FFB}" dt="2024-12-10T23:24:19.480" v="1360" actId="5736"/>
        <pc:sldMkLst>
          <pc:docMk/>
          <pc:sldMk cId="1722094229" sldId="3860"/>
        </pc:sldMkLst>
        <pc:spChg chg="mod">
          <ac:chgData name="Yunge Li" userId="3a839a3e-18cb-4f30-994f-0a142942020c" providerId="ADAL" clId="{C4863803-55DF-4307-9217-1EC1ABE18FFB}" dt="2024-12-10T23:24:19.480" v="1360" actId="5736"/>
          <ac:spMkLst>
            <pc:docMk/>
            <pc:sldMk cId="1722094229" sldId="3860"/>
            <ac:spMk id="3" creationId="{C0EDDFEA-9D99-C1A2-0BCD-9BD6B575C80F}"/>
          </ac:spMkLst>
        </pc:spChg>
        <pc:spChg chg="mod">
          <ac:chgData name="Yunge Li" userId="3a839a3e-18cb-4f30-994f-0a142942020c" providerId="ADAL" clId="{C4863803-55DF-4307-9217-1EC1ABE18FFB}" dt="2024-12-10T23:24:19.480" v="1360" actId="5736"/>
          <ac:spMkLst>
            <pc:docMk/>
            <pc:sldMk cId="1722094229" sldId="3860"/>
            <ac:spMk id="4" creationId="{2C3F18B5-BE3C-81D0-9FFB-A42BC311121D}"/>
          </ac:spMkLst>
        </pc:spChg>
        <pc:spChg chg="mod">
          <ac:chgData name="Yunge Li" userId="3a839a3e-18cb-4f30-994f-0a142942020c" providerId="ADAL" clId="{C4863803-55DF-4307-9217-1EC1ABE18FFB}" dt="2024-12-10T23:24:19.480" v="1360" actId="5736"/>
          <ac:spMkLst>
            <pc:docMk/>
            <pc:sldMk cId="1722094229" sldId="3860"/>
            <ac:spMk id="6" creationId="{EB2E0E33-8023-6E8A-CD4D-4E20FCA5BD42}"/>
          </ac:spMkLst>
        </pc:spChg>
        <pc:spChg chg="del mod">
          <ac:chgData name="Yunge Li" userId="3a839a3e-18cb-4f30-994f-0a142942020c" providerId="ADAL" clId="{C4863803-55DF-4307-9217-1EC1ABE18FFB}" dt="2024-12-05T00:28:50.530" v="1029" actId="478"/>
          <ac:spMkLst>
            <pc:docMk/>
            <pc:sldMk cId="1722094229" sldId="3860"/>
            <ac:spMk id="12" creationId="{9964800E-58CC-30CA-ED2A-B310E2F75C71}"/>
          </ac:spMkLst>
        </pc:spChg>
        <pc:spChg chg="mod">
          <ac:chgData name="Yunge Li" userId="3a839a3e-18cb-4f30-994f-0a142942020c" providerId="ADAL" clId="{C4863803-55DF-4307-9217-1EC1ABE18FFB}" dt="2024-12-10T23:24:19.480" v="1360" actId="5736"/>
          <ac:spMkLst>
            <pc:docMk/>
            <pc:sldMk cId="1722094229" sldId="3860"/>
            <ac:spMk id="15" creationId="{F33BB23E-7CE0-DB60-F54E-FED57B0B7F50}"/>
          </ac:spMkLst>
        </pc:spChg>
        <pc:spChg chg="del">
          <ac:chgData name="Yunge Li" userId="3a839a3e-18cb-4f30-994f-0a142942020c" providerId="ADAL" clId="{C4863803-55DF-4307-9217-1EC1ABE18FFB}" dt="2024-12-05T00:31:38.114" v="1063" actId="478"/>
          <ac:spMkLst>
            <pc:docMk/>
            <pc:sldMk cId="1722094229" sldId="3860"/>
            <ac:spMk id="17" creationId="{C965A7DD-069C-FBB4-C9C9-3AD8E83C1A8E}"/>
          </ac:spMkLst>
        </pc:spChg>
        <pc:spChg chg="mod">
          <ac:chgData name="Yunge Li" userId="3a839a3e-18cb-4f30-994f-0a142942020c" providerId="ADAL" clId="{C4863803-55DF-4307-9217-1EC1ABE18FFB}" dt="2024-12-10T23:24:19.480" v="1360" actId="5736"/>
          <ac:spMkLst>
            <pc:docMk/>
            <pc:sldMk cId="1722094229" sldId="3860"/>
            <ac:spMk id="18" creationId="{CB9C912A-4012-6B2F-8CE0-A454DC9CCC4B}"/>
          </ac:spMkLst>
        </pc:spChg>
        <pc:spChg chg="add mod">
          <ac:chgData name="Yunge Li" userId="3a839a3e-18cb-4f30-994f-0a142942020c" providerId="ADAL" clId="{C4863803-55DF-4307-9217-1EC1ABE18FFB}" dt="2024-12-10T23:24:19.480" v="1360" actId="5736"/>
          <ac:spMkLst>
            <pc:docMk/>
            <pc:sldMk cId="1722094229" sldId="3860"/>
            <ac:spMk id="25" creationId="{60BB13E1-8D93-CE9C-9D33-C5C47D574519}"/>
          </ac:spMkLst>
        </pc:spChg>
        <pc:spChg chg="mod">
          <ac:chgData name="Yunge Li" userId="3a839a3e-18cb-4f30-994f-0a142942020c" providerId="ADAL" clId="{C4863803-55DF-4307-9217-1EC1ABE18FFB}" dt="2024-12-10T23:24:19.480" v="1360" actId="5736"/>
          <ac:spMkLst>
            <pc:docMk/>
            <pc:sldMk cId="1722094229" sldId="3860"/>
            <ac:spMk id="53" creationId="{B6C0C5B9-ACE9-5111-1C60-328C0F9E9764}"/>
          </ac:spMkLst>
        </pc:spChg>
        <pc:spChg chg="mod">
          <ac:chgData name="Yunge Li" userId="3a839a3e-18cb-4f30-994f-0a142942020c" providerId="ADAL" clId="{C4863803-55DF-4307-9217-1EC1ABE18FFB}" dt="2024-12-10T23:24:19.480" v="1360" actId="5736"/>
          <ac:spMkLst>
            <pc:docMk/>
            <pc:sldMk cId="1722094229" sldId="3860"/>
            <ac:spMk id="70" creationId="{180ACC80-87CB-6943-242C-046EFCA0EEFF}"/>
          </ac:spMkLst>
        </pc:spChg>
        <pc:spChg chg="mod">
          <ac:chgData name="Yunge Li" userId="3a839a3e-18cb-4f30-994f-0a142942020c" providerId="ADAL" clId="{C4863803-55DF-4307-9217-1EC1ABE18FFB}" dt="2024-12-10T23:24:19.480" v="1360" actId="5736"/>
          <ac:spMkLst>
            <pc:docMk/>
            <pc:sldMk cId="1722094229" sldId="3860"/>
            <ac:spMk id="75" creationId="{D484E413-B7CB-0965-7CF5-654C3A5C7A9D}"/>
          </ac:spMkLst>
        </pc:spChg>
        <pc:spChg chg="mod">
          <ac:chgData name="Yunge Li" userId="3a839a3e-18cb-4f30-994f-0a142942020c" providerId="ADAL" clId="{C4863803-55DF-4307-9217-1EC1ABE18FFB}" dt="2024-12-10T23:24:19.480" v="1360" actId="5736"/>
          <ac:spMkLst>
            <pc:docMk/>
            <pc:sldMk cId="1722094229" sldId="3860"/>
            <ac:spMk id="77" creationId="{F1D8866D-0F51-E6D9-E3C1-9D930825071B}"/>
          </ac:spMkLst>
        </pc:spChg>
        <pc:spChg chg="mod">
          <ac:chgData name="Yunge Li" userId="3a839a3e-18cb-4f30-994f-0a142942020c" providerId="ADAL" clId="{C4863803-55DF-4307-9217-1EC1ABE18FFB}" dt="2024-12-10T23:24:00.024" v="1359" actId="1076"/>
          <ac:spMkLst>
            <pc:docMk/>
            <pc:sldMk cId="1722094229" sldId="3860"/>
            <ac:spMk id="78" creationId="{EF2952E1-4382-4540-44E2-7B089D666652}"/>
          </ac:spMkLst>
        </pc:spChg>
        <pc:spChg chg="mod">
          <ac:chgData name="Yunge Li" userId="3a839a3e-18cb-4f30-994f-0a142942020c" providerId="ADAL" clId="{C4863803-55DF-4307-9217-1EC1ABE18FFB}" dt="2024-12-10T23:24:19.480" v="1360" actId="5736"/>
          <ac:spMkLst>
            <pc:docMk/>
            <pc:sldMk cId="1722094229" sldId="3860"/>
            <ac:spMk id="79" creationId="{095A74F2-9653-53E1-D78F-3A314D1D9D59}"/>
          </ac:spMkLst>
        </pc:spChg>
        <pc:spChg chg="mod">
          <ac:chgData name="Yunge Li" userId="3a839a3e-18cb-4f30-994f-0a142942020c" providerId="ADAL" clId="{C4863803-55DF-4307-9217-1EC1ABE18FFB}" dt="2024-12-10T23:24:19.480" v="1360" actId="5736"/>
          <ac:spMkLst>
            <pc:docMk/>
            <pc:sldMk cId="1722094229" sldId="3860"/>
            <ac:spMk id="80" creationId="{DBE9955B-67B2-7348-ED1C-091A3F516813}"/>
          </ac:spMkLst>
        </pc:spChg>
        <pc:spChg chg="mod">
          <ac:chgData name="Yunge Li" userId="3a839a3e-18cb-4f30-994f-0a142942020c" providerId="ADAL" clId="{C4863803-55DF-4307-9217-1EC1ABE18FFB}" dt="2024-12-10T23:24:00.024" v="1359" actId="1076"/>
          <ac:spMkLst>
            <pc:docMk/>
            <pc:sldMk cId="1722094229" sldId="3860"/>
            <ac:spMk id="82" creationId="{036BC21E-BAC5-FB4D-BB81-C81F34112E59}"/>
          </ac:spMkLst>
        </pc:spChg>
        <pc:spChg chg="mod">
          <ac:chgData name="Yunge Li" userId="3a839a3e-18cb-4f30-994f-0a142942020c" providerId="ADAL" clId="{C4863803-55DF-4307-9217-1EC1ABE18FFB}" dt="2024-12-10T23:24:19.480" v="1360" actId="5736"/>
          <ac:spMkLst>
            <pc:docMk/>
            <pc:sldMk cId="1722094229" sldId="3860"/>
            <ac:spMk id="83" creationId="{98FD6AC2-538F-D198-F7C0-EE2284C78CEC}"/>
          </ac:spMkLst>
        </pc:spChg>
        <pc:spChg chg="mod">
          <ac:chgData name="Yunge Li" userId="3a839a3e-18cb-4f30-994f-0a142942020c" providerId="ADAL" clId="{C4863803-55DF-4307-9217-1EC1ABE18FFB}" dt="2024-12-10T23:24:19.480" v="1360" actId="5736"/>
          <ac:spMkLst>
            <pc:docMk/>
            <pc:sldMk cId="1722094229" sldId="3860"/>
            <ac:spMk id="1104" creationId="{71C36C03-77D6-87B0-1C21-76A225F80606}"/>
          </ac:spMkLst>
        </pc:spChg>
        <pc:spChg chg="mod">
          <ac:chgData name="Yunge Li" userId="3a839a3e-18cb-4f30-994f-0a142942020c" providerId="ADAL" clId="{C4863803-55DF-4307-9217-1EC1ABE18FFB}" dt="2024-12-10T23:24:00.024" v="1359" actId="1076"/>
          <ac:spMkLst>
            <pc:docMk/>
            <pc:sldMk cId="1722094229" sldId="3860"/>
            <ac:spMk id="1251" creationId="{8C54DF53-3078-B885-5CAC-C71FF2168D39}"/>
          </ac:spMkLst>
        </pc:spChg>
        <pc:spChg chg="mod">
          <ac:chgData name="Yunge Li" userId="3a839a3e-18cb-4f30-994f-0a142942020c" providerId="ADAL" clId="{C4863803-55DF-4307-9217-1EC1ABE18FFB}" dt="2024-12-10T23:24:00.024" v="1359" actId="1076"/>
          <ac:spMkLst>
            <pc:docMk/>
            <pc:sldMk cId="1722094229" sldId="3860"/>
            <ac:spMk id="1253" creationId="{5EDF1E35-B061-7DE5-8412-2BD3E122BEC9}"/>
          </ac:spMkLst>
        </pc:spChg>
        <pc:spChg chg="mod">
          <ac:chgData name="Yunge Li" userId="3a839a3e-18cb-4f30-994f-0a142942020c" providerId="ADAL" clId="{C4863803-55DF-4307-9217-1EC1ABE18FFB}" dt="2024-12-10T23:24:00.024" v="1359" actId="1076"/>
          <ac:spMkLst>
            <pc:docMk/>
            <pc:sldMk cId="1722094229" sldId="3860"/>
            <ac:spMk id="1254" creationId="{68892A70-8B6C-755B-BB62-C07EB30934E2}"/>
          </ac:spMkLst>
        </pc:spChg>
        <pc:spChg chg="mod">
          <ac:chgData name="Yunge Li" userId="3a839a3e-18cb-4f30-994f-0a142942020c" providerId="ADAL" clId="{C4863803-55DF-4307-9217-1EC1ABE18FFB}" dt="2024-12-10T23:24:00.024" v="1359" actId="1076"/>
          <ac:spMkLst>
            <pc:docMk/>
            <pc:sldMk cId="1722094229" sldId="3860"/>
            <ac:spMk id="1255" creationId="{5255403B-8CA4-BF7B-B70C-FC861F9E4A9B}"/>
          </ac:spMkLst>
        </pc:spChg>
        <pc:spChg chg="mod">
          <ac:chgData name="Yunge Li" userId="3a839a3e-18cb-4f30-994f-0a142942020c" providerId="ADAL" clId="{C4863803-55DF-4307-9217-1EC1ABE18FFB}" dt="2024-12-10T23:24:00.024" v="1359" actId="1076"/>
          <ac:spMkLst>
            <pc:docMk/>
            <pc:sldMk cId="1722094229" sldId="3860"/>
            <ac:spMk id="1256" creationId="{56DE8DCF-1EB4-157B-CBDD-552AF2DD3D9F}"/>
          </ac:spMkLst>
        </pc:spChg>
        <pc:spChg chg="mod">
          <ac:chgData name="Yunge Li" userId="3a839a3e-18cb-4f30-994f-0a142942020c" providerId="ADAL" clId="{C4863803-55DF-4307-9217-1EC1ABE18FFB}" dt="2024-12-10T23:24:00.024" v="1359" actId="1076"/>
          <ac:spMkLst>
            <pc:docMk/>
            <pc:sldMk cId="1722094229" sldId="3860"/>
            <ac:spMk id="1257" creationId="{4FF0766F-2B38-67C1-3B0F-12DED1BDA17A}"/>
          </ac:spMkLst>
        </pc:spChg>
        <pc:spChg chg="mod">
          <ac:chgData name="Yunge Li" userId="3a839a3e-18cb-4f30-994f-0a142942020c" providerId="ADAL" clId="{C4863803-55DF-4307-9217-1EC1ABE18FFB}" dt="2024-12-10T23:24:00.024" v="1359" actId="1076"/>
          <ac:spMkLst>
            <pc:docMk/>
            <pc:sldMk cId="1722094229" sldId="3860"/>
            <ac:spMk id="1258" creationId="{F075F586-6E6B-5A35-97A1-841D2EF5ACE3}"/>
          </ac:spMkLst>
        </pc:spChg>
        <pc:spChg chg="mod">
          <ac:chgData name="Yunge Li" userId="3a839a3e-18cb-4f30-994f-0a142942020c" providerId="ADAL" clId="{C4863803-55DF-4307-9217-1EC1ABE18FFB}" dt="2024-12-10T23:24:00.024" v="1359" actId="1076"/>
          <ac:spMkLst>
            <pc:docMk/>
            <pc:sldMk cId="1722094229" sldId="3860"/>
            <ac:spMk id="1259" creationId="{31A51EBA-E515-5D86-FA40-DDAC347B7F46}"/>
          </ac:spMkLst>
        </pc:spChg>
        <pc:spChg chg="mod">
          <ac:chgData name="Yunge Li" userId="3a839a3e-18cb-4f30-994f-0a142942020c" providerId="ADAL" clId="{C4863803-55DF-4307-9217-1EC1ABE18FFB}" dt="2024-12-10T23:24:00.024" v="1359" actId="1076"/>
          <ac:spMkLst>
            <pc:docMk/>
            <pc:sldMk cId="1722094229" sldId="3860"/>
            <ac:spMk id="1260" creationId="{2D6554DC-63FD-0E5B-6A53-66E939A64C90}"/>
          </ac:spMkLst>
        </pc:spChg>
        <pc:spChg chg="mod">
          <ac:chgData name="Yunge Li" userId="3a839a3e-18cb-4f30-994f-0a142942020c" providerId="ADAL" clId="{C4863803-55DF-4307-9217-1EC1ABE18FFB}" dt="2024-12-10T23:24:00.024" v="1359" actId="1076"/>
          <ac:spMkLst>
            <pc:docMk/>
            <pc:sldMk cId="1722094229" sldId="3860"/>
            <ac:spMk id="1261" creationId="{2AA44913-D786-3B17-5FB2-39BCF3999348}"/>
          </ac:spMkLst>
        </pc:spChg>
        <pc:spChg chg="mod">
          <ac:chgData name="Yunge Li" userId="3a839a3e-18cb-4f30-994f-0a142942020c" providerId="ADAL" clId="{C4863803-55DF-4307-9217-1EC1ABE18FFB}" dt="2024-12-10T23:24:00.024" v="1359" actId="1076"/>
          <ac:spMkLst>
            <pc:docMk/>
            <pc:sldMk cId="1722094229" sldId="3860"/>
            <ac:spMk id="1262" creationId="{DF6CEABB-A5B5-5E5E-9E7F-6E702D7FE342}"/>
          </ac:spMkLst>
        </pc:spChg>
        <pc:spChg chg="mod">
          <ac:chgData name="Yunge Li" userId="3a839a3e-18cb-4f30-994f-0a142942020c" providerId="ADAL" clId="{C4863803-55DF-4307-9217-1EC1ABE18FFB}" dt="2024-12-10T23:24:00.024" v="1359" actId="1076"/>
          <ac:spMkLst>
            <pc:docMk/>
            <pc:sldMk cId="1722094229" sldId="3860"/>
            <ac:spMk id="1263" creationId="{1452F746-429C-0EDB-45BB-F2BBDABEAD83}"/>
          </ac:spMkLst>
        </pc:spChg>
        <pc:spChg chg="mod">
          <ac:chgData name="Yunge Li" userId="3a839a3e-18cb-4f30-994f-0a142942020c" providerId="ADAL" clId="{C4863803-55DF-4307-9217-1EC1ABE18FFB}" dt="2024-12-10T23:24:00.024" v="1359" actId="1076"/>
          <ac:spMkLst>
            <pc:docMk/>
            <pc:sldMk cId="1722094229" sldId="3860"/>
            <ac:spMk id="1264" creationId="{69C4EBDE-3BF3-84FA-82BB-267ECE965039}"/>
          </ac:spMkLst>
        </pc:spChg>
        <pc:spChg chg="mod">
          <ac:chgData name="Yunge Li" userId="3a839a3e-18cb-4f30-994f-0a142942020c" providerId="ADAL" clId="{C4863803-55DF-4307-9217-1EC1ABE18FFB}" dt="2024-12-10T23:24:00.024" v="1359" actId="1076"/>
          <ac:spMkLst>
            <pc:docMk/>
            <pc:sldMk cId="1722094229" sldId="3860"/>
            <ac:spMk id="1265" creationId="{FD584C52-7DDA-A7CE-53B4-FDBEA0E6ECA6}"/>
          </ac:spMkLst>
        </pc:spChg>
        <pc:spChg chg="mod">
          <ac:chgData name="Yunge Li" userId="3a839a3e-18cb-4f30-994f-0a142942020c" providerId="ADAL" clId="{C4863803-55DF-4307-9217-1EC1ABE18FFB}" dt="2024-12-10T23:24:00.024" v="1359" actId="1076"/>
          <ac:spMkLst>
            <pc:docMk/>
            <pc:sldMk cId="1722094229" sldId="3860"/>
            <ac:spMk id="1266" creationId="{D526407B-ACBE-AC2A-6337-EF1E911DA6E0}"/>
          </ac:spMkLst>
        </pc:spChg>
        <pc:spChg chg="mod">
          <ac:chgData name="Yunge Li" userId="3a839a3e-18cb-4f30-994f-0a142942020c" providerId="ADAL" clId="{C4863803-55DF-4307-9217-1EC1ABE18FFB}" dt="2024-12-10T23:24:00.024" v="1359" actId="1076"/>
          <ac:spMkLst>
            <pc:docMk/>
            <pc:sldMk cId="1722094229" sldId="3860"/>
            <ac:spMk id="1267" creationId="{907350FA-42EA-44CC-71F1-377D0B1BB602}"/>
          </ac:spMkLst>
        </pc:spChg>
        <pc:spChg chg="mod">
          <ac:chgData name="Yunge Li" userId="3a839a3e-18cb-4f30-994f-0a142942020c" providerId="ADAL" clId="{C4863803-55DF-4307-9217-1EC1ABE18FFB}" dt="2024-12-10T23:24:00.024" v="1359" actId="1076"/>
          <ac:spMkLst>
            <pc:docMk/>
            <pc:sldMk cId="1722094229" sldId="3860"/>
            <ac:spMk id="1268" creationId="{D7DDC7F3-B785-7B7F-E76C-98EB306E2536}"/>
          </ac:spMkLst>
        </pc:spChg>
        <pc:spChg chg="mod">
          <ac:chgData name="Yunge Li" userId="3a839a3e-18cb-4f30-994f-0a142942020c" providerId="ADAL" clId="{C4863803-55DF-4307-9217-1EC1ABE18FFB}" dt="2024-12-10T23:24:00.024" v="1359" actId="1076"/>
          <ac:spMkLst>
            <pc:docMk/>
            <pc:sldMk cId="1722094229" sldId="3860"/>
            <ac:spMk id="1269" creationId="{A8F34075-8794-D45C-457B-D2C50960E713}"/>
          </ac:spMkLst>
        </pc:spChg>
        <pc:spChg chg="mod">
          <ac:chgData name="Yunge Li" userId="3a839a3e-18cb-4f30-994f-0a142942020c" providerId="ADAL" clId="{C4863803-55DF-4307-9217-1EC1ABE18FFB}" dt="2024-12-10T23:24:00.024" v="1359" actId="1076"/>
          <ac:spMkLst>
            <pc:docMk/>
            <pc:sldMk cId="1722094229" sldId="3860"/>
            <ac:spMk id="1270" creationId="{77263B03-B755-CE51-ADE2-5783932FE832}"/>
          </ac:spMkLst>
        </pc:spChg>
        <pc:spChg chg="mod">
          <ac:chgData name="Yunge Li" userId="3a839a3e-18cb-4f30-994f-0a142942020c" providerId="ADAL" clId="{C4863803-55DF-4307-9217-1EC1ABE18FFB}" dt="2024-12-10T23:24:00.024" v="1359" actId="1076"/>
          <ac:spMkLst>
            <pc:docMk/>
            <pc:sldMk cId="1722094229" sldId="3860"/>
            <ac:spMk id="1271" creationId="{6243DD32-0C19-EC63-EE6E-B764E8160412}"/>
          </ac:spMkLst>
        </pc:spChg>
        <pc:spChg chg="mod">
          <ac:chgData name="Yunge Li" userId="3a839a3e-18cb-4f30-994f-0a142942020c" providerId="ADAL" clId="{C4863803-55DF-4307-9217-1EC1ABE18FFB}" dt="2024-12-10T23:24:00.024" v="1359" actId="1076"/>
          <ac:spMkLst>
            <pc:docMk/>
            <pc:sldMk cId="1722094229" sldId="3860"/>
            <ac:spMk id="1272" creationId="{57AF39AB-0231-FCC7-6341-A0A800AF5D6A}"/>
          </ac:spMkLst>
        </pc:spChg>
        <pc:spChg chg="mod">
          <ac:chgData name="Yunge Li" userId="3a839a3e-18cb-4f30-994f-0a142942020c" providerId="ADAL" clId="{C4863803-55DF-4307-9217-1EC1ABE18FFB}" dt="2024-12-10T23:24:00.024" v="1359" actId="1076"/>
          <ac:spMkLst>
            <pc:docMk/>
            <pc:sldMk cId="1722094229" sldId="3860"/>
            <ac:spMk id="1273" creationId="{B38C59E8-202E-2DE3-7D96-FBDEA92DE706}"/>
          </ac:spMkLst>
        </pc:spChg>
        <pc:spChg chg="mod">
          <ac:chgData name="Yunge Li" userId="3a839a3e-18cb-4f30-994f-0a142942020c" providerId="ADAL" clId="{C4863803-55DF-4307-9217-1EC1ABE18FFB}" dt="2024-12-10T23:24:00.024" v="1359" actId="1076"/>
          <ac:spMkLst>
            <pc:docMk/>
            <pc:sldMk cId="1722094229" sldId="3860"/>
            <ac:spMk id="1274" creationId="{CBFD2A9A-F30D-9AE3-4BEA-206A96300886}"/>
          </ac:spMkLst>
        </pc:spChg>
        <pc:spChg chg="mod">
          <ac:chgData name="Yunge Li" userId="3a839a3e-18cb-4f30-994f-0a142942020c" providerId="ADAL" clId="{C4863803-55DF-4307-9217-1EC1ABE18FFB}" dt="2024-12-10T23:24:00.024" v="1359" actId="1076"/>
          <ac:spMkLst>
            <pc:docMk/>
            <pc:sldMk cId="1722094229" sldId="3860"/>
            <ac:spMk id="1275" creationId="{ABC2288D-142A-0ED6-7EEB-A6CF35593802}"/>
          </ac:spMkLst>
        </pc:spChg>
        <pc:spChg chg="mod">
          <ac:chgData name="Yunge Li" userId="3a839a3e-18cb-4f30-994f-0a142942020c" providerId="ADAL" clId="{C4863803-55DF-4307-9217-1EC1ABE18FFB}" dt="2024-12-10T23:24:00.024" v="1359" actId="1076"/>
          <ac:spMkLst>
            <pc:docMk/>
            <pc:sldMk cId="1722094229" sldId="3860"/>
            <ac:spMk id="1276" creationId="{928FE0E1-187C-18C0-25E8-5F43C06EA5A6}"/>
          </ac:spMkLst>
        </pc:spChg>
        <pc:spChg chg="mod">
          <ac:chgData name="Yunge Li" userId="3a839a3e-18cb-4f30-994f-0a142942020c" providerId="ADAL" clId="{C4863803-55DF-4307-9217-1EC1ABE18FFB}" dt="2024-12-10T23:24:00.024" v="1359" actId="1076"/>
          <ac:spMkLst>
            <pc:docMk/>
            <pc:sldMk cId="1722094229" sldId="3860"/>
            <ac:spMk id="1277" creationId="{253F0AD6-4C12-FDE5-758B-2D1AB048C3C0}"/>
          </ac:spMkLst>
        </pc:spChg>
        <pc:spChg chg="mod">
          <ac:chgData name="Yunge Li" userId="3a839a3e-18cb-4f30-994f-0a142942020c" providerId="ADAL" clId="{C4863803-55DF-4307-9217-1EC1ABE18FFB}" dt="2024-12-10T23:24:00.024" v="1359" actId="1076"/>
          <ac:spMkLst>
            <pc:docMk/>
            <pc:sldMk cId="1722094229" sldId="3860"/>
            <ac:spMk id="1278" creationId="{5F6E6214-EEDB-0072-43A0-9F0336FB9B3F}"/>
          </ac:spMkLst>
        </pc:spChg>
        <pc:spChg chg="mod">
          <ac:chgData name="Yunge Li" userId="3a839a3e-18cb-4f30-994f-0a142942020c" providerId="ADAL" clId="{C4863803-55DF-4307-9217-1EC1ABE18FFB}" dt="2024-12-10T23:24:00.024" v="1359" actId="1076"/>
          <ac:spMkLst>
            <pc:docMk/>
            <pc:sldMk cId="1722094229" sldId="3860"/>
            <ac:spMk id="1279" creationId="{8C851BA1-1D14-B610-13D9-ACCD99F11A36}"/>
          </ac:spMkLst>
        </pc:spChg>
        <pc:spChg chg="mod">
          <ac:chgData name="Yunge Li" userId="3a839a3e-18cb-4f30-994f-0a142942020c" providerId="ADAL" clId="{C4863803-55DF-4307-9217-1EC1ABE18FFB}" dt="2024-12-10T23:24:00.024" v="1359" actId="1076"/>
          <ac:spMkLst>
            <pc:docMk/>
            <pc:sldMk cId="1722094229" sldId="3860"/>
            <ac:spMk id="1280" creationId="{CFBFC555-9455-27A3-A6B3-FDCFA3122D55}"/>
          </ac:spMkLst>
        </pc:spChg>
        <pc:spChg chg="mod">
          <ac:chgData name="Yunge Li" userId="3a839a3e-18cb-4f30-994f-0a142942020c" providerId="ADAL" clId="{C4863803-55DF-4307-9217-1EC1ABE18FFB}" dt="2024-12-10T23:24:00.024" v="1359" actId="1076"/>
          <ac:spMkLst>
            <pc:docMk/>
            <pc:sldMk cId="1722094229" sldId="3860"/>
            <ac:spMk id="1281" creationId="{EF671749-D39C-163E-F281-878F7BE27575}"/>
          </ac:spMkLst>
        </pc:spChg>
        <pc:spChg chg="mod">
          <ac:chgData name="Yunge Li" userId="3a839a3e-18cb-4f30-994f-0a142942020c" providerId="ADAL" clId="{C4863803-55DF-4307-9217-1EC1ABE18FFB}" dt="2024-12-10T23:24:00.024" v="1359" actId="1076"/>
          <ac:spMkLst>
            <pc:docMk/>
            <pc:sldMk cId="1722094229" sldId="3860"/>
            <ac:spMk id="1282" creationId="{4E98EF7A-61BD-E059-F738-BA28EBD79581}"/>
          </ac:spMkLst>
        </pc:spChg>
        <pc:spChg chg="mod">
          <ac:chgData name="Yunge Li" userId="3a839a3e-18cb-4f30-994f-0a142942020c" providerId="ADAL" clId="{C4863803-55DF-4307-9217-1EC1ABE18FFB}" dt="2024-12-10T23:24:00.024" v="1359" actId="1076"/>
          <ac:spMkLst>
            <pc:docMk/>
            <pc:sldMk cId="1722094229" sldId="3860"/>
            <ac:spMk id="1283" creationId="{97ED69B3-D0A9-7E5F-F924-7A1CADBB7F70}"/>
          </ac:spMkLst>
        </pc:spChg>
        <pc:spChg chg="mod">
          <ac:chgData name="Yunge Li" userId="3a839a3e-18cb-4f30-994f-0a142942020c" providerId="ADAL" clId="{C4863803-55DF-4307-9217-1EC1ABE18FFB}" dt="2024-12-10T23:24:00.024" v="1359" actId="1076"/>
          <ac:spMkLst>
            <pc:docMk/>
            <pc:sldMk cId="1722094229" sldId="3860"/>
            <ac:spMk id="1284" creationId="{B96B9B99-BBBA-95EE-0063-D385C2C3FE5D}"/>
          </ac:spMkLst>
        </pc:spChg>
        <pc:spChg chg="mod">
          <ac:chgData name="Yunge Li" userId="3a839a3e-18cb-4f30-994f-0a142942020c" providerId="ADAL" clId="{C4863803-55DF-4307-9217-1EC1ABE18FFB}" dt="2024-12-10T23:24:00.024" v="1359" actId="1076"/>
          <ac:spMkLst>
            <pc:docMk/>
            <pc:sldMk cId="1722094229" sldId="3860"/>
            <ac:spMk id="1285" creationId="{941914CB-12A2-4DE9-FCAD-18E43D75C1B2}"/>
          </ac:spMkLst>
        </pc:spChg>
        <pc:spChg chg="mod">
          <ac:chgData name="Yunge Li" userId="3a839a3e-18cb-4f30-994f-0a142942020c" providerId="ADAL" clId="{C4863803-55DF-4307-9217-1EC1ABE18FFB}" dt="2024-12-10T23:24:00.024" v="1359" actId="1076"/>
          <ac:spMkLst>
            <pc:docMk/>
            <pc:sldMk cId="1722094229" sldId="3860"/>
            <ac:spMk id="1286" creationId="{02AF558D-46B7-6524-E392-780D7379C4EB}"/>
          </ac:spMkLst>
        </pc:spChg>
        <pc:spChg chg="mod">
          <ac:chgData name="Yunge Li" userId="3a839a3e-18cb-4f30-994f-0a142942020c" providerId="ADAL" clId="{C4863803-55DF-4307-9217-1EC1ABE18FFB}" dt="2024-12-10T23:24:00.024" v="1359" actId="1076"/>
          <ac:spMkLst>
            <pc:docMk/>
            <pc:sldMk cId="1722094229" sldId="3860"/>
            <ac:spMk id="1287" creationId="{AA032DD8-A6DA-1077-95D1-8A18E9BFFAE6}"/>
          </ac:spMkLst>
        </pc:spChg>
        <pc:spChg chg="mod">
          <ac:chgData name="Yunge Li" userId="3a839a3e-18cb-4f30-994f-0a142942020c" providerId="ADAL" clId="{C4863803-55DF-4307-9217-1EC1ABE18FFB}" dt="2024-12-10T23:24:00.024" v="1359" actId="1076"/>
          <ac:spMkLst>
            <pc:docMk/>
            <pc:sldMk cId="1722094229" sldId="3860"/>
            <ac:spMk id="1288" creationId="{7C374945-0E4B-AE56-18F1-73400238B73F}"/>
          </ac:spMkLst>
        </pc:spChg>
        <pc:spChg chg="mod">
          <ac:chgData name="Yunge Li" userId="3a839a3e-18cb-4f30-994f-0a142942020c" providerId="ADAL" clId="{C4863803-55DF-4307-9217-1EC1ABE18FFB}" dt="2024-12-10T23:24:19.480" v="1360" actId="5736"/>
          <ac:spMkLst>
            <pc:docMk/>
            <pc:sldMk cId="1722094229" sldId="3860"/>
            <ac:spMk id="1313" creationId="{BC0BC4C7-AEEA-1006-5CFB-0AF9CEF2C09C}"/>
          </ac:spMkLst>
        </pc:spChg>
        <pc:grpChg chg="mod">
          <ac:chgData name="Yunge Li" userId="3a839a3e-18cb-4f30-994f-0a142942020c" providerId="ADAL" clId="{C4863803-55DF-4307-9217-1EC1ABE18FFB}" dt="2024-12-10T23:24:19.480" v="1360" actId="5736"/>
          <ac:grpSpMkLst>
            <pc:docMk/>
            <pc:sldMk cId="1722094229" sldId="3860"/>
            <ac:grpSpMk id="64" creationId="{3AB27040-2D1F-B817-658E-EA153A454F87}"/>
          </ac:grpSpMkLst>
        </pc:grpChg>
        <pc:grpChg chg="mod">
          <ac:chgData name="Yunge Li" userId="3a839a3e-18cb-4f30-994f-0a142942020c" providerId="ADAL" clId="{C4863803-55DF-4307-9217-1EC1ABE18FFB}" dt="2024-12-10T23:24:00.024" v="1359" actId="1076"/>
          <ac:grpSpMkLst>
            <pc:docMk/>
            <pc:sldMk cId="1722094229" sldId="3860"/>
            <ac:grpSpMk id="65" creationId="{14E5DB78-2EC6-0AF8-6D4D-3FD768BDB117}"/>
          </ac:grpSpMkLst>
        </pc:grpChg>
        <pc:grpChg chg="mod">
          <ac:chgData name="Yunge Li" userId="3a839a3e-18cb-4f30-994f-0a142942020c" providerId="ADAL" clId="{C4863803-55DF-4307-9217-1EC1ABE18FFB}" dt="2024-12-10T23:24:19.480" v="1360" actId="5736"/>
          <ac:grpSpMkLst>
            <pc:docMk/>
            <pc:sldMk cId="1722094229" sldId="3860"/>
            <ac:grpSpMk id="1249" creationId="{193C5868-DC1D-0D98-8F53-5C7D47430871}"/>
          </ac:grpSpMkLst>
        </pc:grpChg>
        <pc:grpChg chg="mod">
          <ac:chgData name="Yunge Li" userId="3a839a3e-18cb-4f30-994f-0a142942020c" providerId="ADAL" clId="{C4863803-55DF-4307-9217-1EC1ABE18FFB}" dt="2024-12-10T23:24:00.024" v="1359" actId="1076"/>
          <ac:grpSpMkLst>
            <pc:docMk/>
            <pc:sldMk cId="1722094229" sldId="3860"/>
            <ac:grpSpMk id="1250" creationId="{CEF413D0-ED3E-FE5F-D9A9-0CF317EE0A06}"/>
          </ac:grpSpMkLst>
        </pc:grpChg>
        <pc:grpChg chg="mod">
          <ac:chgData name="Yunge Li" userId="3a839a3e-18cb-4f30-994f-0a142942020c" providerId="ADAL" clId="{C4863803-55DF-4307-9217-1EC1ABE18FFB}" dt="2024-12-10T23:24:00.024" v="1359" actId="1076"/>
          <ac:grpSpMkLst>
            <pc:docMk/>
            <pc:sldMk cId="1722094229" sldId="3860"/>
            <ac:grpSpMk id="1252" creationId="{F0F3C79A-CE06-9686-63B3-02E44E53201B}"/>
          </ac:grpSpMkLst>
        </pc:grpChg>
        <pc:graphicFrameChg chg="mod">
          <ac:chgData name="Yunge Li" userId="3a839a3e-18cb-4f30-994f-0a142942020c" providerId="ADAL" clId="{C4863803-55DF-4307-9217-1EC1ABE18FFB}" dt="2024-12-10T23:24:19.480" v="1360" actId="5736"/>
          <ac:graphicFrameMkLst>
            <pc:docMk/>
            <pc:sldMk cId="1722094229" sldId="3860"/>
            <ac:graphicFrameMk id="22" creationId="{4223FF75-EB0E-30D2-BBA8-CC268AD04525}"/>
          </ac:graphicFrameMkLst>
        </pc:graphicFrameChg>
        <pc:picChg chg="mod">
          <ac:chgData name="Yunge Li" userId="3a839a3e-18cb-4f30-994f-0a142942020c" providerId="ADAL" clId="{C4863803-55DF-4307-9217-1EC1ABE18FFB}" dt="2024-12-10T23:24:00.024" v="1359" actId="1076"/>
          <ac:picMkLst>
            <pc:docMk/>
            <pc:sldMk cId="1722094229" sldId="3860"/>
            <ac:picMk id="66" creationId="{CDF8DFD7-5BE9-354D-C950-7320321FC0CB}"/>
          </ac:picMkLst>
        </pc:picChg>
        <pc:picChg chg="mod">
          <ac:chgData name="Yunge Li" userId="3a839a3e-18cb-4f30-994f-0a142942020c" providerId="ADAL" clId="{C4863803-55DF-4307-9217-1EC1ABE18FFB}" dt="2024-12-10T23:24:00.024" v="1359" actId="1076"/>
          <ac:picMkLst>
            <pc:docMk/>
            <pc:sldMk cId="1722094229" sldId="3860"/>
            <ac:picMk id="67" creationId="{78761977-4880-99DD-B9E3-F8D9705F7706}"/>
          </ac:picMkLst>
        </pc:picChg>
        <pc:picChg chg="mod">
          <ac:chgData name="Yunge Li" userId="3a839a3e-18cb-4f30-994f-0a142942020c" providerId="ADAL" clId="{C4863803-55DF-4307-9217-1EC1ABE18FFB}" dt="2024-12-10T23:24:00.024" v="1359" actId="1076"/>
          <ac:picMkLst>
            <pc:docMk/>
            <pc:sldMk cId="1722094229" sldId="3860"/>
            <ac:picMk id="73" creationId="{626E8386-DB55-02D3-4240-4679B998FBCD}"/>
          </ac:picMkLst>
        </pc:picChg>
        <pc:picChg chg="mod">
          <ac:chgData name="Yunge Li" userId="3a839a3e-18cb-4f30-994f-0a142942020c" providerId="ADAL" clId="{C4863803-55DF-4307-9217-1EC1ABE18FFB}" dt="2024-12-10T23:24:00.024" v="1359" actId="1076"/>
          <ac:picMkLst>
            <pc:docMk/>
            <pc:sldMk cId="1722094229" sldId="3860"/>
            <ac:picMk id="76" creationId="{42A142A4-B786-D396-1A81-B958AEAF0FD1}"/>
          </ac:picMkLst>
        </pc:picChg>
        <pc:cxnChg chg="mod">
          <ac:chgData name="Yunge Li" userId="3a839a3e-18cb-4f30-994f-0a142942020c" providerId="ADAL" clId="{C4863803-55DF-4307-9217-1EC1ABE18FFB}" dt="2024-12-10T23:24:19.480" v="1360" actId="5736"/>
          <ac:cxnSpMkLst>
            <pc:docMk/>
            <pc:sldMk cId="1722094229" sldId="3860"/>
            <ac:cxnSpMk id="5" creationId="{D5DD7155-07DB-B7FE-C596-ED21E112E21D}"/>
          </ac:cxnSpMkLst>
        </pc:cxnChg>
        <pc:cxnChg chg="add mod">
          <ac:chgData name="Yunge Li" userId="3a839a3e-18cb-4f30-994f-0a142942020c" providerId="ADAL" clId="{C4863803-55DF-4307-9217-1EC1ABE18FFB}" dt="2024-12-10T23:24:19.480" v="1360" actId="5736"/>
          <ac:cxnSpMkLst>
            <pc:docMk/>
            <pc:sldMk cId="1722094229" sldId="3860"/>
            <ac:cxnSpMk id="11" creationId="{EB53DF27-E8DB-B690-003B-0CCB0CEB6315}"/>
          </ac:cxnSpMkLst>
        </pc:cxnChg>
        <pc:cxnChg chg="add mod">
          <ac:chgData name="Yunge Li" userId="3a839a3e-18cb-4f30-994f-0a142942020c" providerId="ADAL" clId="{C4863803-55DF-4307-9217-1EC1ABE18FFB}" dt="2024-12-10T23:24:19.480" v="1360" actId="5736"/>
          <ac:cxnSpMkLst>
            <pc:docMk/>
            <pc:sldMk cId="1722094229" sldId="3860"/>
            <ac:cxnSpMk id="14" creationId="{AA9545D1-5249-91DF-D5B6-E5E7C2161BCC}"/>
          </ac:cxnSpMkLst>
        </pc:cxnChg>
        <pc:cxnChg chg="add mod">
          <ac:chgData name="Yunge Li" userId="3a839a3e-18cb-4f30-994f-0a142942020c" providerId="ADAL" clId="{C4863803-55DF-4307-9217-1EC1ABE18FFB}" dt="2024-12-10T23:24:19.480" v="1360" actId="5736"/>
          <ac:cxnSpMkLst>
            <pc:docMk/>
            <pc:sldMk cId="1722094229" sldId="3860"/>
            <ac:cxnSpMk id="19" creationId="{A3E4B562-8B52-BAC7-04E4-A700267980C8}"/>
          </ac:cxnSpMkLst>
        </pc:cxnChg>
        <pc:cxnChg chg="add mod">
          <ac:chgData name="Yunge Li" userId="3a839a3e-18cb-4f30-994f-0a142942020c" providerId="ADAL" clId="{C4863803-55DF-4307-9217-1EC1ABE18FFB}" dt="2024-12-10T23:24:19.480" v="1360" actId="5736"/>
          <ac:cxnSpMkLst>
            <pc:docMk/>
            <pc:sldMk cId="1722094229" sldId="3860"/>
            <ac:cxnSpMk id="28" creationId="{4981602C-6768-737E-2665-669C88B920AD}"/>
          </ac:cxnSpMkLst>
        </pc:cxnChg>
        <pc:cxnChg chg="add mod">
          <ac:chgData name="Yunge Li" userId="3a839a3e-18cb-4f30-994f-0a142942020c" providerId="ADAL" clId="{C4863803-55DF-4307-9217-1EC1ABE18FFB}" dt="2024-12-10T23:24:19.480" v="1360" actId="5736"/>
          <ac:cxnSpMkLst>
            <pc:docMk/>
            <pc:sldMk cId="1722094229" sldId="3860"/>
            <ac:cxnSpMk id="59" creationId="{BA19C69A-F151-503E-313B-7AEEE8A5A0F3}"/>
          </ac:cxnSpMkLst>
        </pc:cxnChg>
        <pc:cxnChg chg="mod">
          <ac:chgData name="Yunge Li" userId="3a839a3e-18cb-4f30-994f-0a142942020c" providerId="ADAL" clId="{C4863803-55DF-4307-9217-1EC1ABE18FFB}" dt="2024-12-10T23:24:19.480" v="1360" actId="5736"/>
          <ac:cxnSpMkLst>
            <pc:docMk/>
            <pc:sldMk cId="1722094229" sldId="3860"/>
            <ac:cxnSpMk id="84" creationId="{B5240419-349D-2DE0-6E7C-CEA5448C6561}"/>
          </ac:cxnSpMkLst>
        </pc:cxnChg>
        <pc:cxnChg chg="del">
          <ac:chgData name="Yunge Li" userId="3a839a3e-18cb-4f30-994f-0a142942020c" providerId="ADAL" clId="{C4863803-55DF-4307-9217-1EC1ABE18FFB}" dt="2024-12-05T00:28:22.231" v="1017" actId="478"/>
          <ac:cxnSpMkLst>
            <pc:docMk/>
            <pc:sldMk cId="1722094229" sldId="3860"/>
            <ac:cxnSpMk id="103" creationId="{01F6AAAB-99A2-47B6-C05C-5EE3C01C027D}"/>
          </ac:cxnSpMkLst>
        </pc:cxnChg>
        <pc:cxnChg chg="del mod">
          <ac:chgData name="Yunge Li" userId="3a839a3e-18cb-4f30-994f-0a142942020c" providerId="ADAL" clId="{C4863803-55DF-4307-9217-1EC1ABE18FFB}" dt="2024-12-05T00:28:25.075" v="1019" actId="478"/>
          <ac:cxnSpMkLst>
            <pc:docMk/>
            <pc:sldMk cId="1722094229" sldId="3860"/>
            <ac:cxnSpMk id="1037" creationId="{2EE6A0EA-E1DA-D9FA-DE91-8D1BC058F851}"/>
          </ac:cxnSpMkLst>
        </pc:cxnChg>
        <pc:cxnChg chg="mod">
          <ac:chgData name="Yunge Li" userId="3a839a3e-18cb-4f30-994f-0a142942020c" providerId="ADAL" clId="{C4863803-55DF-4307-9217-1EC1ABE18FFB}" dt="2024-12-10T23:24:19.480" v="1360" actId="5736"/>
          <ac:cxnSpMkLst>
            <pc:docMk/>
            <pc:sldMk cId="1722094229" sldId="3860"/>
            <ac:cxnSpMk id="1049" creationId="{913E1FA2-846E-A29A-BD23-E2C0E68205E0}"/>
          </ac:cxnSpMkLst>
        </pc:cxnChg>
        <pc:cxnChg chg="mod">
          <ac:chgData name="Yunge Li" userId="3a839a3e-18cb-4f30-994f-0a142942020c" providerId="ADAL" clId="{C4863803-55DF-4307-9217-1EC1ABE18FFB}" dt="2024-12-10T23:24:19.480" v="1360" actId="5736"/>
          <ac:cxnSpMkLst>
            <pc:docMk/>
            <pc:sldMk cId="1722094229" sldId="3860"/>
            <ac:cxnSpMk id="1054" creationId="{B4F68E07-7C39-EB46-E97A-812A64742D02}"/>
          </ac:cxnSpMkLst>
        </pc:cxnChg>
        <pc:cxnChg chg="del mod">
          <ac:chgData name="Yunge Li" userId="3a839a3e-18cb-4f30-994f-0a142942020c" providerId="ADAL" clId="{C4863803-55DF-4307-9217-1EC1ABE18FFB}" dt="2024-12-05T00:28:19.403" v="1016" actId="478"/>
          <ac:cxnSpMkLst>
            <pc:docMk/>
            <pc:sldMk cId="1722094229" sldId="3860"/>
            <ac:cxnSpMk id="1236" creationId="{B163053D-D953-72A7-0ED1-C7A622755CA0}"/>
          </ac:cxnSpMkLst>
        </pc:cxnChg>
        <pc:cxnChg chg="del">
          <ac:chgData name="Yunge Li" userId="3a839a3e-18cb-4f30-994f-0a142942020c" providerId="ADAL" clId="{C4863803-55DF-4307-9217-1EC1ABE18FFB}" dt="2024-12-05T00:28:29.571" v="1021" actId="478"/>
          <ac:cxnSpMkLst>
            <pc:docMk/>
            <pc:sldMk cId="1722094229" sldId="3860"/>
            <ac:cxnSpMk id="1289" creationId="{FE15ECDF-807F-0F6F-9E70-463D0DEAFE2C}"/>
          </ac:cxnSpMkLst>
        </pc:cxnChg>
        <pc:cxnChg chg="mod">
          <ac:chgData name="Yunge Li" userId="3a839a3e-18cb-4f30-994f-0a142942020c" providerId="ADAL" clId="{C4863803-55DF-4307-9217-1EC1ABE18FFB}" dt="2024-12-10T23:24:19.480" v="1360" actId="5736"/>
          <ac:cxnSpMkLst>
            <pc:docMk/>
            <pc:sldMk cId="1722094229" sldId="3860"/>
            <ac:cxnSpMk id="1302" creationId="{01F6B161-8353-4D60-9C33-613794026113}"/>
          </ac:cxnSpMkLst>
        </pc:cxnChg>
        <pc:cxnChg chg="del mod">
          <ac:chgData name="Yunge Li" userId="3a839a3e-18cb-4f30-994f-0a142942020c" providerId="ADAL" clId="{C4863803-55DF-4307-9217-1EC1ABE18FFB}" dt="2024-12-05T00:28:27.298" v="1020" actId="478"/>
          <ac:cxnSpMkLst>
            <pc:docMk/>
            <pc:sldMk cId="1722094229" sldId="3860"/>
            <ac:cxnSpMk id="1314" creationId="{46602BB1-E279-AAC4-76C0-AA8A9194BBAC}"/>
          </ac:cxnSpMkLst>
        </pc:cxnChg>
        <pc:cxnChg chg="del mod">
          <ac:chgData name="Yunge Li" userId="3a839a3e-18cb-4f30-994f-0a142942020c" providerId="ADAL" clId="{C4863803-55DF-4307-9217-1EC1ABE18FFB}" dt="2024-12-05T00:28:06.734" v="1014" actId="478"/>
          <ac:cxnSpMkLst>
            <pc:docMk/>
            <pc:sldMk cId="1722094229" sldId="3860"/>
            <ac:cxnSpMk id="1322" creationId="{8B96AD6D-C1EC-FE07-1920-9236675D15BA}"/>
          </ac:cxnSpMkLst>
        </pc:cxnChg>
        <pc:cxnChg chg="del">
          <ac:chgData name="Yunge Li" userId="3a839a3e-18cb-4f30-994f-0a142942020c" providerId="ADAL" clId="{C4863803-55DF-4307-9217-1EC1ABE18FFB}" dt="2024-12-05T00:28:34.204" v="1023" actId="478"/>
          <ac:cxnSpMkLst>
            <pc:docMk/>
            <pc:sldMk cId="1722094229" sldId="3860"/>
            <ac:cxnSpMk id="1327" creationId="{572DA7A2-6B8C-D669-C80C-C1D45DCA0CCF}"/>
          </ac:cxnSpMkLst>
        </pc:cxnChg>
      </pc:sldChg>
      <pc:sldChg chg="modSp mod">
        <pc:chgData name="Yunge Li" userId="3a839a3e-18cb-4f30-994f-0a142942020c" providerId="ADAL" clId="{C4863803-55DF-4307-9217-1EC1ABE18FFB}" dt="2024-12-05T07:50:04.135" v="1357" actId="1076"/>
        <pc:sldMkLst>
          <pc:docMk/>
          <pc:sldMk cId="1518968688" sldId="3863"/>
        </pc:sldMkLst>
        <pc:spChg chg="mod">
          <ac:chgData name="Yunge Li" userId="3a839a3e-18cb-4f30-994f-0a142942020c" providerId="ADAL" clId="{C4863803-55DF-4307-9217-1EC1ABE18FFB}" dt="2024-12-05T07:50:04.135" v="1357" actId="1076"/>
          <ac:spMkLst>
            <pc:docMk/>
            <pc:sldMk cId="1518968688" sldId="3863"/>
            <ac:spMk id="10" creationId="{9690367A-18C8-38E3-7E6E-2F2EA8301F90}"/>
          </ac:spMkLst>
        </pc:spChg>
      </pc:sldChg>
      <pc:sldMasterChg chg="delSldLayout">
        <pc:chgData name="Yunge Li" userId="3a839a3e-18cb-4f30-994f-0a142942020c" providerId="ADAL" clId="{C4863803-55DF-4307-9217-1EC1ABE18FFB}" dt="2024-12-04T22:19:32.245" v="509" actId="47"/>
        <pc:sldMasterMkLst>
          <pc:docMk/>
          <pc:sldMasterMk cId="1965934658" sldId="2147483648"/>
        </pc:sldMasterMkLst>
        <pc:sldLayoutChg chg="del">
          <pc:chgData name="Yunge Li" userId="3a839a3e-18cb-4f30-994f-0a142942020c" providerId="ADAL" clId="{C4863803-55DF-4307-9217-1EC1ABE18FFB}" dt="2024-12-04T22:19:32.245" v="509" actId="47"/>
          <pc:sldLayoutMkLst>
            <pc:docMk/>
            <pc:sldMasterMk cId="1965934658" sldId="2147483648"/>
            <pc:sldLayoutMk cId="1517468019" sldId="2147483667"/>
          </pc:sldLayoutMkLst>
        </pc:sldLayoutChg>
      </pc:sldMasterChg>
    </pc:docChg>
  </pc:docChgLst>
  <pc:docChgLst>
    <pc:chgData name="Yunge Li" userId="3a839a3e-18cb-4f30-994f-0a142942020c" providerId="ADAL" clId="{0C151B25-17AB-D443-99C3-F287E9362311}"/>
    <pc:docChg chg="modSld">
      <pc:chgData name="Yunge Li" userId="3a839a3e-18cb-4f30-994f-0a142942020c" providerId="ADAL" clId="{0C151B25-17AB-D443-99C3-F287E9362311}" dt="2024-12-05T19:33:22.484" v="55" actId="20577"/>
      <pc:docMkLst>
        <pc:docMk/>
      </pc:docMkLst>
      <pc:sldChg chg="modSp mod">
        <pc:chgData name="Yunge Li" userId="3a839a3e-18cb-4f30-994f-0a142942020c" providerId="ADAL" clId="{0C151B25-17AB-D443-99C3-F287E9362311}" dt="2024-12-05T19:02:05.968" v="0" actId="20577"/>
        <pc:sldMkLst>
          <pc:docMk/>
          <pc:sldMk cId="3920724481" sldId="3849"/>
        </pc:sldMkLst>
        <pc:spChg chg="mod">
          <ac:chgData name="Yunge Li" userId="3a839a3e-18cb-4f30-994f-0a142942020c" providerId="ADAL" clId="{0C151B25-17AB-D443-99C3-F287E9362311}" dt="2024-12-05T19:02:05.968" v="0" actId="20577"/>
          <ac:spMkLst>
            <pc:docMk/>
            <pc:sldMk cId="3920724481" sldId="3849"/>
            <ac:spMk id="3" creationId="{9BEA8735-F1DC-1DE6-0A38-429B2F660F8A}"/>
          </ac:spMkLst>
        </pc:spChg>
      </pc:sldChg>
      <pc:sldChg chg="modSp mod">
        <pc:chgData name="Yunge Li" userId="3a839a3e-18cb-4f30-994f-0a142942020c" providerId="ADAL" clId="{0C151B25-17AB-D443-99C3-F287E9362311}" dt="2024-12-05T19:33:22.484" v="55" actId="20577"/>
        <pc:sldMkLst>
          <pc:docMk/>
          <pc:sldMk cId="1127649784" sldId="3851"/>
        </pc:sldMkLst>
        <pc:spChg chg="mod">
          <ac:chgData name="Yunge Li" userId="3a839a3e-18cb-4f30-994f-0a142942020c" providerId="ADAL" clId="{0C151B25-17AB-D443-99C3-F287E9362311}" dt="2024-12-05T19:33:22.484" v="55" actId="20577"/>
          <ac:spMkLst>
            <pc:docMk/>
            <pc:sldMk cId="1127649784" sldId="3851"/>
            <ac:spMk id="3" creationId="{68A5FD2B-E3E5-1C2B-0151-21F216B14A33}"/>
          </ac:spMkLst>
        </pc:spChg>
      </pc:sldChg>
      <pc:sldChg chg="modSp mod">
        <pc:chgData name="Yunge Li" userId="3a839a3e-18cb-4f30-994f-0a142942020c" providerId="ADAL" clId="{0C151B25-17AB-D443-99C3-F287E9362311}" dt="2024-12-05T19:30:39.131" v="5" actId="20577"/>
        <pc:sldMkLst>
          <pc:docMk/>
          <pc:sldMk cId="3103132361" sldId="3862"/>
        </pc:sldMkLst>
        <pc:spChg chg="mod">
          <ac:chgData name="Yunge Li" userId="3a839a3e-18cb-4f30-994f-0a142942020c" providerId="ADAL" clId="{0C151B25-17AB-D443-99C3-F287E9362311}" dt="2024-12-05T19:30:39.131" v="5" actId="20577"/>
          <ac:spMkLst>
            <pc:docMk/>
            <pc:sldMk cId="3103132361" sldId="3862"/>
            <ac:spMk id="2" creationId="{8D031AB7-A8E6-6639-1943-CAB542E81753}"/>
          </ac:spMkLst>
        </pc:spChg>
      </pc:sldChg>
      <pc:sldChg chg="modSp mod">
        <pc:chgData name="Yunge Li" userId="3a839a3e-18cb-4f30-994f-0a142942020c" providerId="ADAL" clId="{0C151B25-17AB-D443-99C3-F287E9362311}" dt="2024-12-05T19:32:01.477" v="39" actId="20577"/>
        <pc:sldMkLst>
          <pc:docMk/>
          <pc:sldMk cId="1518968688" sldId="3863"/>
        </pc:sldMkLst>
        <pc:spChg chg="mod">
          <ac:chgData name="Yunge Li" userId="3a839a3e-18cb-4f30-994f-0a142942020c" providerId="ADAL" clId="{0C151B25-17AB-D443-99C3-F287E9362311}" dt="2024-12-05T19:32:01.477" v="39" actId="20577"/>
          <ac:spMkLst>
            <pc:docMk/>
            <pc:sldMk cId="1518968688" sldId="3863"/>
            <ac:spMk id="10" creationId="{9690367A-18C8-38E3-7E6E-2F2EA8301F90}"/>
          </ac:spMkLst>
        </pc:spChg>
      </pc:sldChg>
    </pc:docChg>
  </pc:docChgLst>
  <pc:docChgLst>
    <pc:chgData name="shaibalsaha" userId="b190d146-612a-4436-b916-d10121b0f341" providerId="ADAL" clId="{8E3530D6-FF86-F345-959D-379894753887}"/>
    <pc:docChg chg="undo custSel addSld delSld modSld sldOrd">
      <pc:chgData name="shaibalsaha" userId="b190d146-612a-4436-b916-d10121b0f341" providerId="ADAL" clId="{8E3530D6-FF86-F345-959D-379894753887}" dt="2024-12-05T18:16:02.703" v="6628" actId="20577"/>
      <pc:docMkLst>
        <pc:docMk/>
      </pc:docMkLst>
      <pc:sldChg chg="modSp mod">
        <pc:chgData name="shaibalsaha" userId="b190d146-612a-4436-b916-d10121b0f341" providerId="ADAL" clId="{8E3530D6-FF86-F345-959D-379894753887}" dt="2024-12-04T04:37:49.645" v="5" actId="20577"/>
        <pc:sldMkLst>
          <pc:docMk/>
          <pc:sldMk cId="517426050" sldId="256"/>
        </pc:sldMkLst>
        <pc:spChg chg="mod">
          <ac:chgData name="shaibalsaha" userId="b190d146-612a-4436-b916-d10121b0f341" providerId="ADAL" clId="{8E3530D6-FF86-F345-959D-379894753887}" dt="2024-12-04T04:37:49.645" v="5" actId="20577"/>
          <ac:spMkLst>
            <pc:docMk/>
            <pc:sldMk cId="517426050" sldId="256"/>
            <ac:spMk id="4" creationId="{10047101-8D42-6100-9CEA-AEC0FAEAB606}"/>
          </ac:spMkLst>
        </pc:spChg>
      </pc:sldChg>
      <pc:sldChg chg="addSp modSp">
        <pc:chgData name="shaibalsaha" userId="b190d146-612a-4436-b916-d10121b0f341" providerId="ADAL" clId="{8E3530D6-FF86-F345-959D-379894753887}" dt="2024-12-04T04:40:23.877" v="6"/>
        <pc:sldMkLst>
          <pc:docMk/>
          <pc:sldMk cId="3666674671" sldId="261"/>
        </pc:sldMkLst>
        <pc:spChg chg="add mod">
          <ac:chgData name="shaibalsaha" userId="b190d146-612a-4436-b916-d10121b0f341" providerId="ADAL" clId="{8E3530D6-FF86-F345-959D-379894753887}" dt="2024-12-04T04:40:23.877" v="6"/>
          <ac:spMkLst>
            <pc:docMk/>
            <pc:sldMk cId="3666674671" sldId="261"/>
            <ac:spMk id="4" creationId="{FEF0F6A7-CA84-F5FC-F088-7221E6D8D964}"/>
          </ac:spMkLst>
        </pc:spChg>
      </pc:sldChg>
      <pc:sldChg chg="addSp modSp del">
        <pc:chgData name="shaibalsaha" userId="b190d146-612a-4436-b916-d10121b0f341" providerId="ADAL" clId="{8E3530D6-FF86-F345-959D-379894753887}" dt="2024-12-05T02:33:27.547" v="1818" actId="2696"/>
        <pc:sldMkLst>
          <pc:docMk/>
          <pc:sldMk cId="2737241225" sldId="263"/>
        </pc:sldMkLst>
        <pc:spChg chg="add mod">
          <ac:chgData name="shaibalsaha" userId="b190d146-612a-4436-b916-d10121b0f341" providerId="ADAL" clId="{8E3530D6-FF86-F345-959D-379894753887}" dt="2024-12-04T04:40:23.877" v="6"/>
          <ac:spMkLst>
            <pc:docMk/>
            <pc:sldMk cId="2737241225" sldId="263"/>
            <ac:spMk id="4" creationId="{6F87CDAA-BF14-3D89-011B-DA4CB14813C5}"/>
          </ac:spMkLst>
        </pc:spChg>
      </pc:sldChg>
      <pc:sldChg chg="addSp modSp">
        <pc:chgData name="shaibalsaha" userId="b190d146-612a-4436-b916-d10121b0f341" providerId="ADAL" clId="{8E3530D6-FF86-F345-959D-379894753887}" dt="2024-12-04T04:40:23.877" v="6"/>
        <pc:sldMkLst>
          <pc:docMk/>
          <pc:sldMk cId="729609147" sldId="265"/>
        </pc:sldMkLst>
        <pc:spChg chg="add mod">
          <ac:chgData name="shaibalsaha" userId="b190d146-612a-4436-b916-d10121b0f341" providerId="ADAL" clId="{8E3530D6-FF86-F345-959D-379894753887}" dt="2024-12-04T04:40:23.877" v="6"/>
          <ac:spMkLst>
            <pc:docMk/>
            <pc:sldMk cId="729609147" sldId="265"/>
            <ac:spMk id="5" creationId="{FA1C37ED-AF7F-579B-0075-9FE629D862E5}"/>
          </ac:spMkLst>
        </pc:spChg>
      </pc:sldChg>
      <pc:sldChg chg="addSp modSp mod ord">
        <pc:chgData name="shaibalsaha" userId="b190d146-612a-4436-b916-d10121b0f341" providerId="ADAL" clId="{8E3530D6-FF86-F345-959D-379894753887}" dt="2024-12-05T00:57:02.814" v="1021" actId="20578"/>
        <pc:sldMkLst>
          <pc:docMk/>
          <pc:sldMk cId="3604630649" sldId="267"/>
        </pc:sldMkLst>
        <pc:spChg chg="add mod">
          <ac:chgData name="shaibalsaha" userId="b190d146-612a-4436-b916-d10121b0f341" providerId="ADAL" clId="{8E3530D6-FF86-F345-959D-379894753887}" dt="2024-12-04T04:40:23.877" v="6"/>
          <ac:spMkLst>
            <pc:docMk/>
            <pc:sldMk cId="3604630649" sldId="267"/>
            <ac:spMk id="2" creationId="{FC20D802-30FD-793D-3E88-65696B434289}"/>
          </ac:spMkLst>
        </pc:spChg>
        <pc:spChg chg="mod">
          <ac:chgData name="shaibalsaha" userId="b190d146-612a-4436-b916-d10121b0f341" providerId="ADAL" clId="{8E3530D6-FF86-F345-959D-379894753887}" dt="2024-12-05T00:28:09.284" v="903" actId="1076"/>
          <ac:spMkLst>
            <pc:docMk/>
            <pc:sldMk cId="3604630649" sldId="267"/>
            <ac:spMk id="6" creationId="{4F4DF3E7-4C6F-7BFC-BFCF-E107A11B9C9C}"/>
          </ac:spMkLst>
        </pc:spChg>
        <pc:spChg chg="mod">
          <ac:chgData name="shaibalsaha" userId="b190d146-612a-4436-b916-d10121b0f341" providerId="ADAL" clId="{8E3530D6-FF86-F345-959D-379894753887}" dt="2024-12-05T00:26:08.394" v="899" actId="1076"/>
          <ac:spMkLst>
            <pc:docMk/>
            <pc:sldMk cId="3604630649" sldId="267"/>
            <ac:spMk id="8" creationId="{DE263547-8488-68FA-A9ED-448B07C6802C}"/>
          </ac:spMkLst>
        </pc:spChg>
        <pc:spChg chg="mod">
          <ac:chgData name="shaibalsaha" userId="b190d146-612a-4436-b916-d10121b0f341" providerId="ADAL" clId="{8E3530D6-FF86-F345-959D-379894753887}" dt="2024-12-04T22:20:29.970" v="380"/>
          <ac:spMkLst>
            <pc:docMk/>
            <pc:sldMk cId="3604630649" sldId="267"/>
            <ac:spMk id="77" creationId="{E5FC32D2-1D36-7413-0B0F-1663FAA07D94}"/>
          </ac:spMkLst>
        </pc:spChg>
        <pc:spChg chg="mod">
          <ac:chgData name="shaibalsaha" userId="b190d146-612a-4436-b916-d10121b0f341" providerId="ADAL" clId="{8E3530D6-FF86-F345-959D-379894753887}" dt="2024-12-04T22:20:29.970" v="380"/>
          <ac:spMkLst>
            <pc:docMk/>
            <pc:sldMk cId="3604630649" sldId="267"/>
            <ac:spMk id="78" creationId="{C09A6EA7-B7C3-2A83-ACA4-83C5EA05CC4C}"/>
          </ac:spMkLst>
        </pc:spChg>
        <pc:grpChg chg="add mod">
          <ac:chgData name="shaibalsaha" userId="b190d146-612a-4436-b916-d10121b0f341" providerId="ADAL" clId="{8E3530D6-FF86-F345-959D-379894753887}" dt="2024-12-04T22:20:29.970" v="380"/>
          <ac:grpSpMkLst>
            <pc:docMk/>
            <pc:sldMk cId="3604630649" sldId="267"/>
            <ac:grpSpMk id="3" creationId="{0DC9A11C-EA92-AAD6-81A5-6F3265EF31CE}"/>
          </ac:grpSpMkLst>
        </pc:grpChg>
        <pc:grpChg chg="mod">
          <ac:chgData name="shaibalsaha" userId="b190d146-612a-4436-b916-d10121b0f341" providerId="ADAL" clId="{8E3530D6-FF86-F345-959D-379894753887}" dt="2024-12-04T22:20:29.970" v="380"/>
          <ac:grpSpMkLst>
            <pc:docMk/>
            <pc:sldMk cId="3604630649" sldId="267"/>
            <ac:grpSpMk id="4" creationId="{689C9B59-0BA3-E9E1-AAA3-B59644A5A6D7}"/>
          </ac:grpSpMkLst>
        </pc:grpChg>
        <pc:graphicFrameChg chg="mod">
          <ac:chgData name="shaibalsaha" userId="b190d146-612a-4436-b916-d10121b0f341" providerId="ADAL" clId="{8E3530D6-FF86-F345-959D-379894753887}" dt="2024-12-05T00:28:06.845" v="902" actId="1076"/>
          <ac:graphicFrameMkLst>
            <pc:docMk/>
            <pc:sldMk cId="3604630649" sldId="267"/>
            <ac:graphicFrameMk id="22" creationId="{74A9A18D-5BF3-8D6C-79D0-825D5383C381}"/>
          </ac:graphicFrameMkLst>
        </pc:graphicFrameChg>
        <pc:picChg chg="mod">
          <ac:chgData name="shaibalsaha" userId="b190d146-612a-4436-b916-d10121b0f341" providerId="ADAL" clId="{8E3530D6-FF86-F345-959D-379894753887}" dt="2024-12-04T22:20:29.970" v="380"/>
          <ac:picMkLst>
            <pc:docMk/>
            <pc:sldMk cId="3604630649" sldId="267"/>
            <ac:picMk id="5" creationId="{522B0896-5C68-B9ED-0236-58D22D6E1259}"/>
          </ac:picMkLst>
        </pc:picChg>
        <pc:picChg chg="mod">
          <ac:chgData name="shaibalsaha" userId="b190d146-612a-4436-b916-d10121b0f341" providerId="ADAL" clId="{8E3530D6-FF86-F345-959D-379894753887}" dt="2024-12-04T22:20:29.970" v="380"/>
          <ac:picMkLst>
            <pc:docMk/>
            <pc:sldMk cId="3604630649" sldId="267"/>
            <ac:picMk id="73" creationId="{E4066294-AB87-8443-E758-DECDF46BF5BB}"/>
          </ac:picMkLst>
        </pc:picChg>
        <pc:picChg chg="mod">
          <ac:chgData name="shaibalsaha" userId="b190d146-612a-4436-b916-d10121b0f341" providerId="ADAL" clId="{8E3530D6-FF86-F345-959D-379894753887}" dt="2024-12-04T22:20:29.970" v="380"/>
          <ac:picMkLst>
            <pc:docMk/>
            <pc:sldMk cId="3604630649" sldId="267"/>
            <ac:picMk id="75" creationId="{6A49FF5A-8FF6-CBC0-6C42-8D079FE8EA9A}"/>
          </ac:picMkLst>
        </pc:picChg>
        <pc:picChg chg="mod">
          <ac:chgData name="shaibalsaha" userId="b190d146-612a-4436-b916-d10121b0f341" providerId="ADAL" clId="{8E3530D6-FF86-F345-959D-379894753887}" dt="2024-12-04T22:20:29.970" v="380"/>
          <ac:picMkLst>
            <pc:docMk/>
            <pc:sldMk cId="3604630649" sldId="267"/>
            <ac:picMk id="76" creationId="{CD8AD892-B810-A0B9-892A-71DBA0326D89}"/>
          </ac:picMkLst>
        </pc:picChg>
        <pc:cxnChg chg="mod">
          <ac:chgData name="shaibalsaha" userId="b190d146-612a-4436-b916-d10121b0f341" providerId="ADAL" clId="{8E3530D6-FF86-F345-959D-379894753887}" dt="2024-12-05T00:28:09.284" v="903" actId="1076"/>
          <ac:cxnSpMkLst>
            <pc:docMk/>
            <pc:sldMk cId="3604630649" sldId="267"/>
            <ac:cxnSpMk id="14" creationId="{6A883C0D-6474-B192-9C9C-0BF6DFC0433D}"/>
          </ac:cxnSpMkLst>
        </pc:cxnChg>
        <pc:cxnChg chg="mod">
          <ac:chgData name="shaibalsaha" userId="b190d146-612a-4436-b916-d10121b0f341" providerId="ADAL" clId="{8E3530D6-FF86-F345-959D-379894753887}" dt="2024-12-05T00:28:09.284" v="903" actId="1076"/>
          <ac:cxnSpMkLst>
            <pc:docMk/>
            <pc:sldMk cId="3604630649" sldId="267"/>
            <ac:cxnSpMk id="19" creationId="{DDDBA35D-3D1E-1673-F7A6-490BF78FA69C}"/>
          </ac:cxnSpMkLst>
        </pc:cxnChg>
        <pc:cxnChg chg="mod">
          <ac:chgData name="shaibalsaha" userId="b190d146-612a-4436-b916-d10121b0f341" providerId="ADAL" clId="{8E3530D6-FF86-F345-959D-379894753887}" dt="2024-12-05T00:26:08.394" v="899" actId="1076"/>
          <ac:cxnSpMkLst>
            <pc:docMk/>
            <pc:sldMk cId="3604630649" sldId="267"/>
            <ac:cxnSpMk id="20" creationId="{AE8A94E2-580F-3D65-3497-56DB34FDFA90}"/>
          </ac:cxnSpMkLst>
        </pc:cxnChg>
        <pc:cxnChg chg="mod">
          <ac:chgData name="shaibalsaha" userId="b190d146-612a-4436-b916-d10121b0f341" providerId="ADAL" clId="{8E3530D6-FF86-F345-959D-379894753887}" dt="2024-12-05T00:26:08.394" v="899" actId="1076"/>
          <ac:cxnSpMkLst>
            <pc:docMk/>
            <pc:sldMk cId="3604630649" sldId="267"/>
            <ac:cxnSpMk id="21" creationId="{A4A9110F-D9BD-775F-3DB3-834F87AEE82C}"/>
          </ac:cxnSpMkLst>
        </pc:cxnChg>
      </pc:sldChg>
      <pc:sldChg chg="addSp delSp modSp del mod">
        <pc:chgData name="shaibalsaha" userId="b190d146-612a-4436-b916-d10121b0f341" providerId="ADAL" clId="{8E3530D6-FF86-F345-959D-379894753887}" dt="2024-12-05T02:31:40.414" v="1781" actId="2696"/>
        <pc:sldMkLst>
          <pc:docMk/>
          <pc:sldMk cId="4259977132" sldId="268"/>
        </pc:sldMkLst>
        <pc:spChg chg="mod">
          <ac:chgData name="shaibalsaha" userId="b190d146-612a-4436-b916-d10121b0f341" providerId="ADAL" clId="{8E3530D6-FF86-F345-959D-379894753887}" dt="2024-12-05T01:02:44.891" v="1054" actId="20577"/>
          <ac:spMkLst>
            <pc:docMk/>
            <pc:sldMk cId="4259977132" sldId="268"/>
            <ac:spMk id="2" creationId="{B7545968-70F7-0180-6448-3547E442EF4A}"/>
          </ac:spMkLst>
        </pc:spChg>
        <pc:spChg chg="add mod">
          <ac:chgData name="shaibalsaha" userId="b190d146-612a-4436-b916-d10121b0f341" providerId="ADAL" clId="{8E3530D6-FF86-F345-959D-379894753887}" dt="2024-12-04T04:40:23.877" v="6"/>
          <ac:spMkLst>
            <pc:docMk/>
            <pc:sldMk cId="4259977132" sldId="268"/>
            <ac:spMk id="4" creationId="{0BA377D2-3F6E-32EF-2B05-278F60E37C64}"/>
          </ac:spMkLst>
        </pc:spChg>
        <pc:spChg chg="add del mod">
          <ac:chgData name="shaibalsaha" userId="b190d146-612a-4436-b916-d10121b0f341" providerId="ADAL" clId="{8E3530D6-FF86-F345-959D-379894753887}" dt="2024-12-05T01:02:56.787" v="1056" actId="478"/>
          <ac:spMkLst>
            <pc:docMk/>
            <pc:sldMk cId="4259977132" sldId="268"/>
            <ac:spMk id="6" creationId="{67866B01-E179-9849-48A5-1B046C998C53}"/>
          </ac:spMkLst>
        </pc:spChg>
        <pc:spChg chg="del">
          <ac:chgData name="shaibalsaha" userId="b190d146-612a-4436-b916-d10121b0f341" providerId="ADAL" clId="{8E3530D6-FF86-F345-959D-379894753887}" dt="2024-12-05T01:02:52.217" v="1055" actId="478"/>
          <ac:spMkLst>
            <pc:docMk/>
            <pc:sldMk cId="4259977132" sldId="268"/>
            <ac:spMk id="8" creationId="{215CE58D-2739-522B-7C3A-6A7C985360C0}"/>
          </ac:spMkLst>
        </pc:spChg>
        <pc:spChg chg="add del mod">
          <ac:chgData name="shaibalsaha" userId="b190d146-612a-4436-b916-d10121b0f341" providerId="ADAL" clId="{8E3530D6-FF86-F345-959D-379894753887}" dt="2024-12-05T01:03:07.797" v="1059" actId="478"/>
          <ac:spMkLst>
            <pc:docMk/>
            <pc:sldMk cId="4259977132" sldId="268"/>
            <ac:spMk id="9" creationId="{FAC3D050-A57B-E8FD-24A4-BD596DE82071}"/>
          </ac:spMkLst>
        </pc:spChg>
        <pc:spChg chg="add mod">
          <ac:chgData name="shaibalsaha" userId="b190d146-612a-4436-b916-d10121b0f341" providerId="ADAL" clId="{8E3530D6-FF86-F345-959D-379894753887}" dt="2024-12-05T01:04:17.664" v="1063" actId="20577"/>
          <ac:spMkLst>
            <pc:docMk/>
            <pc:sldMk cId="4259977132" sldId="268"/>
            <ac:spMk id="10" creationId="{BA76F610-5066-142E-F06A-669B5E4C71A0}"/>
          </ac:spMkLst>
        </pc:spChg>
        <pc:graphicFrameChg chg="del modGraphic">
          <ac:chgData name="shaibalsaha" userId="b190d146-612a-4436-b916-d10121b0f341" providerId="ADAL" clId="{8E3530D6-FF86-F345-959D-379894753887}" dt="2024-12-05T01:03:05.389" v="1058" actId="478"/>
          <ac:graphicFrameMkLst>
            <pc:docMk/>
            <pc:sldMk cId="4259977132" sldId="268"/>
            <ac:graphicFrameMk id="3" creationId="{F01CF5D3-D3B1-1944-CFDF-D8EE11DE42AA}"/>
          </ac:graphicFrameMkLst>
        </pc:graphicFrameChg>
      </pc:sldChg>
      <pc:sldChg chg="addSp modSp">
        <pc:chgData name="shaibalsaha" userId="b190d146-612a-4436-b916-d10121b0f341" providerId="ADAL" clId="{8E3530D6-FF86-F345-959D-379894753887}" dt="2024-12-04T04:40:23.877" v="6"/>
        <pc:sldMkLst>
          <pc:docMk/>
          <pc:sldMk cId="3293924303" sldId="3846"/>
        </pc:sldMkLst>
        <pc:spChg chg="add mod">
          <ac:chgData name="shaibalsaha" userId="b190d146-612a-4436-b916-d10121b0f341" providerId="ADAL" clId="{8E3530D6-FF86-F345-959D-379894753887}" dt="2024-12-04T04:40:23.877" v="6"/>
          <ac:spMkLst>
            <pc:docMk/>
            <pc:sldMk cId="3293924303" sldId="3846"/>
            <ac:spMk id="2" creationId="{51619D1C-EE36-2D3D-BC95-B9CD440FABB9}"/>
          </ac:spMkLst>
        </pc:spChg>
      </pc:sldChg>
      <pc:sldChg chg="addSp delSp modSp mod ord modNotesTx">
        <pc:chgData name="shaibalsaha" userId="b190d146-612a-4436-b916-d10121b0f341" providerId="ADAL" clId="{8E3530D6-FF86-F345-959D-379894753887}" dt="2024-12-05T18:04:31.147" v="6538" actId="20577"/>
        <pc:sldMkLst>
          <pc:docMk/>
          <pc:sldMk cId="1562484837" sldId="3847"/>
        </pc:sldMkLst>
        <pc:spChg chg="del">
          <ac:chgData name="shaibalsaha" userId="b190d146-612a-4436-b916-d10121b0f341" providerId="ADAL" clId="{8E3530D6-FF86-F345-959D-379894753887}" dt="2024-12-05T05:10:01.682" v="2359" actId="478"/>
          <ac:spMkLst>
            <pc:docMk/>
            <pc:sldMk cId="1562484837" sldId="3847"/>
            <ac:spMk id="3" creationId="{1BE98EFF-197D-3136-70B9-7BBD30A48931}"/>
          </ac:spMkLst>
        </pc:spChg>
        <pc:spChg chg="add mod">
          <ac:chgData name="shaibalsaha" userId="b190d146-612a-4436-b916-d10121b0f341" providerId="ADAL" clId="{8E3530D6-FF86-F345-959D-379894753887}" dt="2024-12-04T04:40:23.877" v="6"/>
          <ac:spMkLst>
            <pc:docMk/>
            <pc:sldMk cId="1562484837" sldId="3847"/>
            <ac:spMk id="4" creationId="{7AF6F237-72DA-1FC5-B1D4-5F2FF84FCDB4}"/>
          </ac:spMkLst>
        </pc:spChg>
        <pc:spChg chg="add del mod">
          <ac:chgData name="shaibalsaha" userId="b190d146-612a-4436-b916-d10121b0f341" providerId="ADAL" clId="{8E3530D6-FF86-F345-959D-379894753887}" dt="2024-12-05T05:10:07.279" v="2360" actId="478"/>
          <ac:spMkLst>
            <pc:docMk/>
            <pc:sldMk cId="1562484837" sldId="3847"/>
            <ac:spMk id="6" creationId="{A0F9234B-D4D5-7FB4-3BAE-1C3FC2FD1F22}"/>
          </ac:spMkLst>
        </pc:spChg>
      </pc:sldChg>
      <pc:sldChg chg="addSp modSp modNotesTx">
        <pc:chgData name="shaibalsaha" userId="b190d146-612a-4436-b916-d10121b0f341" providerId="ADAL" clId="{8E3530D6-FF86-F345-959D-379894753887}" dt="2024-12-05T18:04:11.291" v="6484" actId="20577"/>
        <pc:sldMkLst>
          <pc:docMk/>
          <pc:sldMk cId="414613742" sldId="3848"/>
        </pc:sldMkLst>
        <pc:spChg chg="add mod">
          <ac:chgData name="shaibalsaha" userId="b190d146-612a-4436-b916-d10121b0f341" providerId="ADAL" clId="{8E3530D6-FF86-F345-959D-379894753887}" dt="2024-12-04T04:40:23.877" v="6"/>
          <ac:spMkLst>
            <pc:docMk/>
            <pc:sldMk cId="414613742" sldId="3848"/>
            <ac:spMk id="5" creationId="{6FEA3F24-F539-5BF2-B5EB-AC4614EEA366}"/>
          </ac:spMkLst>
        </pc:spChg>
      </pc:sldChg>
      <pc:sldChg chg="addSp modSp mod">
        <pc:chgData name="shaibalsaha" userId="b190d146-612a-4436-b916-d10121b0f341" providerId="ADAL" clId="{8E3530D6-FF86-F345-959D-379894753887}" dt="2024-12-04T04:41:13.528" v="12"/>
        <pc:sldMkLst>
          <pc:docMk/>
          <pc:sldMk cId="3920724481" sldId="3849"/>
        </pc:sldMkLst>
        <pc:spChg chg="add mod">
          <ac:chgData name="shaibalsaha" userId="b190d146-612a-4436-b916-d10121b0f341" providerId="ADAL" clId="{8E3530D6-FF86-F345-959D-379894753887}" dt="2024-12-04T04:41:13.528" v="12"/>
          <ac:spMkLst>
            <pc:docMk/>
            <pc:sldMk cId="3920724481" sldId="3849"/>
            <ac:spMk id="4" creationId="{E88F2540-B270-C1B0-7CD5-E82BD1F7A93C}"/>
          </ac:spMkLst>
        </pc:spChg>
      </pc:sldChg>
      <pc:sldChg chg="addSp modSp">
        <pc:chgData name="shaibalsaha" userId="b190d146-612a-4436-b916-d10121b0f341" providerId="ADAL" clId="{8E3530D6-FF86-F345-959D-379894753887}" dt="2024-12-04T04:40:23.877" v="6"/>
        <pc:sldMkLst>
          <pc:docMk/>
          <pc:sldMk cId="363098972" sldId="3850"/>
        </pc:sldMkLst>
        <pc:spChg chg="add mod">
          <ac:chgData name="shaibalsaha" userId="b190d146-612a-4436-b916-d10121b0f341" providerId="ADAL" clId="{8E3530D6-FF86-F345-959D-379894753887}" dt="2024-12-04T04:40:23.877" v="6"/>
          <ac:spMkLst>
            <pc:docMk/>
            <pc:sldMk cId="363098972" sldId="3850"/>
            <ac:spMk id="4" creationId="{2EACCD96-B662-E993-360E-8847267ABF24}"/>
          </ac:spMkLst>
        </pc:spChg>
      </pc:sldChg>
      <pc:sldChg chg="addSp modSp">
        <pc:chgData name="shaibalsaha" userId="b190d146-612a-4436-b916-d10121b0f341" providerId="ADAL" clId="{8E3530D6-FF86-F345-959D-379894753887}" dt="2024-12-04T04:40:23.877" v="6"/>
        <pc:sldMkLst>
          <pc:docMk/>
          <pc:sldMk cId="1127649784" sldId="3851"/>
        </pc:sldMkLst>
        <pc:spChg chg="add mod">
          <ac:chgData name="shaibalsaha" userId="b190d146-612a-4436-b916-d10121b0f341" providerId="ADAL" clId="{8E3530D6-FF86-F345-959D-379894753887}" dt="2024-12-04T04:40:23.877" v="6"/>
          <ac:spMkLst>
            <pc:docMk/>
            <pc:sldMk cId="1127649784" sldId="3851"/>
            <ac:spMk id="5" creationId="{7FAA748F-31CA-804C-2C8F-0183D55F52DD}"/>
          </ac:spMkLst>
        </pc:spChg>
      </pc:sldChg>
      <pc:sldChg chg="addSp delSp modSp add mod ord delAnim modAnim">
        <pc:chgData name="shaibalsaha" userId="b190d146-612a-4436-b916-d10121b0f341" providerId="ADAL" clId="{8E3530D6-FF86-F345-959D-379894753887}" dt="2024-12-05T00:56:29.481" v="1017" actId="20578"/>
        <pc:sldMkLst>
          <pc:docMk/>
          <pc:sldMk cId="4241088110" sldId="3852"/>
        </pc:sldMkLst>
        <pc:spChg chg="add mod">
          <ac:chgData name="shaibalsaha" userId="b190d146-612a-4436-b916-d10121b0f341" providerId="ADAL" clId="{8E3530D6-FF86-F345-959D-379894753887}" dt="2024-12-04T23:23:45.152" v="797" actId="1076"/>
          <ac:spMkLst>
            <pc:docMk/>
            <pc:sldMk cId="4241088110" sldId="3852"/>
            <ac:spMk id="3" creationId="{9F84C237-D0CD-0C0B-10DB-93C7BB5C73CE}"/>
          </ac:spMkLst>
        </pc:spChg>
        <pc:spChg chg="add mod">
          <ac:chgData name="shaibalsaha" userId="b190d146-612a-4436-b916-d10121b0f341" providerId="ADAL" clId="{8E3530D6-FF86-F345-959D-379894753887}" dt="2024-12-04T23:21:44.835" v="770" actId="1076"/>
          <ac:spMkLst>
            <pc:docMk/>
            <pc:sldMk cId="4241088110" sldId="3852"/>
            <ac:spMk id="4" creationId="{FD04E91E-03E0-886F-C613-FA5E4736722F}"/>
          </ac:spMkLst>
        </pc:spChg>
        <pc:spChg chg="mod">
          <ac:chgData name="shaibalsaha" userId="b190d146-612a-4436-b916-d10121b0f341" providerId="ADAL" clId="{8E3530D6-FF86-F345-959D-379894753887}" dt="2024-12-04T23:03:59.188" v="649" actId="1076"/>
          <ac:spMkLst>
            <pc:docMk/>
            <pc:sldMk cId="4241088110" sldId="3852"/>
            <ac:spMk id="6" creationId="{F82664CD-93C3-1B3D-6952-95923A4114E5}"/>
          </ac:spMkLst>
        </pc:spChg>
        <pc:spChg chg="del">
          <ac:chgData name="shaibalsaha" userId="b190d146-612a-4436-b916-d10121b0f341" providerId="ADAL" clId="{8E3530D6-FF86-F345-959D-379894753887}" dt="2024-12-04T18:28:51.248" v="122" actId="478"/>
          <ac:spMkLst>
            <pc:docMk/>
            <pc:sldMk cId="4241088110" sldId="3852"/>
            <ac:spMk id="7" creationId="{2E7CD91B-83A4-C08D-3AAB-C441F83061CC}"/>
          </ac:spMkLst>
        </pc:spChg>
        <pc:spChg chg="del">
          <ac:chgData name="shaibalsaha" userId="b190d146-612a-4436-b916-d10121b0f341" providerId="ADAL" clId="{8E3530D6-FF86-F345-959D-379894753887}" dt="2024-12-04T18:28:53.805" v="124" actId="478"/>
          <ac:spMkLst>
            <pc:docMk/>
            <pc:sldMk cId="4241088110" sldId="3852"/>
            <ac:spMk id="8" creationId="{8713491A-155B-0D19-18F8-00EE750F8B22}"/>
          </ac:spMkLst>
        </pc:spChg>
        <pc:spChg chg="del mod">
          <ac:chgData name="shaibalsaha" userId="b190d146-612a-4436-b916-d10121b0f341" providerId="ADAL" clId="{8E3530D6-FF86-F345-959D-379894753887}" dt="2024-12-04T22:33:43.202" v="451" actId="478"/>
          <ac:spMkLst>
            <pc:docMk/>
            <pc:sldMk cId="4241088110" sldId="3852"/>
            <ac:spMk id="9" creationId="{68205301-680D-83F9-1C13-23E5AE97B23B}"/>
          </ac:spMkLst>
        </pc:spChg>
        <pc:spChg chg="del">
          <ac:chgData name="shaibalsaha" userId="b190d146-612a-4436-b916-d10121b0f341" providerId="ADAL" clId="{8E3530D6-FF86-F345-959D-379894753887}" dt="2024-12-04T18:29:01.178" v="126" actId="21"/>
          <ac:spMkLst>
            <pc:docMk/>
            <pc:sldMk cId="4241088110" sldId="3852"/>
            <ac:spMk id="10" creationId="{70612E38-3A1A-D46E-4B1E-4BD3EBFCD028}"/>
          </ac:spMkLst>
        </pc:spChg>
        <pc:spChg chg="mod">
          <ac:chgData name="shaibalsaha" userId="b190d146-612a-4436-b916-d10121b0f341" providerId="ADAL" clId="{8E3530D6-FF86-F345-959D-379894753887}" dt="2024-12-05T00:22:55.139" v="887" actId="1076"/>
          <ac:spMkLst>
            <pc:docMk/>
            <pc:sldMk cId="4241088110" sldId="3852"/>
            <ac:spMk id="12" creationId="{6B497730-E22F-DB33-74A3-A270E1ACC5BE}"/>
          </ac:spMkLst>
        </pc:spChg>
        <pc:spChg chg="mod">
          <ac:chgData name="shaibalsaha" userId="b190d146-612a-4436-b916-d10121b0f341" providerId="ADAL" clId="{8E3530D6-FF86-F345-959D-379894753887}" dt="2024-12-04T23:24:28.601" v="802" actId="1076"/>
          <ac:spMkLst>
            <pc:docMk/>
            <pc:sldMk cId="4241088110" sldId="3852"/>
            <ac:spMk id="15" creationId="{62182A45-61A2-EE40-C629-4912381DCEC9}"/>
          </ac:spMkLst>
        </pc:spChg>
        <pc:spChg chg="mod">
          <ac:chgData name="shaibalsaha" userId="b190d146-612a-4436-b916-d10121b0f341" providerId="ADAL" clId="{8E3530D6-FF86-F345-959D-379894753887}" dt="2024-12-05T00:21:42.695" v="880" actId="1076"/>
          <ac:spMkLst>
            <pc:docMk/>
            <pc:sldMk cId="4241088110" sldId="3852"/>
            <ac:spMk id="17" creationId="{CE040ACE-D0EF-2BE7-DBE9-3B57623CEE88}"/>
          </ac:spMkLst>
        </pc:spChg>
        <pc:spChg chg="mod">
          <ac:chgData name="shaibalsaha" userId="b190d146-612a-4436-b916-d10121b0f341" providerId="ADAL" clId="{8E3530D6-FF86-F345-959D-379894753887}" dt="2024-12-04T23:24:35.971" v="803" actId="1076"/>
          <ac:spMkLst>
            <pc:docMk/>
            <pc:sldMk cId="4241088110" sldId="3852"/>
            <ac:spMk id="18" creationId="{3DCF5C93-FD22-11EA-3AA6-D7D24C9B43C5}"/>
          </ac:spMkLst>
        </pc:spChg>
        <pc:spChg chg="mod">
          <ac:chgData name="shaibalsaha" userId="b190d146-612a-4436-b916-d10121b0f341" providerId="ADAL" clId="{8E3530D6-FF86-F345-959D-379894753887}" dt="2024-12-04T17:54:50.571" v="87" actId="14100"/>
          <ac:spMkLst>
            <pc:docMk/>
            <pc:sldMk cId="4241088110" sldId="3852"/>
            <ac:spMk id="68" creationId="{696872B7-34D8-D13B-846C-137C5F27AFEA}"/>
          </ac:spMkLst>
        </pc:spChg>
        <pc:spChg chg="mod">
          <ac:chgData name="shaibalsaha" userId="b190d146-612a-4436-b916-d10121b0f341" providerId="ADAL" clId="{8E3530D6-FF86-F345-959D-379894753887}" dt="2024-12-04T17:54:50.571" v="87" actId="14100"/>
          <ac:spMkLst>
            <pc:docMk/>
            <pc:sldMk cId="4241088110" sldId="3852"/>
            <ac:spMk id="69" creationId="{D538F038-90C1-BD64-859E-14A09BDE2C43}"/>
          </ac:spMkLst>
        </pc:spChg>
        <pc:spChg chg="mod">
          <ac:chgData name="shaibalsaha" userId="b190d146-612a-4436-b916-d10121b0f341" providerId="ADAL" clId="{8E3530D6-FF86-F345-959D-379894753887}" dt="2024-12-04T23:02:30.715" v="630" actId="1076"/>
          <ac:spMkLst>
            <pc:docMk/>
            <pc:sldMk cId="4241088110" sldId="3852"/>
            <ac:spMk id="70" creationId="{07A99193-3763-725A-3F48-048D5D6F584E}"/>
          </ac:spMkLst>
        </pc:spChg>
        <pc:spChg chg="del mod">
          <ac:chgData name="shaibalsaha" userId="b190d146-612a-4436-b916-d10121b0f341" providerId="ADAL" clId="{8E3530D6-FF86-F345-959D-379894753887}" dt="2024-12-04T22:20:39.910" v="381" actId="478"/>
          <ac:spMkLst>
            <pc:docMk/>
            <pc:sldMk cId="4241088110" sldId="3852"/>
            <ac:spMk id="71" creationId="{40418DF4-2D9E-EC48-BDA4-F8664512BBBD}"/>
          </ac:spMkLst>
        </pc:spChg>
        <pc:spChg chg="del">
          <ac:chgData name="shaibalsaha" userId="b190d146-612a-4436-b916-d10121b0f341" providerId="ADAL" clId="{8E3530D6-FF86-F345-959D-379894753887}" dt="2024-12-04T22:20:42.777" v="383" actId="478"/>
          <ac:spMkLst>
            <pc:docMk/>
            <pc:sldMk cId="4241088110" sldId="3852"/>
            <ac:spMk id="72" creationId="{8EC39F89-A5CD-353B-4D2E-70976C363B4D}"/>
          </ac:spMkLst>
        </pc:spChg>
        <pc:spChg chg="mod">
          <ac:chgData name="shaibalsaha" userId="b190d146-612a-4436-b916-d10121b0f341" providerId="ADAL" clId="{8E3530D6-FF86-F345-959D-379894753887}" dt="2024-12-04T22:42:23.548" v="485" actId="1076"/>
          <ac:spMkLst>
            <pc:docMk/>
            <pc:sldMk cId="4241088110" sldId="3852"/>
            <ac:spMk id="74" creationId="{A58A7146-B8F9-3891-8568-23392E8CF25D}"/>
          </ac:spMkLst>
        </pc:spChg>
        <pc:spChg chg="add mod">
          <ac:chgData name="shaibalsaha" userId="b190d146-612a-4436-b916-d10121b0f341" providerId="ADAL" clId="{8E3530D6-FF86-F345-959D-379894753887}" dt="2024-12-05T00:23:28.931" v="891" actId="1076"/>
          <ac:spMkLst>
            <pc:docMk/>
            <pc:sldMk cId="4241088110" sldId="3852"/>
            <ac:spMk id="75" creationId="{E179AD1F-4A5D-6587-3C88-3B4BC7622686}"/>
          </ac:spMkLst>
        </pc:spChg>
        <pc:spChg chg="add mod">
          <ac:chgData name="shaibalsaha" userId="b190d146-612a-4436-b916-d10121b0f341" providerId="ADAL" clId="{8E3530D6-FF86-F345-959D-379894753887}" dt="2024-12-04T23:03:06.517" v="637" actId="1076"/>
          <ac:spMkLst>
            <pc:docMk/>
            <pc:sldMk cId="4241088110" sldId="3852"/>
            <ac:spMk id="77" creationId="{8D350A98-8C77-282A-B340-3AC080D5E4BD}"/>
          </ac:spMkLst>
        </pc:spChg>
        <pc:spChg chg="mod">
          <ac:chgData name="shaibalsaha" userId="b190d146-612a-4436-b916-d10121b0f341" providerId="ADAL" clId="{8E3530D6-FF86-F345-959D-379894753887}" dt="2024-12-04T23:17:11.680" v="742" actId="1076"/>
          <ac:spMkLst>
            <pc:docMk/>
            <pc:sldMk cId="4241088110" sldId="3852"/>
            <ac:spMk id="78" creationId="{765D2BB3-0E10-93EC-DACC-94CC1FBE5DA2}"/>
          </ac:spMkLst>
        </pc:spChg>
        <pc:spChg chg="add mod">
          <ac:chgData name="shaibalsaha" userId="b190d146-612a-4436-b916-d10121b0f341" providerId="ADAL" clId="{8E3530D6-FF86-F345-959D-379894753887}" dt="2024-12-04T22:42:18.259" v="484" actId="1076"/>
          <ac:spMkLst>
            <pc:docMk/>
            <pc:sldMk cId="4241088110" sldId="3852"/>
            <ac:spMk id="79" creationId="{E8DB96BA-BA1D-75B1-FEA2-AB4AF7BBA24D}"/>
          </ac:spMkLst>
        </pc:spChg>
        <pc:spChg chg="add mod">
          <ac:chgData name="shaibalsaha" userId="b190d146-612a-4436-b916-d10121b0f341" providerId="ADAL" clId="{8E3530D6-FF86-F345-959D-379894753887}" dt="2024-12-04T23:02:34.898" v="631" actId="1076"/>
          <ac:spMkLst>
            <pc:docMk/>
            <pc:sldMk cId="4241088110" sldId="3852"/>
            <ac:spMk id="80" creationId="{C3B5A2E5-8F60-7366-9376-338918DD4DD5}"/>
          </ac:spMkLst>
        </pc:spChg>
        <pc:spChg chg="mod">
          <ac:chgData name="shaibalsaha" userId="b190d146-612a-4436-b916-d10121b0f341" providerId="ADAL" clId="{8E3530D6-FF86-F345-959D-379894753887}" dt="2024-12-04T23:17:11.680" v="742" actId="1076"/>
          <ac:spMkLst>
            <pc:docMk/>
            <pc:sldMk cId="4241088110" sldId="3852"/>
            <ac:spMk id="82" creationId="{9AAF4223-522D-C232-B675-69525A417849}"/>
          </ac:spMkLst>
        </pc:spChg>
        <pc:spChg chg="add mod">
          <ac:chgData name="shaibalsaha" userId="b190d146-612a-4436-b916-d10121b0f341" providerId="ADAL" clId="{8E3530D6-FF86-F345-959D-379894753887}" dt="2024-12-04T23:17:11.680" v="742" actId="1076"/>
          <ac:spMkLst>
            <pc:docMk/>
            <pc:sldMk cId="4241088110" sldId="3852"/>
            <ac:spMk id="83" creationId="{1C008C31-C3F0-6E61-C1E0-C56CABCABE00}"/>
          </ac:spMkLst>
        </pc:spChg>
        <pc:spChg chg="mod">
          <ac:chgData name="shaibalsaha" userId="b190d146-612a-4436-b916-d10121b0f341" providerId="ADAL" clId="{8E3530D6-FF86-F345-959D-379894753887}" dt="2024-12-04T23:01:45.268" v="617" actId="14100"/>
          <ac:spMkLst>
            <pc:docMk/>
            <pc:sldMk cId="4241088110" sldId="3852"/>
            <ac:spMk id="1062" creationId="{521719D7-A748-8D81-E300-8D3221C1CFF6}"/>
          </ac:spMkLst>
        </pc:spChg>
        <pc:spChg chg="mod">
          <ac:chgData name="shaibalsaha" userId="b190d146-612a-4436-b916-d10121b0f341" providerId="ADAL" clId="{8E3530D6-FF86-F345-959D-379894753887}" dt="2024-12-04T22:52:06.362" v="568"/>
          <ac:spMkLst>
            <pc:docMk/>
            <pc:sldMk cId="4241088110" sldId="3852"/>
            <ac:spMk id="1064" creationId="{8E458A13-10FA-5103-514F-BB31815DD070}"/>
          </ac:spMkLst>
        </pc:spChg>
        <pc:spChg chg="mod">
          <ac:chgData name="shaibalsaha" userId="b190d146-612a-4436-b916-d10121b0f341" providerId="ADAL" clId="{8E3530D6-FF86-F345-959D-379894753887}" dt="2024-12-04T22:52:06.362" v="568"/>
          <ac:spMkLst>
            <pc:docMk/>
            <pc:sldMk cId="4241088110" sldId="3852"/>
            <ac:spMk id="1065" creationId="{79EB2646-B68F-81A8-363C-E9D3BD6CAA3C}"/>
          </ac:spMkLst>
        </pc:spChg>
        <pc:spChg chg="mod">
          <ac:chgData name="shaibalsaha" userId="b190d146-612a-4436-b916-d10121b0f341" providerId="ADAL" clId="{8E3530D6-FF86-F345-959D-379894753887}" dt="2024-12-04T22:52:06.362" v="568"/>
          <ac:spMkLst>
            <pc:docMk/>
            <pc:sldMk cId="4241088110" sldId="3852"/>
            <ac:spMk id="1066" creationId="{30F7C9B8-2435-D597-B5C2-30625B805D09}"/>
          </ac:spMkLst>
        </pc:spChg>
        <pc:spChg chg="mod">
          <ac:chgData name="shaibalsaha" userId="b190d146-612a-4436-b916-d10121b0f341" providerId="ADAL" clId="{8E3530D6-FF86-F345-959D-379894753887}" dt="2024-12-04T22:52:06.362" v="568"/>
          <ac:spMkLst>
            <pc:docMk/>
            <pc:sldMk cId="4241088110" sldId="3852"/>
            <ac:spMk id="1067" creationId="{7AAB3A4F-80AC-2ECB-FEC0-37C157DCDAC5}"/>
          </ac:spMkLst>
        </pc:spChg>
        <pc:spChg chg="mod">
          <ac:chgData name="shaibalsaha" userId="b190d146-612a-4436-b916-d10121b0f341" providerId="ADAL" clId="{8E3530D6-FF86-F345-959D-379894753887}" dt="2024-12-04T22:52:06.362" v="568"/>
          <ac:spMkLst>
            <pc:docMk/>
            <pc:sldMk cId="4241088110" sldId="3852"/>
            <ac:spMk id="1068" creationId="{8A8BD8FD-22F2-624C-CC0C-F72556738C5A}"/>
          </ac:spMkLst>
        </pc:spChg>
        <pc:spChg chg="mod">
          <ac:chgData name="shaibalsaha" userId="b190d146-612a-4436-b916-d10121b0f341" providerId="ADAL" clId="{8E3530D6-FF86-F345-959D-379894753887}" dt="2024-12-04T22:52:06.362" v="568"/>
          <ac:spMkLst>
            <pc:docMk/>
            <pc:sldMk cId="4241088110" sldId="3852"/>
            <ac:spMk id="1069" creationId="{9F0F79CB-42E2-13CB-C68F-EDD1FF403514}"/>
          </ac:spMkLst>
        </pc:spChg>
        <pc:spChg chg="mod">
          <ac:chgData name="shaibalsaha" userId="b190d146-612a-4436-b916-d10121b0f341" providerId="ADAL" clId="{8E3530D6-FF86-F345-959D-379894753887}" dt="2024-12-04T22:52:06.362" v="568"/>
          <ac:spMkLst>
            <pc:docMk/>
            <pc:sldMk cId="4241088110" sldId="3852"/>
            <ac:spMk id="1070" creationId="{07E9A3CC-56A1-3658-A7CC-863F6AD71F15}"/>
          </ac:spMkLst>
        </pc:spChg>
        <pc:spChg chg="mod">
          <ac:chgData name="shaibalsaha" userId="b190d146-612a-4436-b916-d10121b0f341" providerId="ADAL" clId="{8E3530D6-FF86-F345-959D-379894753887}" dt="2024-12-04T22:52:06.362" v="568"/>
          <ac:spMkLst>
            <pc:docMk/>
            <pc:sldMk cId="4241088110" sldId="3852"/>
            <ac:spMk id="1071" creationId="{B5A0140C-03DF-2B46-2180-C22DBF1BD254}"/>
          </ac:spMkLst>
        </pc:spChg>
        <pc:spChg chg="mod">
          <ac:chgData name="shaibalsaha" userId="b190d146-612a-4436-b916-d10121b0f341" providerId="ADAL" clId="{8E3530D6-FF86-F345-959D-379894753887}" dt="2024-12-04T22:52:06.362" v="568"/>
          <ac:spMkLst>
            <pc:docMk/>
            <pc:sldMk cId="4241088110" sldId="3852"/>
            <ac:spMk id="1072" creationId="{48828B04-F8DA-477E-55C6-33E857692AA8}"/>
          </ac:spMkLst>
        </pc:spChg>
        <pc:spChg chg="mod">
          <ac:chgData name="shaibalsaha" userId="b190d146-612a-4436-b916-d10121b0f341" providerId="ADAL" clId="{8E3530D6-FF86-F345-959D-379894753887}" dt="2024-12-04T22:52:06.362" v="568"/>
          <ac:spMkLst>
            <pc:docMk/>
            <pc:sldMk cId="4241088110" sldId="3852"/>
            <ac:spMk id="1073" creationId="{B0CB9396-62F3-86A2-E48D-DF9AE98CC184}"/>
          </ac:spMkLst>
        </pc:spChg>
        <pc:spChg chg="mod">
          <ac:chgData name="shaibalsaha" userId="b190d146-612a-4436-b916-d10121b0f341" providerId="ADAL" clId="{8E3530D6-FF86-F345-959D-379894753887}" dt="2024-12-04T22:52:06.362" v="568"/>
          <ac:spMkLst>
            <pc:docMk/>
            <pc:sldMk cId="4241088110" sldId="3852"/>
            <ac:spMk id="1074" creationId="{30E6C98C-D61A-A69E-FAC0-42A37E2C1679}"/>
          </ac:spMkLst>
        </pc:spChg>
        <pc:spChg chg="mod">
          <ac:chgData name="shaibalsaha" userId="b190d146-612a-4436-b916-d10121b0f341" providerId="ADAL" clId="{8E3530D6-FF86-F345-959D-379894753887}" dt="2024-12-04T22:52:06.362" v="568"/>
          <ac:spMkLst>
            <pc:docMk/>
            <pc:sldMk cId="4241088110" sldId="3852"/>
            <ac:spMk id="1075" creationId="{810F5857-F5E7-75B5-AC11-17FB2C835E6D}"/>
          </ac:spMkLst>
        </pc:spChg>
        <pc:spChg chg="mod">
          <ac:chgData name="shaibalsaha" userId="b190d146-612a-4436-b916-d10121b0f341" providerId="ADAL" clId="{8E3530D6-FF86-F345-959D-379894753887}" dt="2024-12-04T22:52:06.362" v="568"/>
          <ac:spMkLst>
            <pc:docMk/>
            <pc:sldMk cId="4241088110" sldId="3852"/>
            <ac:spMk id="1076" creationId="{652CEF4C-C3AF-A8A5-9D1D-719DA7358804}"/>
          </ac:spMkLst>
        </pc:spChg>
        <pc:spChg chg="mod">
          <ac:chgData name="shaibalsaha" userId="b190d146-612a-4436-b916-d10121b0f341" providerId="ADAL" clId="{8E3530D6-FF86-F345-959D-379894753887}" dt="2024-12-04T22:52:06.362" v="568"/>
          <ac:spMkLst>
            <pc:docMk/>
            <pc:sldMk cId="4241088110" sldId="3852"/>
            <ac:spMk id="1077" creationId="{CC68F336-D82D-466A-BA56-732D2EAD3EC3}"/>
          </ac:spMkLst>
        </pc:spChg>
        <pc:spChg chg="mod">
          <ac:chgData name="shaibalsaha" userId="b190d146-612a-4436-b916-d10121b0f341" providerId="ADAL" clId="{8E3530D6-FF86-F345-959D-379894753887}" dt="2024-12-04T22:52:06.362" v="568"/>
          <ac:spMkLst>
            <pc:docMk/>
            <pc:sldMk cId="4241088110" sldId="3852"/>
            <ac:spMk id="1078" creationId="{FFE2E10E-0C8B-BF72-95F5-9837F26012BC}"/>
          </ac:spMkLst>
        </pc:spChg>
        <pc:spChg chg="mod">
          <ac:chgData name="shaibalsaha" userId="b190d146-612a-4436-b916-d10121b0f341" providerId="ADAL" clId="{8E3530D6-FF86-F345-959D-379894753887}" dt="2024-12-04T22:52:06.362" v="568"/>
          <ac:spMkLst>
            <pc:docMk/>
            <pc:sldMk cId="4241088110" sldId="3852"/>
            <ac:spMk id="1079" creationId="{421188E1-58B4-31C4-3DE5-01B616F93926}"/>
          </ac:spMkLst>
        </pc:spChg>
        <pc:spChg chg="mod">
          <ac:chgData name="shaibalsaha" userId="b190d146-612a-4436-b916-d10121b0f341" providerId="ADAL" clId="{8E3530D6-FF86-F345-959D-379894753887}" dt="2024-12-04T22:52:06.362" v="568"/>
          <ac:spMkLst>
            <pc:docMk/>
            <pc:sldMk cId="4241088110" sldId="3852"/>
            <ac:spMk id="1080" creationId="{C6CB6F3F-ACEE-A7C0-3BAB-912A2BE5B4D3}"/>
          </ac:spMkLst>
        </pc:spChg>
        <pc:spChg chg="mod">
          <ac:chgData name="shaibalsaha" userId="b190d146-612a-4436-b916-d10121b0f341" providerId="ADAL" clId="{8E3530D6-FF86-F345-959D-379894753887}" dt="2024-12-04T22:52:06.362" v="568"/>
          <ac:spMkLst>
            <pc:docMk/>
            <pc:sldMk cId="4241088110" sldId="3852"/>
            <ac:spMk id="1081" creationId="{2DE9154D-B258-603F-2855-1704ADB04BEA}"/>
          </ac:spMkLst>
        </pc:spChg>
        <pc:spChg chg="mod">
          <ac:chgData name="shaibalsaha" userId="b190d146-612a-4436-b916-d10121b0f341" providerId="ADAL" clId="{8E3530D6-FF86-F345-959D-379894753887}" dt="2024-12-04T22:52:06.362" v="568"/>
          <ac:spMkLst>
            <pc:docMk/>
            <pc:sldMk cId="4241088110" sldId="3852"/>
            <ac:spMk id="1082" creationId="{F247786A-C836-745D-6420-BED673FD29F9}"/>
          </ac:spMkLst>
        </pc:spChg>
        <pc:spChg chg="mod">
          <ac:chgData name="shaibalsaha" userId="b190d146-612a-4436-b916-d10121b0f341" providerId="ADAL" clId="{8E3530D6-FF86-F345-959D-379894753887}" dt="2024-12-04T22:52:06.362" v="568"/>
          <ac:spMkLst>
            <pc:docMk/>
            <pc:sldMk cId="4241088110" sldId="3852"/>
            <ac:spMk id="1083" creationId="{C27FDBC4-2852-6B62-79F7-993AE766D443}"/>
          </ac:spMkLst>
        </pc:spChg>
        <pc:spChg chg="mod">
          <ac:chgData name="shaibalsaha" userId="b190d146-612a-4436-b916-d10121b0f341" providerId="ADAL" clId="{8E3530D6-FF86-F345-959D-379894753887}" dt="2024-12-04T22:52:06.362" v="568"/>
          <ac:spMkLst>
            <pc:docMk/>
            <pc:sldMk cId="4241088110" sldId="3852"/>
            <ac:spMk id="1084" creationId="{A72BCD52-AB5D-0103-87E0-20AED3F784D1}"/>
          </ac:spMkLst>
        </pc:spChg>
        <pc:spChg chg="mod">
          <ac:chgData name="shaibalsaha" userId="b190d146-612a-4436-b916-d10121b0f341" providerId="ADAL" clId="{8E3530D6-FF86-F345-959D-379894753887}" dt="2024-12-04T22:52:06.362" v="568"/>
          <ac:spMkLst>
            <pc:docMk/>
            <pc:sldMk cId="4241088110" sldId="3852"/>
            <ac:spMk id="1085" creationId="{C9CE50A8-99C1-62E0-8087-1216E4A26642}"/>
          </ac:spMkLst>
        </pc:spChg>
        <pc:spChg chg="mod">
          <ac:chgData name="shaibalsaha" userId="b190d146-612a-4436-b916-d10121b0f341" providerId="ADAL" clId="{8E3530D6-FF86-F345-959D-379894753887}" dt="2024-12-04T22:52:06.362" v="568"/>
          <ac:spMkLst>
            <pc:docMk/>
            <pc:sldMk cId="4241088110" sldId="3852"/>
            <ac:spMk id="1086" creationId="{2214B2FA-B2B1-B812-B589-32D8FBA15102}"/>
          </ac:spMkLst>
        </pc:spChg>
        <pc:spChg chg="mod">
          <ac:chgData name="shaibalsaha" userId="b190d146-612a-4436-b916-d10121b0f341" providerId="ADAL" clId="{8E3530D6-FF86-F345-959D-379894753887}" dt="2024-12-04T22:52:06.362" v="568"/>
          <ac:spMkLst>
            <pc:docMk/>
            <pc:sldMk cId="4241088110" sldId="3852"/>
            <ac:spMk id="1087" creationId="{73CA20EB-5303-8836-5CF9-DFA3F054525F}"/>
          </ac:spMkLst>
        </pc:spChg>
        <pc:spChg chg="mod">
          <ac:chgData name="shaibalsaha" userId="b190d146-612a-4436-b916-d10121b0f341" providerId="ADAL" clId="{8E3530D6-FF86-F345-959D-379894753887}" dt="2024-12-04T22:52:06.362" v="568"/>
          <ac:spMkLst>
            <pc:docMk/>
            <pc:sldMk cId="4241088110" sldId="3852"/>
            <ac:spMk id="1088" creationId="{DA8D262B-017C-C1DC-C161-5EECABB1C114}"/>
          </ac:spMkLst>
        </pc:spChg>
        <pc:spChg chg="mod">
          <ac:chgData name="shaibalsaha" userId="b190d146-612a-4436-b916-d10121b0f341" providerId="ADAL" clId="{8E3530D6-FF86-F345-959D-379894753887}" dt="2024-12-04T22:52:06.362" v="568"/>
          <ac:spMkLst>
            <pc:docMk/>
            <pc:sldMk cId="4241088110" sldId="3852"/>
            <ac:spMk id="1089" creationId="{49C81EB6-FD11-DEFC-5A37-241CA273B5A5}"/>
          </ac:spMkLst>
        </pc:spChg>
        <pc:spChg chg="mod">
          <ac:chgData name="shaibalsaha" userId="b190d146-612a-4436-b916-d10121b0f341" providerId="ADAL" clId="{8E3530D6-FF86-F345-959D-379894753887}" dt="2024-12-04T22:52:06.362" v="568"/>
          <ac:spMkLst>
            <pc:docMk/>
            <pc:sldMk cId="4241088110" sldId="3852"/>
            <ac:spMk id="1090" creationId="{737A7444-35C8-CDCF-8B94-470B15A1D194}"/>
          </ac:spMkLst>
        </pc:spChg>
        <pc:spChg chg="mod">
          <ac:chgData name="shaibalsaha" userId="b190d146-612a-4436-b916-d10121b0f341" providerId="ADAL" clId="{8E3530D6-FF86-F345-959D-379894753887}" dt="2024-12-04T22:52:06.362" v="568"/>
          <ac:spMkLst>
            <pc:docMk/>
            <pc:sldMk cId="4241088110" sldId="3852"/>
            <ac:spMk id="1091" creationId="{87537ADE-45A9-2DD8-447E-3805C4BDC7C3}"/>
          </ac:spMkLst>
        </pc:spChg>
        <pc:spChg chg="mod">
          <ac:chgData name="shaibalsaha" userId="b190d146-612a-4436-b916-d10121b0f341" providerId="ADAL" clId="{8E3530D6-FF86-F345-959D-379894753887}" dt="2024-12-04T22:52:06.362" v="568"/>
          <ac:spMkLst>
            <pc:docMk/>
            <pc:sldMk cId="4241088110" sldId="3852"/>
            <ac:spMk id="1092" creationId="{9B48CD41-9BD9-9FF4-9DBA-EE8EB6D5D6FF}"/>
          </ac:spMkLst>
        </pc:spChg>
        <pc:spChg chg="mod">
          <ac:chgData name="shaibalsaha" userId="b190d146-612a-4436-b916-d10121b0f341" providerId="ADAL" clId="{8E3530D6-FF86-F345-959D-379894753887}" dt="2024-12-04T22:52:06.362" v="568"/>
          <ac:spMkLst>
            <pc:docMk/>
            <pc:sldMk cId="4241088110" sldId="3852"/>
            <ac:spMk id="1093" creationId="{8D809270-38DB-4EAD-8887-46E3C60CE68F}"/>
          </ac:spMkLst>
        </pc:spChg>
        <pc:spChg chg="mod">
          <ac:chgData name="shaibalsaha" userId="b190d146-612a-4436-b916-d10121b0f341" providerId="ADAL" clId="{8E3530D6-FF86-F345-959D-379894753887}" dt="2024-12-04T22:52:06.362" v="568"/>
          <ac:spMkLst>
            <pc:docMk/>
            <pc:sldMk cId="4241088110" sldId="3852"/>
            <ac:spMk id="1094" creationId="{C631C595-F136-633D-25D9-043028BE773F}"/>
          </ac:spMkLst>
        </pc:spChg>
        <pc:spChg chg="mod">
          <ac:chgData name="shaibalsaha" userId="b190d146-612a-4436-b916-d10121b0f341" providerId="ADAL" clId="{8E3530D6-FF86-F345-959D-379894753887}" dt="2024-12-04T22:52:06.362" v="568"/>
          <ac:spMkLst>
            <pc:docMk/>
            <pc:sldMk cId="4241088110" sldId="3852"/>
            <ac:spMk id="1095" creationId="{13247666-F601-42BC-F3FF-E794DABCF6E9}"/>
          </ac:spMkLst>
        </pc:spChg>
        <pc:spChg chg="mod">
          <ac:chgData name="shaibalsaha" userId="b190d146-612a-4436-b916-d10121b0f341" providerId="ADAL" clId="{8E3530D6-FF86-F345-959D-379894753887}" dt="2024-12-04T22:52:06.362" v="568"/>
          <ac:spMkLst>
            <pc:docMk/>
            <pc:sldMk cId="4241088110" sldId="3852"/>
            <ac:spMk id="1096" creationId="{D5E18B84-FC8E-7446-3F61-553451CDC0B2}"/>
          </ac:spMkLst>
        </pc:spChg>
        <pc:spChg chg="mod">
          <ac:chgData name="shaibalsaha" userId="b190d146-612a-4436-b916-d10121b0f341" providerId="ADAL" clId="{8E3530D6-FF86-F345-959D-379894753887}" dt="2024-12-04T22:52:06.362" v="568"/>
          <ac:spMkLst>
            <pc:docMk/>
            <pc:sldMk cId="4241088110" sldId="3852"/>
            <ac:spMk id="1097" creationId="{6A28CFCB-6019-52FC-946B-93959BDF3A7A}"/>
          </ac:spMkLst>
        </pc:spChg>
        <pc:spChg chg="mod">
          <ac:chgData name="shaibalsaha" userId="b190d146-612a-4436-b916-d10121b0f341" providerId="ADAL" clId="{8E3530D6-FF86-F345-959D-379894753887}" dt="2024-12-04T22:52:06.362" v="568"/>
          <ac:spMkLst>
            <pc:docMk/>
            <pc:sldMk cId="4241088110" sldId="3852"/>
            <ac:spMk id="1098" creationId="{42877978-BBDD-331C-BA0A-60170FB77945}"/>
          </ac:spMkLst>
        </pc:spChg>
        <pc:spChg chg="mod">
          <ac:chgData name="shaibalsaha" userId="b190d146-612a-4436-b916-d10121b0f341" providerId="ADAL" clId="{8E3530D6-FF86-F345-959D-379894753887}" dt="2024-12-04T22:52:06.362" v="568"/>
          <ac:spMkLst>
            <pc:docMk/>
            <pc:sldMk cId="4241088110" sldId="3852"/>
            <ac:spMk id="1099" creationId="{F41EE574-3353-8674-A9FA-FB90729B9D83}"/>
          </ac:spMkLst>
        </pc:spChg>
        <pc:spChg chg="add mod">
          <ac:chgData name="shaibalsaha" userId="b190d146-612a-4436-b916-d10121b0f341" providerId="ADAL" clId="{8E3530D6-FF86-F345-959D-379894753887}" dt="2024-12-04T23:24:01.544" v="799" actId="1076"/>
          <ac:spMkLst>
            <pc:docMk/>
            <pc:sldMk cId="4241088110" sldId="3852"/>
            <ac:spMk id="1104" creationId="{41131839-69DE-548A-2C86-A59A2FFAF8B4}"/>
          </ac:spMkLst>
        </pc:spChg>
        <pc:spChg chg="mod">
          <ac:chgData name="shaibalsaha" userId="b190d146-612a-4436-b916-d10121b0f341" providerId="ADAL" clId="{8E3530D6-FF86-F345-959D-379894753887}" dt="2024-12-04T23:01:43.771" v="611" actId="1076"/>
          <ac:spMkLst>
            <pc:docMk/>
            <pc:sldMk cId="4241088110" sldId="3852"/>
            <ac:spMk id="1118" creationId="{3D0B1DA3-31A3-AA36-CC6D-25FA9F440C49}"/>
          </ac:spMkLst>
        </pc:spChg>
        <pc:spChg chg="mod">
          <ac:chgData name="shaibalsaha" userId="b190d146-612a-4436-b916-d10121b0f341" providerId="ADAL" clId="{8E3530D6-FF86-F345-959D-379894753887}" dt="2024-12-04T22:55:40.213" v="598"/>
          <ac:spMkLst>
            <pc:docMk/>
            <pc:sldMk cId="4241088110" sldId="3852"/>
            <ac:spMk id="1120" creationId="{1F9A820D-B4A9-BDCE-3788-44C0170CED30}"/>
          </ac:spMkLst>
        </pc:spChg>
        <pc:spChg chg="mod">
          <ac:chgData name="shaibalsaha" userId="b190d146-612a-4436-b916-d10121b0f341" providerId="ADAL" clId="{8E3530D6-FF86-F345-959D-379894753887}" dt="2024-12-04T22:55:40.213" v="598"/>
          <ac:spMkLst>
            <pc:docMk/>
            <pc:sldMk cId="4241088110" sldId="3852"/>
            <ac:spMk id="1121" creationId="{C1D8BE77-C9BC-84AC-4F70-6BF689888B5B}"/>
          </ac:spMkLst>
        </pc:spChg>
        <pc:spChg chg="mod">
          <ac:chgData name="shaibalsaha" userId="b190d146-612a-4436-b916-d10121b0f341" providerId="ADAL" clId="{8E3530D6-FF86-F345-959D-379894753887}" dt="2024-12-04T22:55:40.213" v="598"/>
          <ac:spMkLst>
            <pc:docMk/>
            <pc:sldMk cId="4241088110" sldId="3852"/>
            <ac:spMk id="1122" creationId="{26AB45CC-0A69-217F-779E-645359F5C974}"/>
          </ac:spMkLst>
        </pc:spChg>
        <pc:spChg chg="mod">
          <ac:chgData name="shaibalsaha" userId="b190d146-612a-4436-b916-d10121b0f341" providerId="ADAL" clId="{8E3530D6-FF86-F345-959D-379894753887}" dt="2024-12-04T22:55:40.213" v="598"/>
          <ac:spMkLst>
            <pc:docMk/>
            <pc:sldMk cId="4241088110" sldId="3852"/>
            <ac:spMk id="1123" creationId="{4EE8CE34-D3AB-EDFA-DF6B-B2E5F1DEFCE5}"/>
          </ac:spMkLst>
        </pc:spChg>
        <pc:spChg chg="mod">
          <ac:chgData name="shaibalsaha" userId="b190d146-612a-4436-b916-d10121b0f341" providerId="ADAL" clId="{8E3530D6-FF86-F345-959D-379894753887}" dt="2024-12-04T22:55:40.213" v="598"/>
          <ac:spMkLst>
            <pc:docMk/>
            <pc:sldMk cId="4241088110" sldId="3852"/>
            <ac:spMk id="1124" creationId="{BAD9A9B9-6C30-3657-F73E-7EA0F62CBB01}"/>
          </ac:spMkLst>
        </pc:spChg>
        <pc:spChg chg="mod">
          <ac:chgData name="shaibalsaha" userId="b190d146-612a-4436-b916-d10121b0f341" providerId="ADAL" clId="{8E3530D6-FF86-F345-959D-379894753887}" dt="2024-12-04T22:55:40.213" v="598"/>
          <ac:spMkLst>
            <pc:docMk/>
            <pc:sldMk cId="4241088110" sldId="3852"/>
            <ac:spMk id="1125" creationId="{EEC2523E-7576-8144-549A-12131A490090}"/>
          </ac:spMkLst>
        </pc:spChg>
        <pc:spChg chg="mod">
          <ac:chgData name="shaibalsaha" userId="b190d146-612a-4436-b916-d10121b0f341" providerId="ADAL" clId="{8E3530D6-FF86-F345-959D-379894753887}" dt="2024-12-04T22:55:40.213" v="598"/>
          <ac:spMkLst>
            <pc:docMk/>
            <pc:sldMk cId="4241088110" sldId="3852"/>
            <ac:spMk id="1126" creationId="{0C1F7C2C-FB97-8397-1C78-1515C8699F37}"/>
          </ac:spMkLst>
        </pc:spChg>
        <pc:spChg chg="mod">
          <ac:chgData name="shaibalsaha" userId="b190d146-612a-4436-b916-d10121b0f341" providerId="ADAL" clId="{8E3530D6-FF86-F345-959D-379894753887}" dt="2024-12-04T22:55:40.213" v="598"/>
          <ac:spMkLst>
            <pc:docMk/>
            <pc:sldMk cId="4241088110" sldId="3852"/>
            <ac:spMk id="1127" creationId="{E89205B0-EFE0-8867-A44E-5A70CB61C237}"/>
          </ac:spMkLst>
        </pc:spChg>
        <pc:spChg chg="mod">
          <ac:chgData name="shaibalsaha" userId="b190d146-612a-4436-b916-d10121b0f341" providerId="ADAL" clId="{8E3530D6-FF86-F345-959D-379894753887}" dt="2024-12-04T22:55:40.213" v="598"/>
          <ac:spMkLst>
            <pc:docMk/>
            <pc:sldMk cId="4241088110" sldId="3852"/>
            <ac:spMk id="1128" creationId="{2B2EE5BD-1B87-A3B7-4EB3-DA08597B2096}"/>
          </ac:spMkLst>
        </pc:spChg>
        <pc:spChg chg="mod">
          <ac:chgData name="shaibalsaha" userId="b190d146-612a-4436-b916-d10121b0f341" providerId="ADAL" clId="{8E3530D6-FF86-F345-959D-379894753887}" dt="2024-12-04T22:55:40.213" v="598"/>
          <ac:spMkLst>
            <pc:docMk/>
            <pc:sldMk cId="4241088110" sldId="3852"/>
            <ac:spMk id="1129" creationId="{52FD3E9E-7825-6799-8A91-F74B01B09C13}"/>
          </ac:spMkLst>
        </pc:spChg>
        <pc:spChg chg="mod">
          <ac:chgData name="shaibalsaha" userId="b190d146-612a-4436-b916-d10121b0f341" providerId="ADAL" clId="{8E3530D6-FF86-F345-959D-379894753887}" dt="2024-12-04T22:55:40.213" v="598"/>
          <ac:spMkLst>
            <pc:docMk/>
            <pc:sldMk cId="4241088110" sldId="3852"/>
            <ac:spMk id="1130" creationId="{208452BD-08C9-5463-881B-813596F05D52}"/>
          </ac:spMkLst>
        </pc:spChg>
        <pc:spChg chg="mod">
          <ac:chgData name="shaibalsaha" userId="b190d146-612a-4436-b916-d10121b0f341" providerId="ADAL" clId="{8E3530D6-FF86-F345-959D-379894753887}" dt="2024-12-04T22:55:40.213" v="598"/>
          <ac:spMkLst>
            <pc:docMk/>
            <pc:sldMk cId="4241088110" sldId="3852"/>
            <ac:spMk id="1131" creationId="{D518BA2E-C679-05D4-7892-CB58FA6F8709}"/>
          </ac:spMkLst>
        </pc:spChg>
        <pc:spChg chg="mod">
          <ac:chgData name="shaibalsaha" userId="b190d146-612a-4436-b916-d10121b0f341" providerId="ADAL" clId="{8E3530D6-FF86-F345-959D-379894753887}" dt="2024-12-04T22:55:40.213" v="598"/>
          <ac:spMkLst>
            <pc:docMk/>
            <pc:sldMk cId="4241088110" sldId="3852"/>
            <ac:spMk id="1132" creationId="{42D4F8E2-B6CD-32CC-0C11-87AE95E6760C}"/>
          </ac:spMkLst>
        </pc:spChg>
        <pc:spChg chg="mod">
          <ac:chgData name="shaibalsaha" userId="b190d146-612a-4436-b916-d10121b0f341" providerId="ADAL" clId="{8E3530D6-FF86-F345-959D-379894753887}" dt="2024-12-04T22:55:40.213" v="598"/>
          <ac:spMkLst>
            <pc:docMk/>
            <pc:sldMk cId="4241088110" sldId="3852"/>
            <ac:spMk id="1133" creationId="{382D0A88-9367-EE7D-B75C-7A1CA2287E5C}"/>
          </ac:spMkLst>
        </pc:spChg>
        <pc:spChg chg="mod">
          <ac:chgData name="shaibalsaha" userId="b190d146-612a-4436-b916-d10121b0f341" providerId="ADAL" clId="{8E3530D6-FF86-F345-959D-379894753887}" dt="2024-12-04T22:55:40.213" v="598"/>
          <ac:spMkLst>
            <pc:docMk/>
            <pc:sldMk cId="4241088110" sldId="3852"/>
            <ac:spMk id="1134" creationId="{96455C5D-0EEF-23C4-E6F3-B63A019F7E0B}"/>
          </ac:spMkLst>
        </pc:spChg>
        <pc:spChg chg="mod">
          <ac:chgData name="shaibalsaha" userId="b190d146-612a-4436-b916-d10121b0f341" providerId="ADAL" clId="{8E3530D6-FF86-F345-959D-379894753887}" dt="2024-12-04T22:55:40.213" v="598"/>
          <ac:spMkLst>
            <pc:docMk/>
            <pc:sldMk cId="4241088110" sldId="3852"/>
            <ac:spMk id="1135" creationId="{75083FAF-B8BF-AF12-8FB5-E12953E51A81}"/>
          </ac:spMkLst>
        </pc:spChg>
        <pc:spChg chg="mod">
          <ac:chgData name="shaibalsaha" userId="b190d146-612a-4436-b916-d10121b0f341" providerId="ADAL" clId="{8E3530D6-FF86-F345-959D-379894753887}" dt="2024-12-04T22:55:40.213" v="598"/>
          <ac:spMkLst>
            <pc:docMk/>
            <pc:sldMk cId="4241088110" sldId="3852"/>
            <ac:spMk id="1136" creationId="{B302E49B-70E6-E54F-BD13-47BAADB9B111}"/>
          </ac:spMkLst>
        </pc:spChg>
        <pc:spChg chg="mod">
          <ac:chgData name="shaibalsaha" userId="b190d146-612a-4436-b916-d10121b0f341" providerId="ADAL" clId="{8E3530D6-FF86-F345-959D-379894753887}" dt="2024-12-04T22:55:40.213" v="598"/>
          <ac:spMkLst>
            <pc:docMk/>
            <pc:sldMk cId="4241088110" sldId="3852"/>
            <ac:spMk id="1137" creationId="{AF2E15E7-4DD9-C35D-2A05-D8C0F8B4C217}"/>
          </ac:spMkLst>
        </pc:spChg>
        <pc:spChg chg="mod">
          <ac:chgData name="shaibalsaha" userId="b190d146-612a-4436-b916-d10121b0f341" providerId="ADAL" clId="{8E3530D6-FF86-F345-959D-379894753887}" dt="2024-12-04T22:55:40.213" v="598"/>
          <ac:spMkLst>
            <pc:docMk/>
            <pc:sldMk cId="4241088110" sldId="3852"/>
            <ac:spMk id="1138" creationId="{9E9AF2AF-D59A-01E2-850E-0C80972DDBE5}"/>
          </ac:spMkLst>
        </pc:spChg>
        <pc:spChg chg="mod">
          <ac:chgData name="shaibalsaha" userId="b190d146-612a-4436-b916-d10121b0f341" providerId="ADAL" clId="{8E3530D6-FF86-F345-959D-379894753887}" dt="2024-12-04T22:55:40.213" v="598"/>
          <ac:spMkLst>
            <pc:docMk/>
            <pc:sldMk cId="4241088110" sldId="3852"/>
            <ac:spMk id="1139" creationId="{FE7CFB7C-EA30-EBDD-1C79-E69D4BE41579}"/>
          </ac:spMkLst>
        </pc:spChg>
        <pc:spChg chg="mod">
          <ac:chgData name="shaibalsaha" userId="b190d146-612a-4436-b916-d10121b0f341" providerId="ADAL" clId="{8E3530D6-FF86-F345-959D-379894753887}" dt="2024-12-04T22:55:40.213" v="598"/>
          <ac:spMkLst>
            <pc:docMk/>
            <pc:sldMk cId="4241088110" sldId="3852"/>
            <ac:spMk id="1140" creationId="{79B75A00-38A4-4071-8467-18D0C761B81F}"/>
          </ac:spMkLst>
        </pc:spChg>
        <pc:spChg chg="mod">
          <ac:chgData name="shaibalsaha" userId="b190d146-612a-4436-b916-d10121b0f341" providerId="ADAL" clId="{8E3530D6-FF86-F345-959D-379894753887}" dt="2024-12-04T22:55:40.213" v="598"/>
          <ac:spMkLst>
            <pc:docMk/>
            <pc:sldMk cId="4241088110" sldId="3852"/>
            <ac:spMk id="1141" creationId="{1A40E632-E441-BD16-35DB-8DDBC30BEC7D}"/>
          </ac:spMkLst>
        </pc:spChg>
        <pc:spChg chg="mod">
          <ac:chgData name="shaibalsaha" userId="b190d146-612a-4436-b916-d10121b0f341" providerId="ADAL" clId="{8E3530D6-FF86-F345-959D-379894753887}" dt="2024-12-04T22:55:40.213" v="598"/>
          <ac:spMkLst>
            <pc:docMk/>
            <pc:sldMk cId="4241088110" sldId="3852"/>
            <ac:spMk id="1142" creationId="{E0F1ED62-3C4F-E1B9-7300-B460F8278202}"/>
          </ac:spMkLst>
        </pc:spChg>
        <pc:spChg chg="mod">
          <ac:chgData name="shaibalsaha" userId="b190d146-612a-4436-b916-d10121b0f341" providerId="ADAL" clId="{8E3530D6-FF86-F345-959D-379894753887}" dt="2024-12-04T22:55:40.213" v="598"/>
          <ac:spMkLst>
            <pc:docMk/>
            <pc:sldMk cId="4241088110" sldId="3852"/>
            <ac:spMk id="1143" creationId="{7D5E8AFE-4370-8E1F-3570-4226AFD65C6E}"/>
          </ac:spMkLst>
        </pc:spChg>
        <pc:spChg chg="mod">
          <ac:chgData name="shaibalsaha" userId="b190d146-612a-4436-b916-d10121b0f341" providerId="ADAL" clId="{8E3530D6-FF86-F345-959D-379894753887}" dt="2024-12-04T22:55:40.213" v="598"/>
          <ac:spMkLst>
            <pc:docMk/>
            <pc:sldMk cId="4241088110" sldId="3852"/>
            <ac:spMk id="1144" creationId="{90572ACA-95C1-DDC5-85B9-F1AF1B437AF7}"/>
          </ac:spMkLst>
        </pc:spChg>
        <pc:spChg chg="mod">
          <ac:chgData name="shaibalsaha" userId="b190d146-612a-4436-b916-d10121b0f341" providerId="ADAL" clId="{8E3530D6-FF86-F345-959D-379894753887}" dt="2024-12-04T22:55:40.213" v="598"/>
          <ac:spMkLst>
            <pc:docMk/>
            <pc:sldMk cId="4241088110" sldId="3852"/>
            <ac:spMk id="1145" creationId="{45480923-A666-4674-C10F-41B5E3861573}"/>
          </ac:spMkLst>
        </pc:spChg>
        <pc:spChg chg="mod">
          <ac:chgData name="shaibalsaha" userId="b190d146-612a-4436-b916-d10121b0f341" providerId="ADAL" clId="{8E3530D6-FF86-F345-959D-379894753887}" dt="2024-12-04T22:55:40.213" v="598"/>
          <ac:spMkLst>
            <pc:docMk/>
            <pc:sldMk cId="4241088110" sldId="3852"/>
            <ac:spMk id="1146" creationId="{CBE62826-992D-A743-B57F-FCD95CA481E6}"/>
          </ac:spMkLst>
        </pc:spChg>
        <pc:spChg chg="mod">
          <ac:chgData name="shaibalsaha" userId="b190d146-612a-4436-b916-d10121b0f341" providerId="ADAL" clId="{8E3530D6-FF86-F345-959D-379894753887}" dt="2024-12-04T22:55:40.213" v="598"/>
          <ac:spMkLst>
            <pc:docMk/>
            <pc:sldMk cId="4241088110" sldId="3852"/>
            <ac:spMk id="1147" creationId="{D659B52F-22AA-EC23-A947-382AD4291AE4}"/>
          </ac:spMkLst>
        </pc:spChg>
        <pc:spChg chg="mod">
          <ac:chgData name="shaibalsaha" userId="b190d146-612a-4436-b916-d10121b0f341" providerId="ADAL" clId="{8E3530D6-FF86-F345-959D-379894753887}" dt="2024-12-04T22:55:40.213" v="598"/>
          <ac:spMkLst>
            <pc:docMk/>
            <pc:sldMk cId="4241088110" sldId="3852"/>
            <ac:spMk id="1148" creationId="{2BAEC2BD-CAB1-4718-4951-EC681373CDF9}"/>
          </ac:spMkLst>
        </pc:spChg>
        <pc:spChg chg="mod">
          <ac:chgData name="shaibalsaha" userId="b190d146-612a-4436-b916-d10121b0f341" providerId="ADAL" clId="{8E3530D6-FF86-F345-959D-379894753887}" dt="2024-12-04T22:55:40.213" v="598"/>
          <ac:spMkLst>
            <pc:docMk/>
            <pc:sldMk cId="4241088110" sldId="3852"/>
            <ac:spMk id="1149" creationId="{D8F753A3-D7C3-2A6C-880C-89DD7EB0BE68}"/>
          </ac:spMkLst>
        </pc:spChg>
        <pc:spChg chg="mod">
          <ac:chgData name="shaibalsaha" userId="b190d146-612a-4436-b916-d10121b0f341" providerId="ADAL" clId="{8E3530D6-FF86-F345-959D-379894753887}" dt="2024-12-04T22:55:40.213" v="598"/>
          <ac:spMkLst>
            <pc:docMk/>
            <pc:sldMk cId="4241088110" sldId="3852"/>
            <ac:spMk id="1150" creationId="{DD36B8DB-7814-D56C-722D-373CBCE4F805}"/>
          </ac:spMkLst>
        </pc:spChg>
        <pc:spChg chg="mod">
          <ac:chgData name="shaibalsaha" userId="b190d146-612a-4436-b916-d10121b0f341" providerId="ADAL" clId="{8E3530D6-FF86-F345-959D-379894753887}" dt="2024-12-04T22:55:40.213" v="598"/>
          <ac:spMkLst>
            <pc:docMk/>
            <pc:sldMk cId="4241088110" sldId="3852"/>
            <ac:spMk id="1151" creationId="{BD18B3C3-F70B-F18E-F2E8-3A41CDC02B9F}"/>
          </ac:spMkLst>
        </pc:spChg>
        <pc:spChg chg="mod">
          <ac:chgData name="shaibalsaha" userId="b190d146-612a-4436-b916-d10121b0f341" providerId="ADAL" clId="{8E3530D6-FF86-F345-959D-379894753887}" dt="2024-12-04T22:55:40.213" v="598"/>
          <ac:spMkLst>
            <pc:docMk/>
            <pc:sldMk cId="4241088110" sldId="3852"/>
            <ac:spMk id="1152" creationId="{7DB87956-7DC6-E0BD-DA2F-BD61514F45BE}"/>
          </ac:spMkLst>
        </pc:spChg>
        <pc:spChg chg="mod">
          <ac:chgData name="shaibalsaha" userId="b190d146-612a-4436-b916-d10121b0f341" providerId="ADAL" clId="{8E3530D6-FF86-F345-959D-379894753887}" dt="2024-12-04T22:55:40.213" v="598"/>
          <ac:spMkLst>
            <pc:docMk/>
            <pc:sldMk cId="4241088110" sldId="3852"/>
            <ac:spMk id="1153" creationId="{149D1A01-06F3-A735-B275-350A6C268694}"/>
          </ac:spMkLst>
        </pc:spChg>
        <pc:spChg chg="mod">
          <ac:chgData name="shaibalsaha" userId="b190d146-612a-4436-b916-d10121b0f341" providerId="ADAL" clId="{8E3530D6-FF86-F345-959D-379894753887}" dt="2024-12-04T22:55:40.213" v="598"/>
          <ac:spMkLst>
            <pc:docMk/>
            <pc:sldMk cId="4241088110" sldId="3852"/>
            <ac:spMk id="1154" creationId="{FA1C6441-923C-E58D-6F75-84CE820A503C}"/>
          </ac:spMkLst>
        </pc:spChg>
        <pc:spChg chg="mod">
          <ac:chgData name="shaibalsaha" userId="b190d146-612a-4436-b916-d10121b0f341" providerId="ADAL" clId="{8E3530D6-FF86-F345-959D-379894753887}" dt="2024-12-04T22:55:40.213" v="598"/>
          <ac:spMkLst>
            <pc:docMk/>
            <pc:sldMk cId="4241088110" sldId="3852"/>
            <ac:spMk id="1155" creationId="{FF7E3F91-C79C-6627-B00C-DC1982D92336}"/>
          </ac:spMkLst>
        </pc:spChg>
        <pc:spChg chg="mod">
          <ac:chgData name="shaibalsaha" userId="b190d146-612a-4436-b916-d10121b0f341" providerId="ADAL" clId="{8E3530D6-FF86-F345-959D-379894753887}" dt="2024-12-04T23:19:01.349" v="759" actId="14100"/>
          <ac:spMkLst>
            <pc:docMk/>
            <pc:sldMk cId="4241088110" sldId="3852"/>
            <ac:spMk id="1251" creationId="{F5605D45-11F8-FBA0-CE93-F9ECBD1D9748}"/>
          </ac:spMkLst>
        </pc:spChg>
        <pc:spChg chg="mod">
          <ac:chgData name="shaibalsaha" userId="b190d146-612a-4436-b916-d10121b0f341" providerId="ADAL" clId="{8E3530D6-FF86-F345-959D-379894753887}" dt="2024-12-04T23:17:48.130" v="747"/>
          <ac:spMkLst>
            <pc:docMk/>
            <pc:sldMk cId="4241088110" sldId="3852"/>
            <ac:spMk id="1253" creationId="{1849D7E3-7A8C-DA04-161A-69316B38DEEE}"/>
          </ac:spMkLst>
        </pc:spChg>
        <pc:spChg chg="mod">
          <ac:chgData name="shaibalsaha" userId="b190d146-612a-4436-b916-d10121b0f341" providerId="ADAL" clId="{8E3530D6-FF86-F345-959D-379894753887}" dt="2024-12-04T23:17:48.130" v="747"/>
          <ac:spMkLst>
            <pc:docMk/>
            <pc:sldMk cId="4241088110" sldId="3852"/>
            <ac:spMk id="1254" creationId="{BA4627ED-E56E-817A-C97A-3C73681EB1C2}"/>
          </ac:spMkLst>
        </pc:spChg>
        <pc:spChg chg="mod">
          <ac:chgData name="shaibalsaha" userId="b190d146-612a-4436-b916-d10121b0f341" providerId="ADAL" clId="{8E3530D6-FF86-F345-959D-379894753887}" dt="2024-12-04T23:17:48.130" v="747"/>
          <ac:spMkLst>
            <pc:docMk/>
            <pc:sldMk cId="4241088110" sldId="3852"/>
            <ac:spMk id="1255" creationId="{00BD4545-EC6B-2A4E-A55C-CBE9CAD19526}"/>
          </ac:spMkLst>
        </pc:spChg>
        <pc:spChg chg="mod">
          <ac:chgData name="shaibalsaha" userId="b190d146-612a-4436-b916-d10121b0f341" providerId="ADAL" clId="{8E3530D6-FF86-F345-959D-379894753887}" dt="2024-12-04T23:17:48.130" v="747"/>
          <ac:spMkLst>
            <pc:docMk/>
            <pc:sldMk cId="4241088110" sldId="3852"/>
            <ac:spMk id="1256" creationId="{58EAFF22-8999-41FD-79A2-27556DA4A983}"/>
          </ac:spMkLst>
        </pc:spChg>
        <pc:spChg chg="mod">
          <ac:chgData name="shaibalsaha" userId="b190d146-612a-4436-b916-d10121b0f341" providerId="ADAL" clId="{8E3530D6-FF86-F345-959D-379894753887}" dt="2024-12-04T23:17:48.130" v="747"/>
          <ac:spMkLst>
            <pc:docMk/>
            <pc:sldMk cId="4241088110" sldId="3852"/>
            <ac:spMk id="1257" creationId="{064C82CC-517D-2713-691E-762DAFF37035}"/>
          </ac:spMkLst>
        </pc:spChg>
        <pc:spChg chg="mod">
          <ac:chgData name="shaibalsaha" userId="b190d146-612a-4436-b916-d10121b0f341" providerId="ADAL" clId="{8E3530D6-FF86-F345-959D-379894753887}" dt="2024-12-04T23:17:48.130" v="747"/>
          <ac:spMkLst>
            <pc:docMk/>
            <pc:sldMk cId="4241088110" sldId="3852"/>
            <ac:spMk id="1258" creationId="{1D1864A3-244A-035D-42B9-69DE1CC1DA6D}"/>
          </ac:spMkLst>
        </pc:spChg>
        <pc:spChg chg="mod">
          <ac:chgData name="shaibalsaha" userId="b190d146-612a-4436-b916-d10121b0f341" providerId="ADAL" clId="{8E3530D6-FF86-F345-959D-379894753887}" dt="2024-12-04T23:17:48.130" v="747"/>
          <ac:spMkLst>
            <pc:docMk/>
            <pc:sldMk cId="4241088110" sldId="3852"/>
            <ac:spMk id="1259" creationId="{E3663FD2-B5C7-F641-070D-AE458E49F691}"/>
          </ac:spMkLst>
        </pc:spChg>
        <pc:spChg chg="mod">
          <ac:chgData name="shaibalsaha" userId="b190d146-612a-4436-b916-d10121b0f341" providerId="ADAL" clId="{8E3530D6-FF86-F345-959D-379894753887}" dt="2024-12-04T23:17:48.130" v="747"/>
          <ac:spMkLst>
            <pc:docMk/>
            <pc:sldMk cId="4241088110" sldId="3852"/>
            <ac:spMk id="1260" creationId="{AFD09491-D89E-7128-42E9-53EEBB6362B8}"/>
          </ac:spMkLst>
        </pc:spChg>
        <pc:spChg chg="mod">
          <ac:chgData name="shaibalsaha" userId="b190d146-612a-4436-b916-d10121b0f341" providerId="ADAL" clId="{8E3530D6-FF86-F345-959D-379894753887}" dt="2024-12-04T23:17:48.130" v="747"/>
          <ac:spMkLst>
            <pc:docMk/>
            <pc:sldMk cId="4241088110" sldId="3852"/>
            <ac:spMk id="1261" creationId="{BE21FADE-517B-F89C-A8CE-8ADAC03B979F}"/>
          </ac:spMkLst>
        </pc:spChg>
        <pc:spChg chg="mod">
          <ac:chgData name="shaibalsaha" userId="b190d146-612a-4436-b916-d10121b0f341" providerId="ADAL" clId="{8E3530D6-FF86-F345-959D-379894753887}" dt="2024-12-04T23:17:48.130" v="747"/>
          <ac:spMkLst>
            <pc:docMk/>
            <pc:sldMk cId="4241088110" sldId="3852"/>
            <ac:spMk id="1262" creationId="{7EC7D20A-9402-6B5E-82BB-B3F784707EBD}"/>
          </ac:spMkLst>
        </pc:spChg>
        <pc:spChg chg="mod">
          <ac:chgData name="shaibalsaha" userId="b190d146-612a-4436-b916-d10121b0f341" providerId="ADAL" clId="{8E3530D6-FF86-F345-959D-379894753887}" dt="2024-12-04T23:17:48.130" v="747"/>
          <ac:spMkLst>
            <pc:docMk/>
            <pc:sldMk cId="4241088110" sldId="3852"/>
            <ac:spMk id="1263" creationId="{72F9599D-80CF-CB70-A2FF-1D08378F3F54}"/>
          </ac:spMkLst>
        </pc:spChg>
        <pc:spChg chg="mod">
          <ac:chgData name="shaibalsaha" userId="b190d146-612a-4436-b916-d10121b0f341" providerId="ADAL" clId="{8E3530D6-FF86-F345-959D-379894753887}" dt="2024-12-04T23:17:48.130" v="747"/>
          <ac:spMkLst>
            <pc:docMk/>
            <pc:sldMk cId="4241088110" sldId="3852"/>
            <ac:spMk id="1264" creationId="{DCCD2C67-4B79-079D-182A-5FE619A96B1B}"/>
          </ac:spMkLst>
        </pc:spChg>
        <pc:spChg chg="mod">
          <ac:chgData name="shaibalsaha" userId="b190d146-612a-4436-b916-d10121b0f341" providerId="ADAL" clId="{8E3530D6-FF86-F345-959D-379894753887}" dt="2024-12-04T23:17:48.130" v="747"/>
          <ac:spMkLst>
            <pc:docMk/>
            <pc:sldMk cId="4241088110" sldId="3852"/>
            <ac:spMk id="1265" creationId="{41E7AB46-474B-E90A-F07F-E6D576060A88}"/>
          </ac:spMkLst>
        </pc:spChg>
        <pc:spChg chg="mod">
          <ac:chgData name="shaibalsaha" userId="b190d146-612a-4436-b916-d10121b0f341" providerId="ADAL" clId="{8E3530D6-FF86-F345-959D-379894753887}" dt="2024-12-04T23:17:48.130" v="747"/>
          <ac:spMkLst>
            <pc:docMk/>
            <pc:sldMk cId="4241088110" sldId="3852"/>
            <ac:spMk id="1266" creationId="{BE2D6BE5-BC67-7154-1A0A-0862D199005D}"/>
          </ac:spMkLst>
        </pc:spChg>
        <pc:spChg chg="mod">
          <ac:chgData name="shaibalsaha" userId="b190d146-612a-4436-b916-d10121b0f341" providerId="ADAL" clId="{8E3530D6-FF86-F345-959D-379894753887}" dt="2024-12-04T23:17:48.130" v="747"/>
          <ac:spMkLst>
            <pc:docMk/>
            <pc:sldMk cId="4241088110" sldId="3852"/>
            <ac:spMk id="1267" creationId="{0F8D4735-5EBA-E477-1D05-83EC7EBF2E74}"/>
          </ac:spMkLst>
        </pc:spChg>
        <pc:spChg chg="mod">
          <ac:chgData name="shaibalsaha" userId="b190d146-612a-4436-b916-d10121b0f341" providerId="ADAL" clId="{8E3530D6-FF86-F345-959D-379894753887}" dt="2024-12-04T23:17:48.130" v="747"/>
          <ac:spMkLst>
            <pc:docMk/>
            <pc:sldMk cId="4241088110" sldId="3852"/>
            <ac:spMk id="1268" creationId="{3EB800FD-A7C0-CF41-D1D6-30E982717566}"/>
          </ac:spMkLst>
        </pc:spChg>
        <pc:spChg chg="mod">
          <ac:chgData name="shaibalsaha" userId="b190d146-612a-4436-b916-d10121b0f341" providerId="ADAL" clId="{8E3530D6-FF86-F345-959D-379894753887}" dt="2024-12-04T23:17:48.130" v="747"/>
          <ac:spMkLst>
            <pc:docMk/>
            <pc:sldMk cId="4241088110" sldId="3852"/>
            <ac:spMk id="1269" creationId="{C2F91F44-F7BB-178C-9F66-B6478395BDF8}"/>
          </ac:spMkLst>
        </pc:spChg>
        <pc:spChg chg="mod">
          <ac:chgData name="shaibalsaha" userId="b190d146-612a-4436-b916-d10121b0f341" providerId="ADAL" clId="{8E3530D6-FF86-F345-959D-379894753887}" dt="2024-12-04T23:17:48.130" v="747"/>
          <ac:spMkLst>
            <pc:docMk/>
            <pc:sldMk cId="4241088110" sldId="3852"/>
            <ac:spMk id="1270" creationId="{79DC1DFB-3CD4-C774-6E0C-E9BD741A0F8F}"/>
          </ac:spMkLst>
        </pc:spChg>
        <pc:spChg chg="mod">
          <ac:chgData name="shaibalsaha" userId="b190d146-612a-4436-b916-d10121b0f341" providerId="ADAL" clId="{8E3530D6-FF86-F345-959D-379894753887}" dt="2024-12-04T23:17:48.130" v="747"/>
          <ac:spMkLst>
            <pc:docMk/>
            <pc:sldMk cId="4241088110" sldId="3852"/>
            <ac:spMk id="1271" creationId="{AB1C81C0-DBD4-2D40-A6FA-027CC6B3DFA7}"/>
          </ac:spMkLst>
        </pc:spChg>
        <pc:spChg chg="mod">
          <ac:chgData name="shaibalsaha" userId="b190d146-612a-4436-b916-d10121b0f341" providerId="ADAL" clId="{8E3530D6-FF86-F345-959D-379894753887}" dt="2024-12-04T23:17:48.130" v="747"/>
          <ac:spMkLst>
            <pc:docMk/>
            <pc:sldMk cId="4241088110" sldId="3852"/>
            <ac:spMk id="1272" creationId="{28903C63-5CAB-D9D6-F387-DFC4F3BDBE72}"/>
          </ac:spMkLst>
        </pc:spChg>
        <pc:spChg chg="mod">
          <ac:chgData name="shaibalsaha" userId="b190d146-612a-4436-b916-d10121b0f341" providerId="ADAL" clId="{8E3530D6-FF86-F345-959D-379894753887}" dt="2024-12-04T23:17:48.130" v="747"/>
          <ac:spMkLst>
            <pc:docMk/>
            <pc:sldMk cId="4241088110" sldId="3852"/>
            <ac:spMk id="1273" creationId="{2EFDD6B9-A9B6-6943-D9CD-4F80CD6C272E}"/>
          </ac:spMkLst>
        </pc:spChg>
        <pc:spChg chg="mod">
          <ac:chgData name="shaibalsaha" userId="b190d146-612a-4436-b916-d10121b0f341" providerId="ADAL" clId="{8E3530D6-FF86-F345-959D-379894753887}" dt="2024-12-04T23:17:48.130" v="747"/>
          <ac:spMkLst>
            <pc:docMk/>
            <pc:sldMk cId="4241088110" sldId="3852"/>
            <ac:spMk id="1274" creationId="{E03856C0-048C-15A7-7052-9BF6C3F7D009}"/>
          </ac:spMkLst>
        </pc:spChg>
        <pc:spChg chg="mod">
          <ac:chgData name="shaibalsaha" userId="b190d146-612a-4436-b916-d10121b0f341" providerId="ADAL" clId="{8E3530D6-FF86-F345-959D-379894753887}" dt="2024-12-04T23:17:48.130" v="747"/>
          <ac:spMkLst>
            <pc:docMk/>
            <pc:sldMk cId="4241088110" sldId="3852"/>
            <ac:spMk id="1275" creationId="{81A935D3-3009-4F53-EABE-78A016CC62D1}"/>
          </ac:spMkLst>
        </pc:spChg>
        <pc:spChg chg="mod">
          <ac:chgData name="shaibalsaha" userId="b190d146-612a-4436-b916-d10121b0f341" providerId="ADAL" clId="{8E3530D6-FF86-F345-959D-379894753887}" dt="2024-12-04T23:17:48.130" v="747"/>
          <ac:spMkLst>
            <pc:docMk/>
            <pc:sldMk cId="4241088110" sldId="3852"/>
            <ac:spMk id="1276" creationId="{35C36629-5E8F-58B9-292D-0700C22C6BBD}"/>
          </ac:spMkLst>
        </pc:spChg>
        <pc:spChg chg="mod">
          <ac:chgData name="shaibalsaha" userId="b190d146-612a-4436-b916-d10121b0f341" providerId="ADAL" clId="{8E3530D6-FF86-F345-959D-379894753887}" dt="2024-12-04T23:17:48.130" v="747"/>
          <ac:spMkLst>
            <pc:docMk/>
            <pc:sldMk cId="4241088110" sldId="3852"/>
            <ac:spMk id="1277" creationId="{1DB3DAF5-301A-18F1-9B55-90E0069C3F90}"/>
          </ac:spMkLst>
        </pc:spChg>
        <pc:spChg chg="mod">
          <ac:chgData name="shaibalsaha" userId="b190d146-612a-4436-b916-d10121b0f341" providerId="ADAL" clId="{8E3530D6-FF86-F345-959D-379894753887}" dt="2024-12-04T23:17:48.130" v="747"/>
          <ac:spMkLst>
            <pc:docMk/>
            <pc:sldMk cId="4241088110" sldId="3852"/>
            <ac:spMk id="1278" creationId="{549357EB-96C0-536D-34A4-8113E935C6FD}"/>
          </ac:spMkLst>
        </pc:spChg>
        <pc:spChg chg="mod">
          <ac:chgData name="shaibalsaha" userId="b190d146-612a-4436-b916-d10121b0f341" providerId="ADAL" clId="{8E3530D6-FF86-F345-959D-379894753887}" dt="2024-12-04T23:17:48.130" v="747"/>
          <ac:spMkLst>
            <pc:docMk/>
            <pc:sldMk cId="4241088110" sldId="3852"/>
            <ac:spMk id="1279" creationId="{CE0793FA-BD89-3D65-B449-05D2D0190A36}"/>
          </ac:spMkLst>
        </pc:spChg>
        <pc:spChg chg="mod">
          <ac:chgData name="shaibalsaha" userId="b190d146-612a-4436-b916-d10121b0f341" providerId="ADAL" clId="{8E3530D6-FF86-F345-959D-379894753887}" dt="2024-12-04T23:17:48.130" v="747"/>
          <ac:spMkLst>
            <pc:docMk/>
            <pc:sldMk cId="4241088110" sldId="3852"/>
            <ac:spMk id="1280" creationId="{FB8CAADE-ECF0-DA0C-B987-B8EB68B1FEFE}"/>
          </ac:spMkLst>
        </pc:spChg>
        <pc:spChg chg="mod">
          <ac:chgData name="shaibalsaha" userId="b190d146-612a-4436-b916-d10121b0f341" providerId="ADAL" clId="{8E3530D6-FF86-F345-959D-379894753887}" dt="2024-12-04T23:17:48.130" v="747"/>
          <ac:spMkLst>
            <pc:docMk/>
            <pc:sldMk cId="4241088110" sldId="3852"/>
            <ac:spMk id="1281" creationId="{47F0198F-FCD0-E025-87F8-A6E92DCCFA8F}"/>
          </ac:spMkLst>
        </pc:spChg>
        <pc:spChg chg="mod">
          <ac:chgData name="shaibalsaha" userId="b190d146-612a-4436-b916-d10121b0f341" providerId="ADAL" clId="{8E3530D6-FF86-F345-959D-379894753887}" dt="2024-12-04T23:17:48.130" v="747"/>
          <ac:spMkLst>
            <pc:docMk/>
            <pc:sldMk cId="4241088110" sldId="3852"/>
            <ac:spMk id="1282" creationId="{21C7D02A-CAE4-740A-0EE5-9072A31FAC76}"/>
          </ac:spMkLst>
        </pc:spChg>
        <pc:spChg chg="mod">
          <ac:chgData name="shaibalsaha" userId="b190d146-612a-4436-b916-d10121b0f341" providerId="ADAL" clId="{8E3530D6-FF86-F345-959D-379894753887}" dt="2024-12-04T23:17:48.130" v="747"/>
          <ac:spMkLst>
            <pc:docMk/>
            <pc:sldMk cId="4241088110" sldId="3852"/>
            <ac:spMk id="1283" creationId="{FC064871-1E98-38BC-084B-108BDF91DF6E}"/>
          </ac:spMkLst>
        </pc:spChg>
        <pc:spChg chg="mod">
          <ac:chgData name="shaibalsaha" userId="b190d146-612a-4436-b916-d10121b0f341" providerId="ADAL" clId="{8E3530D6-FF86-F345-959D-379894753887}" dt="2024-12-04T23:17:48.130" v="747"/>
          <ac:spMkLst>
            <pc:docMk/>
            <pc:sldMk cId="4241088110" sldId="3852"/>
            <ac:spMk id="1284" creationId="{CA032011-2DAD-57CD-8B7D-401F4E2B7E8F}"/>
          </ac:spMkLst>
        </pc:spChg>
        <pc:spChg chg="mod">
          <ac:chgData name="shaibalsaha" userId="b190d146-612a-4436-b916-d10121b0f341" providerId="ADAL" clId="{8E3530D6-FF86-F345-959D-379894753887}" dt="2024-12-04T23:17:48.130" v="747"/>
          <ac:spMkLst>
            <pc:docMk/>
            <pc:sldMk cId="4241088110" sldId="3852"/>
            <ac:spMk id="1285" creationId="{44070F66-CF84-B8BD-CAFB-5B0B83CADC7E}"/>
          </ac:spMkLst>
        </pc:spChg>
        <pc:spChg chg="mod">
          <ac:chgData name="shaibalsaha" userId="b190d146-612a-4436-b916-d10121b0f341" providerId="ADAL" clId="{8E3530D6-FF86-F345-959D-379894753887}" dt="2024-12-04T23:17:48.130" v="747"/>
          <ac:spMkLst>
            <pc:docMk/>
            <pc:sldMk cId="4241088110" sldId="3852"/>
            <ac:spMk id="1286" creationId="{1D2CF7C1-F108-CEF1-7B53-248E528EA1C8}"/>
          </ac:spMkLst>
        </pc:spChg>
        <pc:spChg chg="mod">
          <ac:chgData name="shaibalsaha" userId="b190d146-612a-4436-b916-d10121b0f341" providerId="ADAL" clId="{8E3530D6-FF86-F345-959D-379894753887}" dt="2024-12-04T23:17:48.130" v="747"/>
          <ac:spMkLst>
            <pc:docMk/>
            <pc:sldMk cId="4241088110" sldId="3852"/>
            <ac:spMk id="1287" creationId="{F00B84D0-FC97-2AC5-19BC-4ABE53A8986B}"/>
          </ac:spMkLst>
        </pc:spChg>
        <pc:spChg chg="mod">
          <ac:chgData name="shaibalsaha" userId="b190d146-612a-4436-b916-d10121b0f341" providerId="ADAL" clId="{8E3530D6-FF86-F345-959D-379894753887}" dt="2024-12-04T23:17:48.130" v="747"/>
          <ac:spMkLst>
            <pc:docMk/>
            <pc:sldMk cId="4241088110" sldId="3852"/>
            <ac:spMk id="1288" creationId="{C737999A-B91B-9EAF-82A5-1F8278AA10F5}"/>
          </ac:spMkLst>
        </pc:spChg>
        <pc:spChg chg="add del mod">
          <ac:chgData name="shaibalsaha" userId="b190d146-612a-4436-b916-d10121b0f341" providerId="ADAL" clId="{8E3530D6-FF86-F345-959D-379894753887}" dt="2024-12-05T00:22:07.605" v="882" actId="478"/>
          <ac:spMkLst>
            <pc:docMk/>
            <pc:sldMk cId="4241088110" sldId="3852"/>
            <ac:spMk id="1301" creationId="{393858EC-77A4-1F7C-C7BB-00BF97A6CC3E}"/>
          </ac:spMkLst>
        </pc:spChg>
        <pc:spChg chg="add mod">
          <ac:chgData name="shaibalsaha" userId="b190d146-612a-4436-b916-d10121b0f341" providerId="ADAL" clId="{8E3530D6-FF86-F345-959D-379894753887}" dt="2024-12-05T00:22:20.023" v="883" actId="1076"/>
          <ac:spMkLst>
            <pc:docMk/>
            <pc:sldMk cId="4241088110" sldId="3852"/>
            <ac:spMk id="1313" creationId="{0F13F7E7-24E9-3A00-F5F8-2722090DD2C6}"/>
          </ac:spMkLst>
        </pc:spChg>
        <pc:grpChg chg="add del">
          <ac:chgData name="shaibalsaha" userId="b190d146-612a-4436-b916-d10121b0f341" providerId="ADAL" clId="{8E3530D6-FF86-F345-959D-379894753887}" dt="2024-12-04T22:20:43.687" v="384" actId="478"/>
          <ac:grpSpMkLst>
            <pc:docMk/>
            <pc:sldMk cId="4241088110" sldId="3852"/>
            <ac:grpSpMk id="10" creationId="{55F9E659-CFE4-1FDC-39DD-55D109BE2306}"/>
          </ac:grpSpMkLst>
        </pc:grpChg>
        <pc:grpChg chg="del mod">
          <ac:chgData name="shaibalsaha" userId="b190d146-612a-4436-b916-d10121b0f341" providerId="ADAL" clId="{8E3530D6-FF86-F345-959D-379894753887}" dt="2024-12-04T22:20:41.155" v="382" actId="478"/>
          <ac:grpSpMkLst>
            <pc:docMk/>
            <pc:sldMk cId="4241088110" sldId="3852"/>
            <ac:grpSpMk id="23" creationId="{CF5C07CD-042D-DA92-92AD-9DE90541E258}"/>
          </ac:grpSpMkLst>
        </pc:grpChg>
        <pc:grpChg chg="mod">
          <ac:chgData name="shaibalsaha" userId="b190d146-612a-4436-b916-d10121b0f341" providerId="ADAL" clId="{8E3530D6-FF86-F345-959D-379894753887}" dt="2024-12-04T17:54:50.571" v="87" actId="14100"/>
          <ac:grpSpMkLst>
            <pc:docMk/>
            <pc:sldMk cId="4241088110" sldId="3852"/>
            <ac:grpSpMk id="63" creationId="{00974D28-1C91-0057-787F-4024EFF374B3}"/>
          </ac:grpSpMkLst>
        </pc:grpChg>
        <pc:grpChg chg="add mod">
          <ac:chgData name="shaibalsaha" userId="b190d146-612a-4436-b916-d10121b0f341" providerId="ADAL" clId="{8E3530D6-FF86-F345-959D-379894753887}" dt="2024-12-04T23:17:11.680" v="742" actId="1076"/>
          <ac:grpSpMkLst>
            <pc:docMk/>
            <pc:sldMk cId="4241088110" sldId="3852"/>
            <ac:grpSpMk id="64" creationId="{9E78BCB7-0867-93BC-3828-D0546F46E599}"/>
          </ac:grpSpMkLst>
        </pc:grpChg>
        <pc:grpChg chg="mod">
          <ac:chgData name="shaibalsaha" userId="b190d146-612a-4436-b916-d10121b0f341" providerId="ADAL" clId="{8E3530D6-FF86-F345-959D-379894753887}" dt="2024-12-04T23:17:11.680" v="742" actId="1076"/>
          <ac:grpSpMkLst>
            <pc:docMk/>
            <pc:sldMk cId="4241088110" sldId="3852"/>
            <ac:grpSpMk id="65" creationId="{FB3B4EF8-4349-5D95-E2B3-2E1F57414CC2}"/>
          </ac:grpSpMkLst>
        </pc:grpChg>
        <pc:grpChg chg="add del mod">
          <ac:chgData name="shaibalsaha" userId="b190d146-612a-4436-b916-d10121b0f341" providerId="ADAL" clId="{8E3530D6-FF86-F345-959D-379894753887}" dt="2024-12-04T23:17:31.506" v="745" actId="478"/>
          <ac:grpSpMkLst>
            <pc:docMk/>
            <pc:sldMk cId="4241088110" sldId="3852"/>
            <ac:grpSpMk id="1060" creationId="{06CDC57A-D313-A395-675B-CE0702D317C9}"/>
          </ac:grpSpMkLst>
        </pc:grpChg>
        <pc:grpChg chg="mod">
          <ac:chgData name="shaibalsaha" userId="b190d146-612a-4436-b916-d10121b0f341" providerId="ADAL" clId="{8E3530D6-FF86-F345-959D-379894753887}" dt="2024-12-04T22:52:06.362" v="568"/>
          <ac:grpSpMkLst>
            <pc:docMk/>
            <pc:sldMk cId="4241088110" sldId="3852"/>
            <ac:grpSpMk id="1061" creationId="{FA16D77F-E874-EB72-3236-80A27DACBE60}"/>
          </ac:grpSpMkLst>
        </pc:grpChg>
        <pc:grpChg chg="mod">
          <ac:chgData name="shaibalsaha" userId="b190d146-612a-4436-b916-d10121b0f341" providerId="ADAL" clId="{8E3530D6-FF86-F345-959D-379894753887}" dt="2024-12-04T22:52:06.362" v="568"/>
          <ac:grpSpMkLst>
            <pc:docMk/>
            <pc:sldMk cId="4241088110" sldId="3852"/>
            <ac:grpSpMk id="1063" creationId="{CA5ADE33-E390-BAB5-B384-C88720A87B88}"/>
          </ac:grpSpMkLst>
        </pc:grpChg>
        <pc:grpChg chg="add mod">
          <ac:chgData name="shaibalsaha" userId="b190d146-612a-4436-b916-d10121b0f341" providerId="ADAL" clId="{8E3530D6-FF86-F345-959D-379894753887}" dt="2024-12-04T23:01:44.618" v="614" actId="1076"/>
          <ac:grpSpMkLst>
            <pc:docMk/>
            <pc:sldMk cId="4241088110" sldId="3852"/>
            <ac:grpSpMk id="1116" creationId="{4DBF2D16-9575-8F1E-9CE4-D3916129976D}"/>
          </ac:grpSpMkLst>
        </pc:grpChg>
        <pc:grpChg chg="mod">
          <ac:chgData name="shaibalsaha" userId="b190d146-612a-4436-b916-d10121b0f341" providerId="ADAL" clId="{8E3530D6-FF86-F345-959D-379894753887}" dt="2024-12-04T22:55:40.213" v="598"/>
          <ac:grpSpMkLst>
            <pc:docMk/>
            <pc:sldMk cId="4241088110" sldId="3852"/>
            <ac:grpSpMk id="1117" creationId="{C9E0B51E-4B11-EF6B-A924-B05A929B5DDF}"/>
          </ac:grpSpMkLst>
        </pc:grpChg>
        <pc:grpChg chg="mod">
          <ac:chgData name="shaibalsaha" userId="b190d146-612a-4436-b916-d10121b0f341" providerId="ADAL" clId="{8E3530D6-FF86-F345-959D-379894753887}" dt="2024-12-04T22:55:40.213" v="598"/>
          <ac:grpSpMkLst>
            <pc:docMk/>
            <pc:sldMk cId="4241088110" sldId="3852"/>
            <ac:grpSpMk id="1119" creationId="{55310EA7-462F-009B-4F16-4BC9A2C1DE4C}"/>
          </ac:grpSpMkLst>
        </pc:grpChg>
        <pc:grpChg chg="add mod">
          <ac:chgData name="shaibalsaha" userId="b190d146-612a-4436-b916-d10121b0f341" providerId="ADAL" clId="{8E3530D6-FF86-F345-959D-379894753887}" dt="2024-12-04T23:23:55.933" v="798" actId="1076"/>
          <ac:grpSpMkLst>
            <pc:docMk/>
            <pc:sldMk cId="4241088110" sldId="3852"/>
            <ac:grpSpMk id="1249" creationId="{56869B59-5EB0-DEC8-9B3E-43F99AF5DD72}"/>
          </ac:grpSpMkLst>
        </pc:grpChg>
        <pc:grpChg chg="mod">
          <ac:chgData name="shaibalsaha" userId="b190d146-612a-4436-b916-d10121b0f341" providerId="ADAL" clId="{8E3530D6-FF86-F345-959D-379894753887}" dt="2024-12-04T23:17:48.130" v="747"/>
          <ac:grpSpMkLst>
            <pc:docMk/>
            <pc:sldMk cId="4241088110" sldId="3852"/>
            <ac:grpSpMk id="1250" creationId="{536EB063-F145-8B5F-97F0-4C29A494D788}"/>
          </ac:grpSpMkLst>
        </pc:grpChg>
        <pc:grpChg chg="mod">
          <ac:chgData name="shaibalsaha" userId="b190d146-612a-4436-b916-d10121b0f341" providerId="ADAL" clId="{8E3530D6-FF86-F345-959D-379894753887}" dt="2024-12-04T23:17:48.130" v="747"/>
          <ac:grpSpMkLst>
            <pc:docMk/>
            <pc:sldMk cId="4241088110" sldId="3852"/>
            <ac:grpSpMk id="1252" creationId="{6802E549-5FB9-0F6E-8607-23B69B94681F}"/>
          </ac:grpSpMkLst>
        </pc:grpChg>
        <pc:graphicFrameChg chg="mod modGraphic">
          <ac:chgData name="shaibalsaha" userId="b190d146-612a-4436-b916-d10121b0f341" providerId="ADAL" clId="{8E3530D6-FF86-F345-959D-379894753887}" dt="2024-12-04T23:02:25.946" v="629" actId="1076"/>
          <ac:graphicFrameMkLst>
            <pc:docMk/>
            <pc:sldMk cId="4241088110" sldId="3852"/>
            <ac:graphicFrameMk id="22" creationId="{8437A50F-2E76-73E0-64FD-1957554E9BAC}"/>
          </ac:graphicFrameMkLst>
        </pc:graphicFrameChg>
        <pc:picChg chg="del mod">
          <ac:chgData name="shaibalsaha" userId="b190d146-612a-4436-b916-d10121b0f341" providerId="ADAL" clId="{8E3530D6-FF86-F345-959D-379894753887}" dt="2024-12-04T17:56:43.975" v="102" actId="478"/>
          <ac:picMkLst>
            <pc:docMk/>
            <pc:sldMk cId="4241088110" sldId="3852"/>
            <ac:picMk id="64" creationId="{4A541BD4-B8CE-74E1-AABC-071E45377863}"/>
          </ac:picMkLst>
        </pc:picChg>
        <pc:picChg chg="del mod">
          <ac:chgData name="shaibalsaha" userId="b190d146-612a-4436-b916-d10121b0f341" providerId="ADAL" clId="{8E3530D6-FF86-F345-959D-379894753887}" dt="2024-12-04T17:55:16.821" v="94" actId="478"/>
          <ac:picMkLst>
            <pc:docMk/>
            <pc:sldMk cId="4241088110" sldId="3852"/>
            <ac:picMk id="65" creationId="{06B8F26D-FB45-6C32-9156-8F7C8687F18D}"/>
          </ac:picMkLst>
        </pc:picChg>
        <pc:picChg chg="del mod">
          <ac:chgData name="shaibalsaha" userId="b190d146-612a-4436-b916-d10121b0f341" providerId="ADAL" clId="{8E3530D6-FF86-F345-959D-379894753887}" dt="2024-12-04T17:58:26.613" v="117" actId="478"/>
          <ac:picMkLst>
            <pc:docMk/>
            <pc:sldMk cId="4241088110" sldId="3852"/>
            <ac:picMk id="66" creationId="{5519663F-3D6E-D73E-C514-7DA2C7BE8409}"/>
          </ac:picMkLst>
        </pc:picChg>
        <pc:picChg chg="mod">
          <ac:chgData name="shaibalsaha" userId="b190d146-612a-4436-b916-d10121b0f341" providerId="ADAL" clId="{8E3530D6-FF86-F345-959D-379894753887}" dt="2024-12-04T23:17:11.680" v="742" actId="1076"/>
          <ac:picMkLst>
            <pc:docMk/>
            <pc:sldMk cId="4241088110" sldId="3852"/>
            <ac:picMk id="66" creationId="{5ECA591C-9058-4E59-C8D8-EA440EFCE239}"/>
          </ac:picMkLst>
        </pc:picChg>
        <pc:picChg chg="del">
          <ac:chgData name="shaibalsaha" userId="b190d146-612a-4436-b916-d10121b0f341" providerId="ADAL" clId="{8E3530D6-FF86-F345-959D-379894753887}" dt="2024-12-04T17:53:40.704" v="74" actId="478"/>
          <ac:picMkLst>
            <pc:docMk/>
            <pc:sldMk cId="4241088110" sldId="3852"/>
            <ac:picMk id="67" creationId="{9485F57B-53A7-6BEC-7501-A4BDCC14DF61}"/>
          </ac:picMkLst>
        </pc:picChg>
        <pc:picChg chg="mod">
          <ac:chgData name="shaibalsaha" userId="b190d146-612a-4436-b916-d10121b0f341" providerId="ADAL" clId="{8E3530D6-FF86-F345-959D-379894753887}" dt="2024-12-04T23:17:11.680" v="742" actId="1076"/>
          <ac:picMkLst>
            <pc:docMk/>
            <pc:sldMk cId="4241088110" sldId="3852"/>
            <ac:picMk id="67" creationId="{BA4CF91C-8EA1-D527-1C86-966B8ADA0A91}"/>
          </ac:picMkLst>
        </pc:picChg>
        <pc:picChg chg="mod">
          <ac:chgData name="shaibalsaha" userId="b190d146-612a-4436-b916-d10121b0f341" providerId="ADAL" clId="{8E3530D6-FF86-F345-959D-379894753887}" dt="2024-12-04T23:17:11.680" v="742" actId="1076"/>
          <ac:picMkLst>
            <pc:docMk/>
            <pc:sldMk cId="4241088110" sldId="3852"/>
            <ac:picMk id="73" creationId="{94D5C369-7FD8-CDD9-5D04-338C0707FAE4}"/>
          </ac:picMkLst>
        </pc:picChg>
        <pc:picChg chg="mod">
          <ac:chgData name="shaibalsaha" userId="b190d146-612a-4436-b916-d10121b0f341" providerId="ADAL" clId="{8E3530D6-FF86-F345-959D-379894753887}" dt="2024-12-04T23:17:11.680" v="742" actId="1076"/>
          <ac:picMkLst>
            <pc:docMk/>
            <pc:sldMk cId="4241088110" sldId="3852"/>
            <ac:picMk id="76" creationId="{8777020B-4B2B-BCF9-5538-E3749F511701}"/>
          </ac:picMkLst>
        </pc:picChg>
        <pc:picChg chg="add mod">
          <ac:chgData name="shaibalsaha" userId="b190d146-612a-4436-b916-d10121b0f341" providerId="ADAL" clId="{8E3530D6-FF86-F345-959D-379894753887}" dt="2024-12-04T17:58:33.949" v="119" actId="1076"/>
          <ac:picMkLst>
            <pc:docMk/>
            <pc:sldMk cId="4241088110" sldId="3852"/>
            <ac:picMk id="1026" creationId="{DB0A4B0B-ECCC-DD6E-B722-B02B7C8AA95D}"/>
          </ac:picMkLst>
        </pc:picChg>
        <pc:picChg chg="add mod">
          <ac:chgData name="shaibalsaha" userId="b190d146-612a-4436-b916-d10121b0f341" providerId="ADAL" clId="{8E3530D6-FF86-F345-959D-379894753887}" dt="2024-12-04T17:54:50.571" v="87" actId="14100"/>
          <ac:picMkLst>
            <pc:docMk/>
            <pc:sldMk cId="4241088110" sldId="3852"/>
            <ac:picMk id="1028" creationId="{5524BF1A-59FA-B8FA-64E6-042F0F7ED2DC}"/>
          </ac:picMkLst>
        </pc:picChg>
        <pc:picChg chg="add mod">
          <ac:chgData name="shaibalsaha" userId="b190d146-612a-4436-b916-d10121b0f341" providerId="ADAL" clId="{8E3530D6-FF86-F345-959D-379894753887}" dt="2024-12-04T17:55:28.127" v="96" actId="688"/>
          <ac:picMkLst>
            <pc:docMk/>
            <pc:sldMk cId="4241088110" sldId="3852"/>
            <ac:picMk id="1030" creationId="{5C26FE39-AE7B-8770-1D60-28C468F9CF06}"/>
          </ac:picMkLst>
        </pc:picChg>
        <pc:picChg chg="add mod">
          <ac:chgData name="shaibalsaha" userId="b190d146-612a-4436-b916-d10121b0f341" providerId="ADAL" clId="{8E3530D6-FF86-F345-959D-379894753887}" dt="2024-12-04T17:56:53.355" v="106" actId="1076"/>
          <ac:picMkLst>
            <pc:docMk/>
            <pc:sldMk cId="4241088110" sldId="3852"/>
            <ac:picMk id="1032" creationId="{6C29316B-4FF7-521A-103B-C9DFD7506279}"/>
          </ac:picMkLst>
        </pc:picChg>
        <pc:picChg chg="add del mod">
          <ac:chgData name="shaibalsaha" userId="b190d146-612a-4436-b916-d10121b0f341" providerId="ADAL" clId="{8E3530D6-FF86-F345-959D-379894753887}" dt="2024-12-04T17:58:13.950" v="112" actId="478"/>
          <ac:picMkLst>
            <pc:docMk/>
            <pc:sldMk cId="4241088110" sldId="3852"/>
            <ac:picMk id="1034" creationId="{F89114BB-223D-5E37-14DA-41CE05263D51}"/>
          </ac:picMkLst>
        </pc:picChg>
        <pc:picChg chg="add mod">
          <ac:chgData name="shaibalsaha" userId="b190d146-612a-4436-b916-d10121b0f341" providerId="ADAL" clId="{8E3530D6-FF86-F345-959D-379894753887}" dt="2024-12-04T17:58:36.129" v="120" actId="1076"/>
          <ac:picMkLst>
            <pc:docMk/>
            <pc:sldMk cId="4241088110" sldId="3852"/>
            <ac:picMk id="1036" creationId="{DD500E02-20E2-2EAE-68F4-7DA1110345A2}"/>
          </ac:picMkLst>
        </pc:picChg>
        <pc:cxnChg chg="add mod">
          <ac:chgData name="shaibalsaha" userId="b190d146-612a-4436-b916-d10121b0f341" providerId="ADAL" clId="{8E3530D6-FF86-F345-959D-379894753887}" dt="2024-12-04T23:03:59.188" v="649" actId="1076"/>
          <ac:cxnSpMkLst>
            <pc:docMk/>
            <pc:sldMk cId="4241088110" sldId="3852"/>
            <ac:cxnSpMk id="5" creationId="{3C4A5FAE-4FF6-6128-97D6-C5B6BC4B9D32}"/>
          </ac:cxnSpMkLst>
        </pc:cxnChg>
        <pc:cxnChg chg="del mod">
          <ac:chgData name="shaibalsaha" userId="b190d146-612a-4436-b916-d10121b0f341" providerId="ADAL" clId="{8E3530D6-FF86-F345-959D-379894753887}" dt="2024-12-04T22:33:44.571" v="452" actId="478"/>
          <ac:cxnSpMkLst>
            <pc:docMk/>
            <pc:sldMk cId="4241088110" sldId="3852"/>
            <ac:cxnSpMk id="11" creationId="{62A3B3AA-484C-2A7F-5BB4-5F8DCE804289}"/>
          </ac:cxnSpMkLst>
        </pc:cxnChg>
        <pc:cxnChg chg="del mod">
          <ac:chgData name="shaibalsaha" userId="b190d146-612a-4436-b916-d10121b0f341" providerId="ADAL" clId="{8E3530D6-FF86-F345-959D-379894753887}" dt="2024-12-04T18:29:09.967" v="130" actId="478"/>
          <ac:cxnSpMkLst>
            <pc:docMk/>
            <pc:sldMk cId="4241088110" sldId="3852"/>
            <ac:cxnSpMk id="13" creationId="{35BD0524-49D8-D427-D4D6-58B6C9BA11CE}"/>
          </ac:cxnSpMkLst>
        </pc:cxnChg>
        <pc:cxnChg chg="del mod">
          <ac:chgData name="shaibalsaha" userId="b190d146-612a-4436-b916-d10121b0f341" providerId="ADAL" clId="{8E3530D6-FF86-F345-959D-379894753887}" dt="2024-12-04T22:21:45.953" v="394" actId="478"/>
          <ac:cxnSpMkLst>
            <pc:docMk/>
            <pc:sldMk cId="4241088110" sldId="3852"/>
            <ac:cxnSpMk id="14" creationId="{9B086E2D-F9C9-A5BD-9ABF-2AEF2DA60EF6}"/>
          </ac:cxnSpMkLst>
        </pc:cxnChg>
        <pc:cxnChg chg="del mod">
          <ac:chgData name="shaibalsaha" userId="b190d146-612a-4436-b916-d10121b0f341" providerId="ADAL" clId="{8E3530D6-FF86-F345-959D-379894753887}" dt="2024-12-04T22:45:52.552" v="515" actId="478"/>
          <ac:cxnSpMkLst>
            <pc:docMk/>
            <pc:sldMk cId="4241088110" sldId="3852"/>
            <ac:cxnSpMk id="16" creationId="{E28211C3-D74B-9DB4-7C22-092EE65A207C}"/>
          </ac:cxnSpMkLst>
        </pc:cxnChg>
        <pc:cxnChg chg="del mod">
          <ac:chgData name="shaibalsaha" userId="b190d146-612a-4436-b916-d10121b0f341" providerId="ADAL" clId="{8E3530D6-FF86-F345-959D-379894753887}" dt="2024-12-04T18:28:49.522" v="121" actId="478"/>
          <ac:cxnSpMkLst>
            <pc:docMk/>
            <pc:sldMk cId="4241088110" sldId="3852"/>
            <ac:cxnSpMk id="19" creationId="{81626120-642C-4AE1-3A7E-0F2F218FB57C}"/>
          </ac:cxnSpMkLst>
        </pc:cxnChg>
        <pc:cxnChg chg="del mod">
          <ac:chgData name="shaibalsaha" userId="b190d146-612a-4436-b916-d10121b0f341" providerId="ADAL" clId="{8E3530D6-FF86-F345-959D-379894753887}" dt="2024-12-04T18:28:52.908" v="123" actId="478"/>
          <ac:cxnSpMkLst>
            <pc:docMk/>
            <pc:sldMk cId="4241088110" sldId="3852"/>
            <ac:cxnSpMk id="20" creationId="{77DE7434-F74F-C721-6947-C420AA2AFD5F}"/>
          </ac:cxnSpMkLst>
        </pc:cxnChg>
        <pc:cxnChg chg="del mod">
          <ac:chgData name="shaibalsaha" userId="b190d146-612a-4436-b916-d10121b0f341" providerId="ADAL" clId="{8E3530D6-FF86-F345-959D-379894753887}" dt="2024-12-04T18:28:55.080" v="125" actId="478"/>
          <ac:cxnSpMkLst>
            <pc:docMk/>
            <pc:sldMk cId="4241088110" sldId="3852"/>
            <ac:cxnSpMk id="21" creationId="{46AEF902-1271-CB17-B4D5-A69C13B445AD}"/>
          </ac:cxnSpMkLst>
        </pc:cxnChg>
        <pc:cxnChg chg="add del mod">
          <ac:chgData name="shaibalsaha" userId="b190d146-612a-4436-b916-d10121b0f341" providerId="ADAL" clId="{8E3530D6-FF86-F345-959D-379894753887}" dt="2024-12-04T22:40:25.328" v="458" actId="478"/>
          <ac:cxnSpMkLst>
            <pc:docMk/>
            <pc:sldMk cId="4241088110" sldId="3852"/>
            <ac:cxnSpMk id="81" creationId="{F87A45E9-67A8-AEBA-21A9-1871635118A8}"/>
          </ac:cxnSpMkLst>
        </pc:cxnChg>
        <pc:cxnChg chg="add mod">
          <ac:chgData name="shaibalsaha" userId="b190d146-612a-4436-b916-d10121b0f341" providerId="ADAL" clId="{8E3530D6-FF86-F345-959D-379894753887}" dt="2024-12-04T23:03:06.517" v="637" actId="1076"/>
          <ac:cxnSpMkLst>
            <pc:docMk/>
            <pc:sldMk cId="4241088110" sldId="3852"/>
            <ac:cxnSpMk id="84" creationId="{B7EF17A1-4619-5189-DB6D-9A81D8754C51}"/>
          </ac:cxnSpMkLst>
        </pc:cxnChg>
        <pc:cxnChg chg="add del mod">
          <ac:chgData name="shaibalsaha" userId="b190d146-612a-4436-b916-d10121b0f341" providerId="ADAL" clId="{8E3530D6-FF86-F345-959D-379894753887}" dt="2024-12-04T22:29:06.733" v="416" actId="478"/>
          <ac:cxnSpMkLst>
            <pc:docMk/>
            <pc:sldMk cId="4241088110" sldId="3852"/>
            <ac:cxnSpMk id="87" creationId="{E44AF638-36C5-8455-13F4-4DBD95CD37EA}"/>
          </ac:cxnSpMkLst>
        </pc:cxnChg>
        <pc:cxnChg chg="add del mod">
          <ac:chgData name="shaibalsaha" userId="b190d146-612a-4436-b916-d10121b0f341" providerId="ADAL" clId="{8E3530D6-FF86-F345-959D-379894753887}" dt="2024-12-04T22:47:57.237" v="532" actId="478"/>
          <ac:cxnSpMkLst>
            <pc:docMk/>
            <pc:sldMk cId="4241088110" sldId="3852"/>
            <ac:cxnSpMk id="90" creationId="{517D45B8-22E4-794D-5713-7563CF65A0AC}"/>
          </ac:cxnSpMkLst>
        </pc:cxnChg>
        <pc:cxnChg chg="add del mod">
          <ac:chgData name="shaibalsaha" userId="b190d146-612a-4436-b916-d10121b0f341" providerId="ADAL" clId="{8E3530D6-FF86-F345-959D-379894753887}" dt="2024-12-04T22:45:56.799" v="517" actId="478"/>
          <ac:cxnSpMkLst>
            <pc:docMk/>
            <pc:sldMk cId="4241088110" sldId="3852"/>
            <ac:cxnSpMk id="93" creationId="{AA033C4A-69F9-7A05-F204-818E1F7C7EFD}"/>
          </ac:cxnSpMkLst>
        </pc:cxnChg>
        <pc:cxnChg chg="add del mod">
          <ac:chgData name="shaibalsaha" userId="b190d146-612a-4436-b916-d10121b0f341" providerId="ADAL" clId="{8E3530D6-FF86-F345-959D-379894753887}" dt="2024-12-04T22:43:39.280" v="496" actId="478"/>
          <ac:cxnSpMkLst>
            <pc:docMk/>
            <pc:sldMk cId="4241088110" sldId="3852"/>
            <ac:cxnSpMk id="99" creationId="{F0AEB2F3-0A8C-A129-8CB6-8986AFA41CC6}"/>
          </ac:cxnSpMkLst>
        </pc:cxnChg>
        <pc:cxnChg chg="add mod">
          <ac:chgData name="shaibalsaha" userId="b190d146-612a-4436-b916-d10121b0f341" providerId="ADAL" clId="{8E3530D6-FF86-F345-959D-379894753887}" dt="2024-12-04T23:17:11.680" v="742" actId="1076"/>
          <ac:cxnSpMkLst>
            <pc:docMk/>
            <pc:sldMk cId="4241088110" sldId="3852"/>
            <ac:cxnSpMk id="103" creationId="{28EEF14F-666C-9872-90FD-AF17BD38AB8A}"/>
          </ac:cxnSpMkLst>
        </pc:cxnChg>
        <pc:cxnChg chg="add del mod">
          <ac:chgData name="shaibalsaha" userId="b190d146-612a-4436-b916-d10121b0f341" providerId="ADAL" clId="{8E3530D6-FF86-F345-959D-379894753887}" dt="2024-12-04T23:07:56.816" v="688" actId="478"/>
          <ac:cxnSpMkLst>
            <pc:docMk/>
            <pc:sldMk cId="4241088110" sldId="3852"/>
            <ac:cxnSpMk id="1033" creationId="{03A2DCDD-A70C-730E-9B1D-05C69E96F27D}"/>
          </ac:cxnSpMkLst>
        </pc:cxnChg>
        <pc:cxnChg chg="add mod">
          <ac:chgData name="shaibalsaha" userId="b190d146-612a-4436-b916-d10121b0f341" providerId="ADAL" clId="{8E3530D6-FF86-F345-959D-379894753887}" dt="2024-12-05T00:23:28.931" v="891" actId="1076"/>
          <ac:cxnSpMkLst>
            <pc:docMk/>
            <pc:sldMk cId="4241088110" sldId="3852"/>
            <ac:cxnSpMk id="1037" creationId="{41A50034-3DBB-505A-1126-9C03463B51A1}"/>
          </ac:cxnSpMkLst>
        </pc:cxnChg>
        <pc:cxnChg chg="add mod">
          <ac:chgData name="shaibalsaha" userId="b190d146-612a-4436-b916-d10121b0f341" providerId="ADAL" clId="{8E3530D6-FF86-F345-959D-379894753887}" dt="2024-12-04T23:21:44.835" v="770" actId="1076"/>
          <ac:cxnSpMkLst>
            <pc:docMk/>
            <pc:sldMk cId="4241088110" sldId="3852"/>
            <ac:cxnSpMk id="1049" creationId="{E44A1882-EB33-59CE-1D1D-2B4024F36249}"/>
          </ac:cxnSpMkLst>
        </pc:cxnChg>
        <pc:cxnChg chg="add mod">
          <ac:chgData name="shaibalsaha" userId="b190d146-612a-4436-b916-d10121b0f341" providerId="ADAL" clId="{8E3530D6-FF86-F345-959D-379894753887}" dt="2024-12-04T23:23:45.152" v="797" actId="1076"/>
          <ac:cxnSpMkLst>
            <pc:docMk/>
            <pc:sldMk cId="4241088110" sldId="3852"/>
            <ac:cxnSpMk id="1054" creationId="{000E436A-829D-12F9-6D36-EF33C1F6DE2C}"/>
          </ac:cxnSpMkLst>
        </pc:cxnChg>
        <pc:cxnChg chg="add del mod">
          <ac:chgData name="shaibalsaha" userId="b190d146-612a-4436-b916-d10121b0f341" providerId="ADAL" clId="{8E3530D6-FF86-F345-959D-379894753887}" dt="2024-12-04T23:13:17.035" v="714" actId="21"/>
          <ac:cxnSpMkLst>
            <pc:docMk/>
            <pc:sldMk cId="4241088110" sldId="3852"/>
            <ac:cxnSpMk id="1057" creationId="{7E061C13-3B5D-BA33-A141-ED61A4F4273A}"/>
          </ac:cxnSpMkLst>
        </pc:cxnChg>
        <pc:cxnChg chg="add del mod">
          <ac:chgData name="shaibalsaha" userId="b190d146-612a-4436-b916-d10121b0f341" providerId="ADAL" clId="{8E3530D6-FF86-F345-959D-379894753887}" dt="2024-12-04T23:06:36.306" v="675" actId="478"/>
          <ac:cxnSpMkLst>
            <pc:docMk/>
            <pc:sldMk cId="4241088110" sldId="3852"/>
            <ac:cxnSpMk id="1100" creationId="{BA4F3184-0ADC-95D2-63D5-CBCF575309B1}"/>
          </ac:cxnSpMkLst>
        </pc:cxnChg>
        <pc:cxnChg chg="add del mod">
          <ac:chgData name="shaibalsaha" userId="b190d146-612a-4436-b916-d10121b0f341" providerId="ADAL" clId="{8E3530D6-FF86-F345-959D-379894753887}" dt="2024-12-04T23:04:43.287" v="655" actId="478"/>
          <ac:cxnSpMkLst>
            <pc:docMk/>
            <pc:sldMk cId="4241088110" sldId="3852"/>
            <ac:cxnSpMk id="1106" creationId="{54D428E7-D933-ED73-3811-EEEBAF8DAB46}"/>
          </ac:cxnSpMkLst>
        </pc:cxnChg>
        <pc:cxnChg chg="add mod">
          <ac:chgData name="shaibalsaha" userId="b190d146-612a-4436-b916-d10121b0f341" providerId="ADAL" clId="{8E3530D6-FF86-F345-959D-379894753887}" dt="2024-12-04T23:01:46.928" v="624" actId="14100"/>
          <ac:cxnSpMkLst>
            <pc:docMk/>
            <pc:sldMk cId="4241088110" sldId="3852"/>
            <ac:cxnSpMk id="1109" creationId="{96FA001A-CD77-5E33-4EF7-C6065F0C346A}"/>
          </ac:cxnSpMkLst>
        </pc:cxnChg>
        <pc:cxnChg chg="add del mod">
          <ac:chgData name="shaibalsaha" userId="b190d146-612a-4436-b916-d10121b0f341" providerId="ADAL" clId="{8E3530D6-FF86-F345-959D-379894753887}" dt="2024-12-04T23:22:26.197" v="783" actId="478"/>
          <ac:cxnSpMkLst>
            <pc:docMk/>
            <pc:sldMk cId="4241088110" sldId="3852"/>
            <ac:cxnSpMk id="1215" creationId="{32AC44EE-85CF-24F2-2AFE-01830B7075F2}"/>
          </ac:cxnSpMkLst>
        </pc:cxnChg>
        <pc:cxnChg chg="add del mod">
          <ac:chgData name="shaibalsaha" userId="b190d146-612a-4436-b916-d10121b0f341" providerId="ADAL" clId="{8E3530D6-FF86-F345-959D-379894753887}" dt="2024-12-04T23:15:16.878" v="726" actId="478"/>
          <ac:cxnSpMkLst>
            <pc:docMk/>
            <pc:sldMk cId="4241088110" sldId="3852"/>
            <ac:cxnSpMk id="1230" creationId="{E4791BEA-E635-47A7-1536-271A60E0A010}"/>
          </ac:cxnSpMkLst>
        </pc:cxnChg>
        <pc:cxnChg chg="add mod">
          <ac:chgData name="shaibalsaha" userId="b190d146-612a-4436-b916-d10121b0f341" providerId="ADAL" clId="{8E3530D6-FF86-F345-959D-379894753887}" dt="2024-12-05T00:22:55.139" v="887" actId="1076"/>
          <ac:cxnSpMkLst>
            <pc:docMk/>
            <pc:sldMk cId="4241088110" sldId="3852"/>
            <ac:cxnSpMk id="1236" creationId="{6FA62056-88BA-312F-F35B-D57400B6B0EE}"/>
          </ac:cxnSpMkLst>
        </pc:cxnChg>
        <pc:cxnChg chg="add del mod">
          <ac:chgData name="shaibalsaha" userId="b190d146-612a-4436-b916-d10121b0f341" providerId="ADAL" clId="{8E3530D6-FF86-F345-959D-379894753887}" dt="2024-12-04T23:19:38.774" v="763" actId="478"/>
          <ac:cxnSpMkLst>
            <pc:docMk/>
            <pc:sldMk cId="4241088110" sldId="3852"/>
            <ac:cxnSpMk id="1248" creationId="{B7C046BC-06F0-9746-4B8C-486273060A3E}"/>
          </ac:cxnSpMkLst>
        </pc:cxnChg>
        <pc:cxnChg chg="add mod">
          <ac:chgData name="shaibalsaha" userId="b190d146-612a-4436-b916-d10121b0f341" providerId="ADAL" clId="{8E3530D6-FF86-F345-959D-379894753887}" dt="2024-12-04T23:24:21.346" v="801" actId="1076"/>
          <ac:cxnSpMkLst>
            <pc:docMk/>
            <pc:sldMk cId="4241088110" sldId="3852"/>
            <ac:cxnSpMk id="1289" creationId="{7C3C64AA-957B-6AB2-0B0B-EB9346FA1472}"/>
          </ac:cxnSpMkLst>
        </pc:cxnChg>
        <pc:cxnChg chg="add mod">
          <ac:chgData name="shaibalsaha" userId="b190d146-612a-4436-b916-d10121b0f341" providerId="ADAL" clId="{8E3530D6-FF86-F345-959D-379894753887}" dt="2024-12-05T00:22:07.605" v="882" actId="478"/>
          <ac:cxnSpMkLst>
            <pc:docMk/>
            <pc:sldMk cId="4241088110" sldId="3852"/>
            <ac:cxnSpMk id="1302" creationId="{4A9A5A87-6AC8-BC62-1D35-578B92E061F0}"/>
          </ac:cxnSpMkLst>
        </pc:cxnChg>
        <pc:cxnChg chg="add del mod">
          <ac:chgData name="shaibalsaha" userId="b190d146-612a-4436-b916-d10121b0f341" providerId="ADAL" clId="{8E3530D6-FF86-F345-959D-379894753887}" dt="2024-12-05T00:22:04.283" v="881" actId="478"/>
          <ac:cxnSpMkLst>
            <pc:docMk/>
            <pc:sldMk cId="4241088110" sldId="3852"/>
            <ac:cxnSpMk id="1306" creationId="{088C3048-2DE2-DABC-FD8A-3BCAC9EA8CBA}"/>
          </ac:cxnSpMkLst>
        </pc:cxnChg>
        <pc:cxnChg chg="add mod">
          <ac:chgData name="shaibalsaha" userId="b190d146-612a-4436-b916-d10121b0f341" providerId="ADAL" clId="{8E3530D6-FF86-F345-959D-379894753887}" dt="2024-12-05T00:21:25.279" v="877" actId="14100"/>
          <ac:cxnSpMkLst>
            <pc:docMk/>
            <pc:sldMk cId="4241088110" sldId="3852"/>
            <ac:cxnSpMk id="1314" creationId="{CFB72F05-8E71-118A-085F-9998ECE01F29}"/>
          </ac:cxnSpMkLst>
        </pc:cxnChg>
        <pc:cxnChg chg="add mod">
          <ac:chgData name="shaibalsaha" userId="b190d146-612a-4436-b916-d10121b0f341" providerId="ADAL" clId="{8E3530D6-FF86-F345-959D-379894753887}" dt="2024-12-05T00:22:39.047" v="886" actId="14100"/>
          <ac:cxnSpMkLst>
            <pc:docMk/>
            <pc:sldMk cId="4241088110" sldId="3852"/>
            <ac:cxnSpMk id="1322" creationId="{00C482BF-CF00-1DBC-2216-5F2B2BBA8C52}"/>
          </ac:cxnSpMkLst>
        </pc:cxnChg>
        <pc:cxnChg chg="add mod">
          <ac:chgData name="shaibalsaha" userId="b190d146-612a-4436-b916-d10121b0f341" providerId="ADAL" clId="{8E3530D6-FF86-F345-959D-379894753887}" dt="2024-12-05T00:23:13.765" v="890" actId="14100"/>
          <ac:cxnSpMkLst>
            <pc:docMk/>
            <pc:sldMk cId="4241088110" sldId="3852"/>
            <ac:cxnSpMk id="1327" creationId="{DCAC5678-D13C-2B6A-5629-042EF26667FA}"/>
          </ac:cxnSpMkLst>
        </pc:cxnChg>
      </pc:sldChg>
      <pc:sldChg chg="delSp modSp mod modNotesTx">
        <pc:chgData name="shaibalsaha" userId="b190d146-612a-4436-b916-d10121b0f341" providerId="ADAL" clId="{8E3530D6-FF86-F345-959D-379894753887}" dt="2024-12-05T18:01:51.108" v="6081" actId="20577"/>
        <pc:sldMkLst>
          <pc:docMk/>
          <pc:sldMk cId="2530113363" sldId="3857"/>
        </pc:sldMkLst>
        <pc:spChg chg="mod">
          <ac:chgData name="shaibalsaha" userId="b190d146-612a-4436-b916-d10121b0f341" providerId="ADAL" clId="{8E3530D6-FF86-F345-959D-379894753887}" dt="2024-12-05T02:32:16.227" v="1815" actId="20577"/>
          <ac:spMkLst>
            <pc:docMk/>
            <pc:sldMk cId="2530113363" sldId="3857"/>
            <ac:spMk id="11" creationId="{D07DCAF8-5467-E070-FE3E-FE14873AED5F}"/>
          </ac:spMkLst>
        </pc:spChg>
        <pc:spChg chg="del">
          <ac:chgData name="shaibalsaha" userId="b190d146-612a-4436-b916-d10121b0f341" providerId="ADAL" clId="{8E3530D6-FF86-F345-959D-379894753887}" dt="2024-12-05T02:32:35.764" v="1816" actId="478"/>
          <ac:spMkLst>
            <pc:docMk/>
            <pc:sldMk cId="2530113363" sldId="3857"/>
            <ac:spMk id="19" creationId="{4E2E2B1A-DB00-9004-2D5B-4DA0C2576C15}"/>
          </ac:spMkLst>
        </pc:spChg>
        <pc:spChg chg="del">
          <ac:chgData name="shaibalsaha" userId="b190d146-612a-4436-b916-d10121b0f341" providerId="ADAL" clId="{8E3530D6-FF86-F345-959D-379894753887}" dt="2024-12-05T02:32:39.201" v="1817" actId="478"/>
          <ac:spMkLst>
            <pc:docMk/>
            <pc:sldMk cId="2530113363" sldId="3857"/>
            <ac:spMk id="20" creationId="{F6E7CEC6-EDAF-2663-5C27-404164830277}"/>
          </ac:spMkLst>
        </pc:spChg>
      </pc:sldChg>
      <pc:sldChg chg="addSp delSp modSp new mod">
        <pc:chgData name="shaibalsaha" userId="b190d146-612a-4436-b916-d10121b0f341" providerId="ADAL" clId="{8E3530D6-FF86-F345-959D-379894753887}" dt="2024-12-04T22:17:19.393" v="346" actId="14100"/>
        <pc:sldMkLst>
          <pc:docMk/>
          <pc:sldMk cId="3236663762" sldId="3857"/>
        </pc:sldMkLst>
        <pc:spChg chg="del">
          <ac:chgData name="shaibalsaha" userId="b190d146-612a-4436-b916-d10121b0f341" providerId="ADAL" clId="{8E3530D6-FF86-F345-959D-379894753887}" dt="2024-12-04T22:10:47.721" v="314" actId="478"/>
          <ac:spMkLst>
            <pc:docMk/>
            <pc:sldMk cId="3236663762" sldId="3857"/>
            <ac:spMk id="2" creationId="{AFD5E8F2-6453-257F-85F2-A7D46AFF5264}"/>
          </ac:spMkLst>
        </pc:spChg>
        <pc:spChg chg="del">
          <ac:chgData name="shaibalsaha" userId="b190d146-612a-4436-b916-d10121b0f341" providerId="ADAL" clId="{8E3530D6-FF86-F345-959D-379894753887}" dt="2024-12-04T22:10:55.347" v="315" actId="478"/>
          <ac:spMkLst>
            <pc:docMk/>
            <pc:sldMk cId="3236663762" sldId="3857"/>
            <ac:spMk id="3" creationId="{F1E46CE3-7A6E-6401-3E24-DE4300A0B5D7}"/>
          </ac:spMkLst>
        </pc:spChg>
        <pc:spChg chg="del">
          <ac:chgData name="shaibalsaha" userId="b190d146-612a-4436-b916-d10121b0f341" providerId="ADAL" clId="{8E3530D6-FF86-F345-959D-379894753887}" dt="2024-12-04T22:10:56.804" v="316" actId="478"/>
          <ac:spMkLst>
            <pc:docMk/>
            <pc:sldMk cId="3236663762" sldId="3857"/>
            <ac:spMk id="4" creationId="{49BF918A-3FFD-7FF7-C10B-43EA5A6C6080}"/>
          </ac:spMkLst>
        </pc:spChg>
        <pc:spChg chg="mod">
          <ac:chgData name="shaibalsaha" userId="b190d146-612a-4436-b916-d10121b0f341" providerId="ADAL" clId="{8E3530D6-FF86-F345-959D-379894753887}" dt="2024-12-04T22:10:42.051" v="313"/>
          <ac:spMkLst>
            <pc:docMk/>
            <pc:sldMk cId="3236663762" sldId="3857"/>
            <ac:spMk id="8" creationId="{0DBF71F6-6044-B6D5-5A67-F72A4B59F47E}"/>
          </ac:spMkLst>
        </pc:spChg>
        <pc:spChg chg="mod">
          <ac:chgData name="shaibalsaha" userId="b190d146-612a-4436-b916-d10121b0f341" providerId="ADAL" clId="{8E3530D6-FF86-F345-959D-379894753887}" dt="2024-12-04T22:10:42.051" v="313"/>
          <ac:spMkLst>
            <pc:docMk/>
            <pc:sldMk cId="3236663762" sldId="3857"/>
            <ac:spMk id="9" creationId="{BAFA38E6-D7D3-2A89-7F64-5375012F57FF}"/>
          </ac:spMkLst>
        </pc:spChg>
        <pc:spChg chg="mod">
          <ac:chgData name="shaibalsaha" userId="b190d146-612a-4436-b916-d10121b0f341" providerId="ADAL" clId="{8E3530D6-FF86-F345-959D-379894753887}" dt="2024-12-04T22:10:42.051" v="313"/>
          <ac:spMkLst>
            <pc:docMk/>
            <pc:sldMk cId="3236663762" sldId="3857"/>
            <ac:spMk id="10" creationId="{728E760D-060B-CD63-0BD9-BFBE8CA065B0}"/>
          </ac:spMkLst>
        </pc:spChg>
        <pc:spChg chg="mod">
          <ac:chgData name="shaibalsaha" userId="b190d146-612a-4436-b916-d10121b0f341" providerId="ADAL" clId="{8E3530D6-FF86-F345-959D-379894753887}" dt="2024-12-04T22:10:42.051" v="313"/>
          <ac:spMkLst>
            <pc:docMk/>
            <pc:sldMk cId="3236663762" sldId="3857"/>
            <ac:spMk id="16" creationId="{F527CAA8-FF21-FA1A-C3A0-AABEE5BAD346}"/>
          </ac:spMkLst>
        </pc:spChg>
        <pc:spChg chg="mod">
          <ac:chgData name="shaibalsaha" userId="b190d146-612a-4436-b916-d10121b0f341" providerId="ADAL" clId="{8E3530D6-FF86-F345-959D-379894753887}" dt="2024-12-04T22:10:42.051" v="313"/>
          <ac:spMkLst>
            <pc:docMk/>
            <pc:sldMk cId="3236663762" sldId="3857"/>
            <ac:spMk id="17" creationId="{5A9A6787-B764-727E-D13E-838897AEA59D}"/>
          </ac:spMkLst>
        </pc:spChg>
        <pc:spChg chg="mod">
          <ac:chgData name="shaibalsaha" userId="b190d146-612a-4436-b916-d10121b0f341" providerId="ADAL" clId="{8E3530D6-FF86-F345-959D-379894753887}" dt="2024-12-04T22:10:42.051" v="313"/>
          <ac:spMkLst>
            <pc:docMk/>
            <pc:sldMk cId="3236663762" sldId="3857"/>
            <ac:spMk id="18" creationId="{0F85A4E8-7FEA-CDBE-1416-37A65EC1BC30}"/>
          </ac:spMkLst>
        </pc:spChg>
        <pc:spChg chg="mod">
          <ac:chgData name="shaibalsaha" userId="b190d146-612a-4436-b916-d10121b0f341" providerId="ADAL" clId="{8E3530D6-FF86-F345-959D-379894753887}" dt="2024-12-04T22:10:42.051" v="313"/>
          <ac:spMkLst>
            <pc:docMk/>
            <pc:sldMk cId="3236663762" sldId="3857"/>
            <ac:spMk id="19" creationId="{ED0C6CC4-99DE-5316-0D64-9E304D9B1C77}"/>
          </ac:spMkLst>
        </pc:spChg>
        <pc:spChg chg="mod">
          <ac:chgData name="shaibalsaha" userId="b190d146-612a-4436-b916-d10121b0f341" providerId="ADAL" clId="{8E3530D6-FF86-F345-959D-379894753887}" dt="2024-12-04T22:10:42.051" v="313"/>
          <ac:spMkLst>
            <pc:docMk/>
            <pc:sldMk cId="3236663762" sldId="3857"/>
            <ac:spMk id="20" creationId="{2BE23A9F-5D2C-932B-47ED-8520A533EEDD}"/>
          </ac:spMkLst>
        </pc:spChg>
        <pc:spChg chg="mod">
          <ac:chgData name="shaibalsaha" userId="b190d146-612a-4436-b916-d10121b0f341" providerId="ADAL" clId="{8E3530D6-FF86-F345-959D-379894753887}" dt="2024-12-04T22:10:42.051" v="313"/>
          <ac:spMkLst>
            <pc:docMk/>
            <pc:sldMk cId="3236663762" sldId="3857"/>
            <ac:spMk id="21" creationId="{A1A0CAAD-0993-BEA1-0E5B-1536FF2FAF6E}"/>
          </ac:spMkLst>
        </pc:spChg>
        <pc:spChg chg="mod">
          <ac:chgData name="shaibalsaha" userId="b190d146-612a-4436-b916-d10121b0f341" providerId="ADAL" clId="{8E3530D6-FF86-F345-959D-379894753887}" dt="2024-12-04T22:11:11.674" v="317"/>
          <ac:spMkLst>
            <pc:docMk/>
            <pc:sldMk cId="3236663762" sldId="3857"/>
            <ac:spMk id="24" creationId="{91C91D64-FA1C-B8F4-353A-62E91ECFB0B9}"/>
          </ac:spMkLst>
        </pc:spChg>
        <pc:spChg chg="mod">
          <ac:chgData name="shaibalsaha" userId="b190d146-612a-4436-b916-d10121b0f341" providerId="ADAL" clId="{8E3530D6-FF86-F345-959D-379894753887}" dt="2024-12-04T22:11:11.674" v="317"/>
          <ac:spMkLst>
            <pc:docMk/>
            <pc:sldMk cId="3236663762" sldId="3857"/>
            <ac:spMk id="25" creationId="{4F6FC69C-9F9F-62E3-FE3D-5B6EDA0ECC24}"/>
          </ac:spMkLst>
        </pc:spChg>
        <pc:spChg chg="mod">
          <ac:chgData name="shaibalsaha" userId="b190d146-612a-4436-b916-d10121b0f341" providerId="ADAL" clId="{8E3530D6-FF86-F345-959D-379894753887}" dt="2024-12-04T22:11:11.674" v="317"/>
          <ac:spMkLst>
            <pc:docMk/>
            <pc:sldMk cId="3236663762" sldId="3857"/>
            <ac:spMk id="26" creationId="{A1EB26AB-7620-79C7-EF3D-3F7EC31FE549}"/>
          </ac:spMkLst>
        </pc:spChg>
        <pc:spChg chg="mod">
          <ac:chgData name="shaibalsaha" userId="b190d146-612a-4436-b916-d10121b0f341" providerId="ADAL" clId="{8E3530D6-FF86-F345-959D-379894753887}" dt="2024-12-04T22:11:11.674" v="317"/>
          <ac:spMkLst>
            <pc:docMk/>
            <pc:sldMk cId="3236663762" sldId="3857"/>
            <ac:spMk id="27" creationId="{70237FD8-B50C-29A7-49A0-708816637C0A}"/>
          </ac:spMkLst>
        </pc:spChg>
        <pc:spChg chg="mod">
          <ac:chgData name="shaibalsaha" userId="b190d146-612a-4436-b916-d10121b0f341" providerId="ADAL" clId="{8E3530D6-FF86-F345-959D-379894753887}" dt="2024-12-04T22:11:11.674" v="317"/>
          <ac:spMkLst>
            <pc:docMk/>
            <pc:sldMk cId="3236663762" sldId="3857"/>
            <ac:spMk id="33" creationId="{D44D42D3-820A-65F9-D329-69AA3EEC1CA9}"/>
          </ac:spMkLst>
        </pc:spChg>
        <pc:spChg chg="mod">
          <ac:chgData name="shaibalsaha" userId="b190d146-612a-4436-b916-d10121b0f341" providerId="ADAL" clId="{8E3530D6-FF86-F345-959D-379894753887}" dt="2024-12-04T22:11:11.674" v="317"/>
          <ac:spMkLst>
            <pc:docMk/>
            <pc:sldMk cId="3236663762" sldId="3857"/>
            <ac:spMk id="34" creationId="{F57D35D8-3E76-5543-C7A9-4CEC45DF16B6}"/>
          </ac:spMkLst>
        </pc:spChg>
        <pc:spChg chg="mod">
          <ac:chgData name="shaibalsaha" userId="b190d146-612a-4436-b916-d10121b0f341" providerId="ADAL" clId="{8E3530D6-FF86-F345-959D-379894753887}" dt="2024-12-04T22:11:11.674" v="317"/>
          <ac:spMkLst>
            <pc:docMk/>
            <pc:sldMk cId="3236663762" sldId="3857"/>
            <ac:spMk id="35" creationId="{2535D59F-870D-D8BD-EB76-5B69113DE332}"/>
          </ac:spMkLst>
        </pc:spChg>
        <pc:spChg chg="mod">
          <ac:chgData name="shaibalsaha" userId="b190d146-612a-4436-b916-d10121b0f341" providerId="ADAL" clId="{8E3530D6-FF86-F345-959D-379894753887}" dt="2024-12-04T22:11:11.674" v="317"/>
          <ac:spMkLst>
            <pc:docMk/>
            <pc:sldMk cId="3236663762" sldId="3857"/>
            <ac:spMk id="36" creationId="{D92251AD-6542-E1E3-787B-2A5768F032B3}"/>
          </ac:spMkLst>
        </pc:spChg>
        <pc:spChg chg="mod">
          <ac:chgData name="shaibalsaha" userId="b190d146-612a-4436-b916-d10121b0f341" providerId="ADAL" clId="{8E3530D6-FF86-F345-959D-379894753887}" dt="2024-12-04T22:11:11.674" v="317"/>
          <ac:spMkLst>
            <pc:docMk/>
            <pc:sldMk cId="3236663762" sldId="3857"/>
            <ac:spMk id="37" creationId="{E576AF34-9E60-F719-07C9-6677829471D8}"/>
          </ac:spMkLst>
        </pc:spChg>
        <pc:spChg chg="mod">
          <ac:chgData name="shaibalsaha" userId="b190d146-612a-4436-b916-d10121b0f341" providerId="ADAL" clId="{8E3530D6-FF86-F345-959D-379894753887}" dt="2024-12-04T22:11:11.674" v="317"/>
          <ac:spMkLst>
            <pc:docMk/>
            <pc:sldMk cId="3236663762" sldId="3857"/>
            <ac:spMk id="38" creationId="{D6A31583-AB09-5ED4-3C5A-EC95C4C971D6}"/>
          </ac:spMkLst>
        </pc:spChg>
        <pc:grpChg chg="add del mod">
          <ac:chgData name="shaibalsaha" userId="b190d146-612a-4436-b916-d10121b0f341" providerId="ADAL" clId="{8E3530D6-FF86-F345-959D-379894753887}" dt="2024-12-04T22:16:54.744" v="329" actId="478"/>
          <ac:grpSpMkLst>
            <pc:docMk/>
            <pc:sldMk cId="3236663762" sldId="3857"/>
            <ac:grpSpMk id="6" creationId="{7E76EEEE-5C73-590E-FAC2-EB953E3F4997}"/>
          </ac:grpSpMkLst>
        </pc:grpChg>
        <pc:grpChg chg="mod">
          <ac:chgData name="shaibalsaha" userId="b190d146-612a-4436-b916-d10121b0f341" providerId="ADAL" clId="{8E3530D6-FF86-F345-959D-379894753887}" dt="2024-12-04T22:10:42.051" v="313"/>
          <ac:grpSpMkLst>
            <pc:docMk/>
            <pc:sldMk cId="3236663762" sldId="3857"/>
            <ac:grpSpMk id="7" creationId="{080612E8-793B-6830-D09D-944813B1D29E}"/>
          </ac:grpSpMkLst>
        </pc:grpChg>
        <pc:grpChg chg="mod">
          <ac:chgData name="shaibalsaha" userId="b190d146-612a-4436-b916-d10121b0f341" providerId="ADAL" clId="{8E3530D6-FF86-F345-959D-379894753887}" dt="2024-12-04T22:10:42.051" v="313"/>
          <ac:grpSpMkLst>
            <pc:docMk/>
            <pc:sldMk cId="3236663762" sldId="3857"/>
            <ac:grpSpMk id="11" creationId="{9FE373E5-C605-A9D1-E26F-D7720F3FF1A1}"/>
          </ac:grpSpMkLst>
        </pc:grpChg>
        <pc:grpChg chg="mod">
          <ac:chgData name="shaibalsaha" userId="b190d146-612a-4436-b916-d10121b0f341" providerId="ADAL" clId="{8E3530D6-FF86-F345-959D-379894753887}" dt="2024-12-04T22:10:42.051" v="313"/>
          <ac:grpSpMkLst>
            <pc:docMk/>
            <pc:sldMk cId="3236663762" sldId="3857"/>
            <ac:grpSpMk id="13" creationId="{2FAFB878-3DCC-8182-51C3-0F98F4F9767D}"/>
          </ac:grpSpMkLst>
        </pc:grpChg>
        <pc:grpChg chg="add del mod">
          <ac:chgData name="shaibalsaha" userId="b190d146-612a-4436-b916-d10121b0f341" providerId="ADAL" clId="{8E3530D6-FF86-F345-959D-379894753887}" dt="2024-12-04T22:16:55.681" v="330" actId="478"/>
          <ac:grpSpMkLst>
            <pc:docMk/>
            <pc:sldMk cId="3236663762" sldId="3857"/>
            <ac:grpSpMk id="22" creationId="{BFA89A42-BE9F-58A1-99FF-D62FAA33A4A8}"/>
          </ac:grpSpMkLst>
        </pc:grpChg>
        <pc:grpChg chg="mod">
          <ac:chgData name="shaibalsaha" userId="b190d146-612a-4436-b916-d10121b0f341" providerId="ADAL" clId="{8E3530D6-FF86-F345-959D-379894753887}" dt="2024-12-04T22:11:11.674" v="317"/>
          <ac:grpSpMkLst>
            <pc:docMk/>
            <pc:sldMk cId="3236663762" sldId="3857"/>
            <ac:grpSpMk id="23" creationId="{DA30F5D3-C458-854A-BD25-770D98D08466}"/>
          </ac:grpSpMkLst>
        </pc:grpChg>
        <pc:grpChg chg="mod">
          <ac:chgData name="shaibalsaha" userId="b190d146-612a-4436-b916-d10121b0f341" providerId="ADAL" clId="{8E3530D6-FF86-F345-959D-379894753887}" dt="2024-12-04T22:11:11.674" v="317"/>
          <ac:grpSpMkLst>
            <pc:docMk/>
            <pc:sldMk cId="3236663762" sldId="3857"/>
            <ac:grpSpMk id="28" creationId="{4F9912E2-35A3-A267-35FD-775AABB4A9CA}"/>
          </ac:grpSpMkLst>
        </pc:grpChg>
        <pc:grpChg chg="mod">
          <ac:chgData name="shaibalsaha" userId="b190d146-612a-4436-b916-d10121b0f341" providerId="ADAL" clId="{8E3530D6-FF86-F345-959D-379894753887}" dt="2024-12-04T22:11:11.674" v="317"/>
          <ac:grpSpMkLst>
            <pc:docMk/>
            <pc:sldMk cId="3236663762" sldId="3857"/>
            <ac:grpSpMk id="30" creationId="{D0C81FD0-CDE9-4C1F-23BB-76627F496880}"/>
          </ac:grpSpMkLst>
        </pc:grpChg>
        <pc:picChg chg="add mod">
          <ac:chgData name="shaibalsaha" userId="b190d146-612a-4436-b916-d10121b0f341" providerId="ADAL" clId="{8E3530D6-FF86-F345-959D-379894753887}" dt="2024-12-04T22:17:03.224" v="339"/>
          <ac:picMkLst>
            <pc:docMk/>
            <pc:sldMk cId="3236663762" sldId="3857"/>
            <ac:picMk id="40" creationId="{DF3818BA-93B7-011C-7FF5-0779A95E6807}"/>
          </ac:picMkLst>
        </pc:picChg>
        <pc:picChg chg="add mod">
          <ac:chgData name="shaibalsaha" userId="b190d146-612a-4436-b916-d10121b0f341" providerId="ADAL" clId="{8E3530D6-FF86-F345-959D-379894753887}" dt="2024-12-04T22:17:03.224" v="339"/>
          <ac:picMkLst>
            <pc:docMk/>
            <pc:sldMk cId="3236663762" sldId="3857"/>
            <ac:picMk id="42" creationId="{A5C0A510-4D00-BDC5-047E-12CD3743D410}"/>
          </ac:picMkLst>
        </pc:picChg>
        <pc:picChg chg="add mod">
          <ac:chgData name="shaibalsaha" userId="b190d146-612a-4436-b916-d10121b0f341" providerId="ADAL" clId="{8E3530D6-FF86-F345-959D-379894753887}" dt="2024-12-04T22:17:07.984" v="341" actId="27614"/>
          <ac:picMkLst>
            <pc:docMk/>
            <pc:sldMk cId="3236663762" sldId="3857"/>
            <ac:picMk id="44" creationId="{9DE56E8E-E01C-3852-87D0-95920BF1F1C6}"/>
          </ac:picMkLst>
        </pc:picChg>
        <pc:picChg chg="add mod">
          <ac:chgData name="shaibalsaha" userId="b190d146-612a-4436-b916-d10121b0f341" providerId="ADAL" clId="{8E3530D6-FF86-F345-959D-379894753887}" dt="2024-12-04T22:17:19.393" v="346" actId="14100"/>
          <ac:picMkLst>
            <pc:docMk/>
            <pc:sldMk cId="3236663762" sldId="3857"/>
            <ac:picMk id="46" creationId="{1F55309C-C1A1-3ED5-EEBB-E78D5CABBE46}"/>
          </ac:picMkLst>
        </pc:picChg>
        <pc:cxnChg chg="mod">
          <ac:chgData name="shaibalsaha" userId="b190d146-612a-4436-b916-d10121b0f341" providerId="ADAL" clId="{8E3530D6-FF86-F345-959D-379894753887}" dt="2024-12-04T22:16:54.744" v="329" actId="478"/>
          <ac:cxnSpMkLst>
            <pc:docMk/>
            <pc:sldMk cId="3236663762" sldId="3857"/>
            <ac:cxnSpMk id="12" creationId="{BF056545-CEC7-B8C0-1B61-F79F223BCC1C}"/>
          </ac:cxnSpMkLst>
        </pc:cxnChg>
        <pc:cxnChg chg="mod">
          <ac:chgData name="shaibalsaha" userId="b190d146-612a-4436-b916-d10121b0f341" providerId="ADAL" clId="{8E3530D6-FF86-F345-959D-379894753887}" dt="2024-12-04T22:16:54.744" v="329" actId="478"/>
          <ac:cxnSpMkLst>
            <pc:docMk/>
            <pc:sldMk cId="3236663762" sldId="3857"/>
            <ac:cxnSpMk id="14" creationId="{F2A38E44-5F6B-3230-1CED-876AEB9987F4}"/>
          </ac:cxnSpMkLst>
        </pc:cxnChg>
        <pc:cxnChg chg="mod">
          <ac:chgData name="shaibalsaha" userId="b190d146-612a-4436-b916-d10121b0f341" providerId="ADAL" clId="{8E3530D6-FF86-F345-959D-379894753887}" dt="2024-12-04T22:16:54.744" v="329" actId="478"/>
          <ac:cxnSpMkLst>
            <pc:docMk/>
            <pc:sldMk cId="3236663762" sldId="3857"/>
            <ac:cxnSpMk id="15" creationId="{1698A147-21EF-BA13-FF53-0526B89B2D07}"/>
          </ac:cxnSpMkLst>
        </pc:cxnChg>
        <pc:cxnChg chg="mod">
          <ac:chgData name="shaibalsaha" userId="b190d146-612a-4436-b916-d10121b0f341" providerId="ADAL" clId="{8E3530D6-FF86-F345-959D-379894753887}" dt="2024-12-04T22:16:55.681" v="330" actId="478"/>
          <ac:cxnSpMkLst>
            <pc:docMk/>
            <pc:sldMk cId="3236663762" sldId="3857"/>
            <ac:cxnSpMk id="29" creationId="{7D79F352-37C5-9519-4773-27A1B1A03654}"/>
          </ac:cxnSpMkLst>
        </pc:cxnChg>
        <pc:cxnChg chg="mod">
          <ac:chgData name="shaibalsaha" userId="b190d146-612a-4436-b916-d10121b0f341" providerId="ADAL" clId="{8E3530D6-FF86-F345-959D-379894753887}" dt="2024-12-04T22:16:55.681" v="330" actId="478"/>
          <ac:cxnSpMkLst>
            <pc:docMk/>
            <pc:sldMk cId="3236663762" sldId="3857"/>
            <ac:cxnSpMk id="31" creationId="{07CDBB0F-16B6-4378-526C-9CCDED0DFF45}"/>
          </ac:cxnSpMkLst>
        </pc:cxnChg>
        <pc:cxnChg chg="mod">
          <ac:chgData name="shaibalsaha" userId="b190d146-612a-4436-b916-d10121b0f341" providerId="ADAL" clId="{8E3530D6-FF86-F345-959D-379894753887}" dt="2024-12-04T22:16:55.681" v="330" actId="478"/>
          <ac:cxnSpMkLst>
            <pc:docMk/>
            <pc:sldMk cId="3236663762" sldId="3857"/>
            <ac:cxnSpMk id="32" creationId="{D4016925-992F-8721-9091-C7034281C75B}"/>
          </ac:cxnSpMkLst>
        </pc:cxnChg>
      </pc:sldChg>
      <pc:sldChg chg="addSp delSp modSp new del mod delAnim modAnim">
        <pc:chgData name="shaibalsaha" userId="b190d146-612a-4436-b916-d10121b0f341" providerId="ADAL" clId="{8E3530D6-FF86-F345-959D-379894753887}" dt="2024-12-05T00:24:45.056" v="898" actId="2696"/>
        <pc:sldMkLst>
          <pc:docMk/>
          <pc:sldMk cId="2061268032" sldId="3858"/>
        </pc:sldMkLst>
        <pc:spChg chg="del">
          <ac:chgData name="shaibalsaha" userId="b190d146-612a-4436-b916-d10121b0f341" providerId="ADAL" clId="{8E3530D6-FF86-F345-959D-379894753887}" dt="2024-12-05T00:24:33.971" v="896" actId="478"/>
          <ac:spMkLst>
            <pc:docMk/>
            <pc:sldMk cId="2061268032" sldId="3858"/>
            <ac:spMk id="2" creationId="{9E5C023F-4FB0-CDF0-02A3-D5124FDAF615}"/>
          </ac:spMkLst>
        </pc:spChg>
        <pc:spChg chg="del">
          <ac:chgData name="shaibalsaha" userId="b190d146-612a-4436-b916-d10121b0f341" providerId="ADAL" clId="{8E3530D6-FF86-F345-959D-379894753887}" dt="2024-12-05T00:24:33.008" v="895" actId="478"/>
          <ac:spMkLst>
            <pc:docMk/>
            <pc:sldMk cId="2061268032" sldId="3858"/>
            <ac:spMk id="4" creationId="{8219EC03-D1F6-844B-E886-A5F0217C9E14}"/>
          </ac:spMkLst>
        </pc:spChg>
        <pc:cxnChg chg="add del mod">
          <ac:chgData name="shaibalsaha" userId="b190d146-612a-4436-b916-d10121b0f341" providerId="ADAL" clId="{8E3530D6-FF86-F345-959D-379894753887}" dt="2024-12-05T00:24:29.757" v="894" actId="478"/>
          <ac:cxnSpMkLst>
            <pc:docMk/>
            <pc:sldMk cId="2061268032" sldId="3858"/>
            <ac:cxnSpMk id="5" creationId="{7A1DE78D-F523-9FCE-41CA-E4512A87F11E}"/>
          </ac:cxnSpMkLst>
        </pc:cxnChg>
      </pc:sldChg>
      <pc:sldChg chg="add del">
        <pc:chgData name="shaibalsaha" userId="b190d146-612a-4436-b916-d10121b0f341" providerId="ADAL" clId="{8E3530D6-FF86-F345-959D-379894753887}" dt="2024-12-04T23:01:43.469" v="610" actId="2890"/>
        <pc:sldMkLst>
          <pc:docMk/>
          <pc:sldMk cId="3143043649" sldId="3858"/>
        </pc:sldMkLst>
      </pc:sldChg>
      <pc:sldChg chg="add del">
        <pc:chgData name="shaibalsaha" userId="b190d146-612a-4436-b916-d10121b0f341" providerId="ADAL" clId="{8E3530D6-FF86-F345-959D-379894753887}" dt="2024-12-04T22:57:37.336" v="606" actId="2890"/>
        <pc:sldMkLst>
          <pc:docMk/>
          <pc:sldMk cId="3703174477" sldId="3858"/>
        </pc:sldMkLst>
      </pc:sldChg>
      <pc:sldChg chg="add ord">
        <pc:chgData name="shaibalsaha" userId="b190d146-612a-4436-b916-d10121b0f341" providerId="ADAL" clId="{8E3530D6-FF86-F345-959D-379894753887}" dt="2024-12-05T00:56:55.040" v="1020" actId="20578"/>
        <pc:sldMkLst>
          <pc:docMk/>
          <pc:sldMk cId="3143043649" sldId="3859"/>
        </pc:sldMkLst>
      </pc:sldChg>
      <pc:sldChg chg="addSp delSp modSp mod modAnim modNotesTx">
        <pc:chgData name="shaibalsaha" userId="b190d146-612a-4436-b916-d10121b0f341" providerId="ADAL" clId="{8E3530D6-FF86-F345-959D-379894753887}" dt="2024-12-05T18:16:02.703" v="6628" actId="20577"/>
        <pc:sldMkLst>
          <pc:docMk/>
          <pc:sldMk cId="1722094229" sldId="3860"/>
        </pc:sldMkLst>
        <pc:spChg chg="mod">
          <ac:chgData name="shaibalsaha" userId="b190d146-612a-4436-b916-d10121b0f341" providerId="ADAL" clId="{8E3530D6-FF86-F345-959D-379894753887}" dt="2024-12-05T00:46:10.133" v="926" actId="1076"/>
          <ac:spMkLst>
            <pc:docMk/>
            <pc:sldMk cId="1722094229" sldId="3860"/>
            <ac:spMk id="3" creationId="{C0EDDFEA-9D99-C1A2-0BCD-9BD6B575C80F}"/>
          </ac:spMkLst>
        </pc:spChg>
        <pc:spChg chg="mod">
          <ac:chgData name="shaibalsaha" userId="b190d146-612a-4436-b916-d10121b0f341" providerId="ADAL" clId="{8E3530D6-FF86-F345-959D-379894753887}" dt="2024-12-05T00:44:13.723" v="918" actId="1076"/>
          <ac:spMkLst>
            <pc:docMk/>
            <pc:sldMk cId="1722094229" sldId="3860"/>
            <ac:spMk id="4" creationId="{2C3F18B5-BE3C-81D0-9FFB-A42BC311121D}"/>
          </ac:spMkLst>
        </pc:spChg>
        <pc:spChg chg="mod">
          <ac:chgData name="shaibalsaha" userId="b190d146-612a-4436-b916-d10121b0f341" providerId="ADAL" clId="{8E3530D6-FF86-F345-959D-379894753887}" dt="2024-12-05T00:49:12.051" v="946" actId="14100"/>
          <ac:spMkLst>
            <pc:docMk/>
            <pc:sldMk cId="1722094229" sldId="3860"/>
            <ac:spMk id="15" creationId="{F33BB23E-7CE0-DB60-F54E-FED57B0B7F50}"/>
          </ac:spMkLst>
        </pc:spChg>
        <pc:spChg chg="mod">
          <ac:chgData name="shaibalsaha" userId="b190d146-612a-4436-b916-d10121b0f341" providerId="ADAL" clId="{8E3530D6-FF86-F345-959D-379894753887}" dt="2024-12-05T00:49:21.342" v="947" actId="1076"/>
          <ac:spMkLst>
            <pc:docMk/>
            <pc:sldMk cId="1722094229" sldId="3860"/>
            <ac:spMk id="18" creationId="{CB9C912A-4012-6B2F-8CE0-A454DC9CCC4B}"/>
          </ac:spMkLst>
        </pc:spChg>
        <pc:spChg chg="mod">
          <ac:chgData name="shaibalsaha" userId="b190d146-612a-4436-b916-d10121b0f341" providerId="ADAL" clId="{8E3530D6-FF86-F345-959D-379894753887}" dt="2024-12-05T00:49:30.669" v="948" actId="1076"/>
          <ac:spMkLst>
            <pc:docMk/>
            <pc:sldMk cId="1722094229" sldId="3860"/>
            <ac:spMk id="25" creationId="{60BB13E1-8D93-CE9C-9D33-C5C47D574519}"/>
          </ac:spMkLst>
        </pc:spChg>
        <pc:spChg chg="add mod">
          <ac:chgData name="shaibalsaha" userId="b190d146-612a-4436-b916-d10121b0f341" providerId="ADAL" clId="{8E3530D6-FF86-F345-959D-379894753887}" dt="2024-12-05T00:56:01.607" v="1014" actId="1076"/>
          <ac:spMkLst>
            <pc:docMk/>
            <pc:sldMk cId="1722094229" sldId="3860"/>
            <ac:spMk id="53" creationId="{B6C0C5B9-ACE9-5111-1C60-328C0F9E9764}"/>
          </ac:spMkLst>
        </pc:spChg>
        <pc:spChg chg="add del mod">
          <ac:chgData name="shaibalsaha" userId="b190d146-612a-4436-b916-d10121b0f341" providerId="ADAL" clId="{8E3530D6-FF86-F345-959D-379894753887}" dt="2024-12-05T00:56:11.200" v="1016" actId="478"/>
          <ac:spMkLst>
            <pc:docMk/>
            <pc:sldMk cId="1722094229" sldId="3860"/>
            <ac:spMk id="55" creationId="{B6300D49-DF32-1475-A773-B7DFF1CC320D}"/>
          </ac:spMkLst>
        </pc:spChg>
        <pc:spChg chg="mod">
          <ac:chgData name="shaibalsaha" userId="b190d146-612a-4436-b916-d10121b0f341" providerId="ADAL" clId="{8E3530D6-FF86-F345-959D-379894753887}" dt="2024-12-05T00:52:45.153" v="971" actId="20577"/>
          <ac:spMkLst>
            <pc:docMk/>
            <pc:sldMk cId="1722094229" sldId="3860"/>
            <ac:spMk id="74" creationId="{EBFD4C20-2799-F493-3FC4-B639BDE928A4}"/>
          </ac:spMkLst>
        </pc:spChg>
        <pc:spChg chg="mod">
          <ac:chgData name="shaibalsaha" userId="b190d146-612a-4436-b916-d10121b0f341" providerId="ADAL" clId="{8E3530D6-FF86-F345-959D-379894753887}" dt="2024-12-05T00:48:26.760" v="941" actId="1076"/>
          <ac:spMkLst>
            <pc:docMk/>
            <pc:sldMk cId="1722094229" sldId="3860"/>
            <ac:spMk id="75" creationId="{D484E413-B7CB-0965-7CF5-654C3A5C7A9D}"/>
          </ac:spMkLst>
        </pc:spChg>
        <pc:spChg chg="mod">
          <ac:chgData name="shaibalsaha" userId="b190d146-612a-4436-b916-d10121b0f341" providerId="ADAL" clId="{8E3530D6-FF86-F345-959D-379894753887}" dt="2024-12-05T00:45:24.817" v="922" actId="1076"/>
          <ac:spMkLst>
            <pc:docMk/>
            <pc:sldMk cId="1722094229" sldId="3860"/>
            <ac:spMk id="78" creationId="{EF2952E1-4382-4540-44E2-7B089D666652}"/>
          </ac:spMkLst>
        </pc:spChg>
        <pc:spChg chg="mod">
          <ac:chgData name="shaibalsaha" userId="b190d146-612a-4436-b916-d10121b0f341" providerId="ADAL" clId="{8E3530D6-FF86-F345-959D-379894753887}" dt="2024-12-05T00:45:24.817" v="922" actId="1076"/>
          <ac:spMkLst>
            <pc:docMk/>
            <pc:sldMk cId="1722094229" sldId="3860"/>
            <ac:spMk id="82" creationId="{036BC21E-BAC5-FB4D-BB81-C81F34112E59}"/>
          </ac:spMkLst>
        </pc:spChg>
        <pc:spChg chg="mod">
          <ac:chgData name="shaibalsaha" userId="b190d146-612a-4436-b916-d10121b0f341" providerId="ADAL" clId="{8E3530D6-FF86-F345-959D-379894753887}" dt="2024-12-05T00:46:37.443" v="930" actId="1076"/>
          <ac:spMkLst>
            <pc:docMk/>
            <pc:sldMk cId="1722094229" sldId="3860"/>
            <ac:spMk id="83" creationId="{98FD6AC2-538F-D198-F7C0-EE2284C78CEC}"/>
          </ac:spMkLst>
        </pc:spChg>
        <pc:spChg chg="mod">
          <ac:chgData name="shaibalsaha" userId="b190d146-612a-4436-b916-d10121b0f341" providerId="ADAL" clId="{8E3530D6-FF86-F345-959D-379894753887}" dt="2024-12-05T00:53:04.757" v="972" actId="1076"/>
          <ac:spMkLst>
            <pc:docMk/>
            <pc:sldMk cId="1722094229" sldId="3860"/>
            <ac:spMk id="1104" creationId="{71C36C03-77D6-87B0-1C21-76A225F80606}"/>
          </ac:spMkLst>
        </pc:spChg>
        <pc:spChg chg="mod">
          <ac:chgData name="shaibalsaha" userId="b190d146-612a-4436-b916-d10121b0f341" providerId="ADAL" clId="{8E3530D6-FF86-F345-959D-379894753887}" dt="2024-12-05T00:43:32.709" v="914" actId="1076"/>
          <ac:spMkLst>
            <pc:docMk/>
            <pc:sldMk cId="1722094229" sldId="3860"/>
            <ac:spMk id="1251" creationId="{8C54DF53-3078-B885-5CAC-C71FF2168D39}"/>
          </ac:spMkLst>
        </pc:spChg>
        <pc:spChg chg="mod">
          <ac:chgData name="shaibalsaha" userId="b190d146-612a-4436-b916-d10121b0f341" providerId="ADAL" clId="{8E3530D6-FF86-F345-959D-379894753887}" dt="2024-12-05T00:47:07.611" v="932" actId="1076"/>
          <ac:spMkLst>
            <pc:docMk/>
            <pc:sldMk cId="1722094229" sldId="3860"/>
            <ac:spMk id="1313" creationId="{BC0BC4C7-AEEA-1006-5CFB-0AF9CEF2C09C}"/>
          </ac:spMkLst>
        </pc:spChg>
        <pc:grpChg chg="mod">
          <ac:chgData name="shaibalsaha" userId="b190d146-612a-4436-b916-d10121b0f341" providerId="ADAL" clId="{8E3530D6-FF86-F345-959D-379894753887}" dt="2024-12-05T00:45:24.817" v="922" actId="1076"/>
          <ac:grpSpMkLst>
            <pc:docMk/>
            <pc:sldMk cId="1722094229" sldId="3860"/>
            <ac:grpSpMk id="64" creationId="{3AB27040-2D1F-B817-658E-EA153A454F87}"/>
          </ac:grpSpMkLst>
        </pc:grpChg>
        <pc:grpChg chg="mod">
          <ac:chgData name="shaibalsaha" userId="b190d146-612a-4436-b916-d10121b0f341" providerId="ADAL" clId="{8E3530D6-FF86-F345-959D-379894753887}" dt="2024-12-05T00:45:24.817" v="922" actId="1076"/>
          <ac:grpSpMkLst>
            <pc:docMk/>
            <pc:sldMk cId="1722094229" sldId="3860"/>
            <ac:grpSpMk id="65" creationId="{14E5DB78-2EC6-0AF8-6D4D-3FD768BDB117}"/>
          </ac:grpSpMkLst>
        </pc:grpChg>
        <pc:grpChg chg="mod">
          <ac:chgData name="shaibalsaha" userId="b190d146-612a-4436-b916-d10121b0f341" providerId="ADAL" clId="{8E3530D6-FF86-F345-959D-379894753887}" dt="2024-12-05T00:45:38.090" v="923" actId="1076"/>
          <ac:grpSpMkLst>
            <pc:docMk/>
            <pc:sldMk cId="1722094229" sldId="3860"/>
            <ac:grpSpMk id="1249" creationId="{193C5868-DC1D-0D98-8F53-5C7D47430871}"/>
          </ac:grpSpMkLst>
        </pc:grpChg>
        <pc:picChg chg="mod">
          <ac:chgData name="shaibalsaha" userId="b190d146-612a-4436-b916-d10121b0f341" providerId="ADAL" clId="{8E3530D6-FF86-F345-959D-379894753887}" dt="2024-12-05T00:45:24.817" v="922" actId="1076"/>
          <ac:picMkLst>
            <pc:docMk/>
            <pc:sldMk cId="1722094229" sldId="3860"/>
            <ac:picMk id="66" creationId="{CDF8DFD7-5BE9-354D-C950-7320321FC0CB}"/>
          </ac:picMkLst>
        </pc:picChg>
        <pc:picChg chg="mod">
          <ac:chgData name="shaibalsaha" userId="b190d146-612a-4436-b916-d10121b0f341" providerId="ADAL" clId="{8E3530D6-FF86-F345-959D-379894753887}" dt="2024-12-05T00:45:24.817" v="922" actId="1076"/>
          <ac:picMkLst>
            <pc:docMk/>
            <pc:sldMk cId="1722094229" sldId="3860"/>
            <ac:picMk id="67" creationId="{78761977-4880-99DD-B9E3-F8D9705F7706}"/>
          </ac:picMkLst>
        </pc:picChg>
        <pc:picChg chg="mod">
          <ac:chgData name="shaibalsaha" userId="b190d146-612a-4436-b916-d10121b0f341" providerId="ADAL" clId="{8E3530D6-FF86-F345-959D-379894753887}" dt="2024-12-05T00:45:24.817" v="922" actId="1076"/>
          <ac:picMkLst>
            <pc:docMk/>
            <pc:sldMk cId="1722094229" sldId="3860"/>
            <ac:picMk id="73" creationId="{626E8386-DB55-02D3-4240-4679B998FBCD}"/>
          </ac:picMkLst>
        </pc:picChg>
        <pc:picChg chg="mod">
          <ac:chgData name="shaibalsaha" userId="b190d146-612a-4436-b916-d10121b0f341" providerId="ADAL" clId="{8E3530D6-FF86-F345-959D-379894753887}" dt="2024-12-05T00:45:24.817" v="922" actId="1076"/>
          <ac:picMkLst>
            <pc:docMk/>
            <pc:sldMk cId="1722094229" sldId="3860"/>
            <ac:picMk id="76" creationId="{42A142A4-B786-D396-1A81-B958AEAF0FD1}"/>
          </ac:picMkLst>
        </pc:picChg>
        <pc:cxnChg chg="mod">
          <ac:chgData name="shaibalsaha" userId="b190d146-612a-4436-b916-d10121b0f341" providerId="ADAL" clId="{8E3530D6-FF86-F345-959D-379894753887}" dt="2024-12-05T00:48:26.760" v="941" actId="1076"/>
          <ac:cxnSpMkLst>
            <pc:docMk/>
            <pc:sldMk cId="1722094229" sldId="3860"/>
            <ac:cxnSpMk id="11" creationId="{EB53DF27-E8DB-B690-003B-0CCB0CEB6315}"/>
          </ac:cxnSpMkLst>
        </pc:cxnChg>
        <pc:cxnChg chg="mod">
          <ac:chgData name="shaibalsaha" userId="b190d146-612a-4436-b916-d10121b0f341" providerId="ADAL" clId="{8E3530D6-FF86-F345-959D-379894753887}" dt="2024-12-05T00:49:12.051" v="946" actId="14100"/>
          <ac:cxnSpMkLst>
            <pc:docMk/>
            <pc:sldMk cId="1722094229" sldId="3860"/>
            <ac:cxnSpMk id="14" creationId="{AA9545D1-5249-91DF-D5B6-E5E7C2161BCC}"/>
          </ac:cxnSpMkLst>
        </pc:cxnChg>
        <pc:cxnChg chg="mod">
          <ac:chgData name="shaibalsaha" userId="b190d146-612a-4436-b916-d10121b0f341" providerId="ADAL" clId="{8E3530D6-FF86-F345-959D-379894753887}" dt="2024-12-05T00:48:26.760" v="941" actId="1076"/>
          <ac:cxnSpMkLst>
            <pc:docMk/>
            <pc:sldMk cId="1722094229" sldId="3860"/>
            <ac:cxnSpMk id="19" creationId="{A3E4B562-8B52-BAC7-04E4-A700267980C8}"/>
          </ac:cxnSpMkLst>
        </pc:cxnChg>
        <pc:cxnChg chg="mod">
          <ac:chgData name="shaibalsaha" userId="b190d146-612a-4436-b916-d10121b0f341" providerId="ADAL" clId="{8E3530D6-FF86-F345-959D-379894753887}" dt="2024-12-05T00:45:24.817" v="922" actId="1076"/>
          <ac:cxnSpMkLst>
            <pc:docMk/>
            <pc:sldMk cId="1722094229" sldId="3860"/>
            <ac:cxnSpMk id="28" creationId="{4981602C-6768-737E-2665-669C88B920AD}"/>
          </ac:cxnSpMkLst>
        </pc:cxnChg>
        <pc:cxnChg chg="mod">
          <ac:chgData name="shaibalsaha" userId="b190d146-612a-4436-b916-d10121b0f341" providerId="ADAL" clId="{8E3530D6-FF86-F345-959D-379894753887}" dt="2024-12-05T00:48:26.760" v="941" actId="1076"/>
          <ac:cxnSpMkLst>
            <pc:docMk/>
            <pc:sldMk cId="1722094229" sldId="3860"/>
            <ac:cxnSpMk id="59" creationId="{BA19C69A-F151-503E-313B-7AEEE8A5A0F3}"/>
          </ac:cxnSpMkLst>
        </pc:cxnChg>
        <pc:cxnChg chg="mod">
          <ac:chgData name="shaibalsaha" userId="b190d146-612a-4436-b916-d10121b0f341" providerId="ADAL" clId="{8E3530D6-FF86-F345-959D-379894753887}" dt="2024-12-05T00:57:42.216" v="1024" actId="1076"/>
          <ac:cxnSpMkLst>
            <pc:docMk/>
            <pc:sldMk cId="1722094229" sldId="3860"/>
            <ac:cxnSpMk id="84" creationId="{B5240419-349D-2DE0-6E7C-CEA5448C6561}"/>
          </ac:cxnSpMkLst>
        </pc:cxnChg>
        <pc:cxnChg chg="mod">
          <ac:chgData name="shaibalsaha" userId="b190d146-612a-4436-b916-d10121b0f341" providerId="ADAL" clId="{8E3530D6-FF86-F345-959D-379894753887}" dt="2024-12-05T00:44:13.723" v="918" actId="1076"/>
          <ac:cxnSpMkLst>
            <pc:docMk/>
            <pc:sldMk cId="1722094229" sldId="3860"/>
            <ac:cxnSpMk id="1049" creationId="{913E1FA2-846E-A29A-BD23-E2C0E68205E0}"/>
          </ac:cxnSpMkLst>
        </pc:cxnChg>
        <pc:cxnChg chg="mod">
          <ac:chgData name="shaibalsaha" userId="b190d146-612a-4436-b916-d10121b0f341" providerId="ADAL" clId="{8E3530D6-FF86-F345-959D-379894753887}" dt="2024-12-05T00:46:10.133" v="926" actId="1076"/>
          <ac:cxnSpMkLst>
            <pc:docMk/>
            <pc:sldMk cId="1722094229" sldId="3860"/>
            <ac:cxnSpMk id="1054" creationId="{B4F68E07-7C39-EB46-E97A-812A64742D02}"/>
          </ac:cxnSpMkLst>
        </pc:cxnChg>
        <pc:cxnChg chg="mod">
          <ac:chgData name="shaibalsaha" userId="b190d146-612a-4436-b916-d10121b0f341" providerId="ADAL" clId="{8E3530D6-FF86-F345-959D-379894753887}" dt="2024-12-05T00:46:10.133" v="926" actId="1076"/>
          <ac:cxnSpMkLst>
            <pc:docMk/>
            <pc:sldMk cId="1722094229" sldId="3860"/>
            <ac:cxnSpMk id="1302" creationId="{01F6B161-8353-4D60-9C33-613794026113}"/>
          </ac:cxnSpMkLst>
        </pc:cxnChg>
      </pc:sldChg>
      <pc:sldChg chg="new del">
        <pc:chgData name="shaibalsaha" userId="b190d146-612a-4436-b916-d10121b0f341" providerId="ADAL" clId="{8E3530D6-FF86-F345-959D-379894753887}" dt="2024-12-05T02:30:55.531" v="1772" actId="2696"/>
        <pc:sldMkLst>
          <pc:docMk/>
          <pc:sldMk cId="2737113388" sldId="3861"/>
        </pc:sldMkLst>
      </pc:sldChg>
      <pc:sldChg chg="addSp delSp modSp add mod modAnim modNotesTx">
        <pc:chgData name="shaibalsaha" userId="b190d146-612a-4436-b916-d10121b0f341" providerId="ADAL" clId="{8E3530D6-FF86-F345-959D-379894753887}" dt="2024-12-05T18:01:09.730" v="5968" actId="20577"/>
        <pc:sldMkLst>
          <pc:docMk/>
          <pc:sldMk cId="3103132361" sldId="3862"/>
        </pc:sldMkLst>
        <pc:spChg chg="mod">
          <ac:chgData name="shaibalsaha" userId="b190d146-612a-4436-b916-d10121b0f341" providerId="ADAL" clId="{8E3530D6-FF86-F345-959D-379894753887}" dt="2024-12-05T01:13:58.089" v="1085" actId="20577"/>
          <ac:spMkLst>
            <pc:docMk/>
            <pc:sldMk cId="3103132361" sldId="3862"/>
            <ac:spMk id="2" creationId="{8D031AB7-A8E6-6639-1943-CAB542E81753}"/>
          </ac:spMkLst>
        </pc:spChg>
        <pc:spChg chg="add mod">
          <ac:chgData name="shaibalsaha" userId="b190d146-612a-4436-b916-d10121b0f341" providerId="ADAL" clId="{8E3530D6-FF86-F345-959D-379894753887}" dt="2024-12-05T02:30:17.550" v="1767" actId="1076"/>
          <ac:spMkLst>
            <pc:docMk/>
            <pc:sldMk cId="3103132361" sldId="3862"/>
            <ac:spMk id="7" creationId="{B29BCAF4-60DD-2E9E-3ED7-3865BCDF3017}"/>
          </ac:spMkLst>
        </pc:spChg>
        <pc:spChg chg="add mod topLvl">
          <ac:chgData name="shaibalsaha" userId="b190d146-612a-4436-b916-d10121b0f341" providerId="ADAL" clId="{8E3530D6-FF86-F345-959D-379894753887}" dt="2024-12-05T02:21:38.898" v="1654" actId="165"/>
          <ac:spMkLst>
            <pc:docMk/>
            <pc:sldMk cId="3103132361" sldId="3862"/>
            <ac:spMk id="8" creationId="{A77BFE41-C55E-20B5-8095-F603E579CAC9}"/>
          </ac:spMkLst>
        </pc:spChg>
        <pc:spChg chg="add mod">
          <ac:chgData name="shaibalsaha" userId="b190d146-612a-4436-b916-d10121b0f341" providerId="ADAL" clId="{8E3530D6-FF86-F345-959D-379894753887}" dt="2024-12-05T02:20:32.997" v="1650" actId="1076"/>
          <ac:spMkLst>
            <pc:docMk/>
            <pc:sldMk cId="3103132361" sldId="3862"/>
            <ac:spMk id="9" creationId="{510675E6-B259-EDDB-FD94-9C06F9221449}"/>
          </ac:spMkLst>
        </pc:spChg>
        <pc:spChg chg="add mod topLvl">
          <ac:chgData name="shaibalsaha" userId="b190d146-612a-4436-b916-d10121b0f341" providerId="ADAL" clId="{8E3530D6-FF86-F345-959D-379894753887}" dt="2024-12-05T02:21:38.898" v="1654" actId="165"/>
          <ac:spMkLst>
            <pc:docMk/>
            <pc:sldMk cId="3103132361" sldId="3862"/>
            <ac:spMk id="10" creationId="{9109C506-D80C-63FC-C05A-94FE98E8B49A}"/>
          </ac:spMkLst>
        </pc:spChg>
        <pc:spChg chg="del">
          <ac:chgData name="shaibalsaha" userId="b190d146-612a-4436-b916-d10121b0f341" providerId="ADAL" clId="{8E3530D6-FF86-F345-959D-379894753887}" dt="2024-12-05T01:14:07.081" v="1086" actId="478"/>
          <ac:spMkLst>
            <pc:docMk/>
            <pc:sldMk cId="3103132361" sldId="3862"/>
            <ac:spMk id="10" creationId="{DEB5CF63-45E9-CAD3-EA11-07E6DA482C0D}"/>
          </ac:spMkLst>
        </pc:spChg>
        <pc:spChg chg="add mod">
          <ac:chgData name="shaibalsaha" userId="b190d146-612a-4436-b916-d10121b0f341" providerId="ADAL" clId="{8E3530D6-FF86-F345-959D-379894753887}" dt="2024-12-05T02:18:52.241" v="1630" actId="1076"/>
          <ac:spMkLst>
            <pc:docMk/>
            <pc:sldMk cId="3103132361" sldId="3862"/>
            <ac:spMk id="11" creationId="{9C1A26A9-77A1-4823-4ADD-744BC313AECE}"/>
          </ac:spMkLst>
        </pc:spChg>
        <pc:spChg chg="add mod">
          <ac:chgData name="shaibalsaha" userId="b190d146-612a-4436-b916-d10121b0f341" providerId="ADAL" clId="{8E3530D6-FF86-F345-959D-379894753887}" dt="2024-12-05T02:14:57.670" v="1560" actId="1076"/>
          <ac:spMkLst>
            <pc:docMk/>
            <pc:sldMk cId="3103132361" sldId="3862"/>
            <ac:spMk id="12" creationId="{AF79DFDA-3F6E-63C2-AF32-782A6B3556CD}"/>
          </ac:spMkLst>
        </pc:spChg>
        <pc:spChg chg="add mod">
          <ac:chgData name="shaibalsaha" userId="b190d146-612a-4436-b916-d10121b0f341" providerId="ADAL" clId="{8E3530D6-FF86-F345-959D-379894753887}" dt="2024-12-05T02:18:25.423" v="1626" actId="1076"/>
          <ac:spMkLst>
            <pc:docMk/>
            <pc:sldMk cId="3103132361" sldId="3862"/>
            <ac:spMk id="13" creationId="{C5DB2860-67D9-C84D-81E7-D27BADB560BE}"/>
          </ac:spMkLst>
        </pc:spChg>
        <pc:spChg chg="add mod">
          <ac:chgData name="shaibalsaha" userId="b190d146-612a-4436-b916-d10121b0f341" providerId="ADAL" clId="{8E3530D6-FF86-F345-959D-379894753887}" dt="2024-12-05T02:30:23.949" v="1769" actId="1076"/>
          <ac:spMkLst>
            <pc:docMk/>
            <pc:sldMk cId="3103132361" sldId="3862"/>
            <ac:spMk id="18" creationId="{EE7C2A9A-8F9F-9957-0B46-82B38109DA80}"/>
          </ac:spMkLst>
        </pc:spChg>
        <pc:grpChg chg="add mod">
          <ac:chgData name="shaibalsaha" userId="b190d146-612a-4436-b916-d10121b0f341" providerId="ADAL" clId="{8E3530D6-FF86-F345-959D-379894753887}" dt="2024-12-05T02:30:21.219" v="1768" actId="1076"/>
          <ac:grpSpMkLst>
            <pc:docMk/>
            <pc:sldMk cId="3103132361" sldId="3862"/>
            <ac:grpSpMk id="6" creationId="{A429FBE4-1927-67B1-878F-53544ABF5620}"/>
          </ac:grpSpMkLst>
        </pc:grpChg>
        <pc:grpChg chg="add mod">
          <ac:chgData name="shaibalsaha" userId="b190d146-612a-4436-b916-d10121b0f341" providerId="ADAL" clId="{8E3530D6-FF86-F345-959D-379894753887}" dt="2024-12-05T02:19:53.070" v="1634" actId="1076"/>
          <ac:grpSpMkLst>
            <pc:docMk/>
            <pc:sldMk cId="3103132361" sldId="3862"/>
            <ac:grpSpMk id="14" creationId="{B5E77192-F5FE-504F-37BE-969D7F1D205E}"/>
          </ac:grpSpMkLst>
        </pc:grpChg>
        <pc:grpChg chg="add mod topLvl">
          <ac:chgData name="shaibalsaha" userId="b190d146-612a-4436-b916-d10121b0f341" providerId="ADAL" clId="{8E3530D6-FF86-F345-959D-379894753887}" dt="2024-12-05T02:21:54.674" v="1655" actId="1076"/>
          <ac:grpSpMkLst>
            <pc:docMk/>
            <pc:sldMk cId="3103132361" sldId="3862"/>
            <ac:grpSpMk id="15" creationId="{50EB22D2-2BD3-C4C1-F657-D3AD6ACEB6D1}"/>
          </ac:grpSpMkLst>
        </pc:grpChg>
        <pc:grpChg chg="add del mod">
          <ac:chgData name="shaibalsaha" userId="b190d146-612a-4436-b916-d10121b0f341" providerId="ADAL" clId="{8E3530D6-FF86-F345-959D-379894753887}" dt="2024-12-05T02:21:38.898" v="1654" actId="165"/>
          <ac:grpSpMkLst>
            <pc:docMk/>
            <pc:sldMk cId="3103132361" sldId="3862"/>
            <ac:grpSpMk id="16" creationId="{7D06665D-3280-2B61-7D9B-CA79F0ABC83C}"/>
          </ac:grpSpMkLst>
        </pc:grpChg>
        <pc:grpChg chg="add mod">
          <ac:chgData name="shaibalsaha" userId="b190d146-612a-4436-b916-d10121b0f341" providerId="ADAL" clId="{8E3530D6-FF86-F345-959D-379894753887}" dt="2024-12-05T02:22:09.615" v="1657" actId="1076"/>
          <ac:grpSpMkLst>
            <pc:docMk/>
            <pc:sldMk cId="3103132361" sldId="3862"/>
            <ac:grpSpMk id="17" creationId="{717BDF58-449F-BE29-6EDB-044132927E46}"/>
          </ac:grpSpMkLst>
        </pc:grpChg>
        <pc:picChg chg="add mod">
          <ac:chgData name="shaibalsaha" userId="b190d146-612a-4436-b916-d10121b0f341" providerId="ADAL" clId="{8E3530D6-FF86-F345-959D-379894753887}" dt="2024-12-05T01:59:09.643" v="1090" actId="1076"/>
          <ac:picMkLst>
            <pc:docMk/>
            <pc:sldMk cId="3103132361" sldId="3862"/>
            <ac:picMk id="3" creationId="{91B15D07-2F9F-6496-030A-CEED37F0AE92}"/>
          </ac:picMkLst>
        </pc:picChg>
        <pc:picChg chg="add mod">
          <ac:chgData name="shaibalsaha" userId="b190d146-612a-4436-b916-d10121b0f341" providerId="ADAL" clId="{8E3530D6-FF86-F345-959D-379894753887}" dt="2024-12-05T01:59:05.648" v="1089" actId="1076"/>
          <ac:picMkLst>
            <pc:docMk/>
            <pc:sldMk cId="3103132361" sldId="3862"/>
            <ac:picMk id="5" creationId="{390F5D80-A288-18F9-66E7-493A499B3579}"/>
          </ac:picMkLst>
        </pc:picChg>
      </pc:sldChg>
      <pc:sldChg chg="addSp delSp modSp add del mod">
        <pc:chgData name="shaibalsaha" userId="b190d146-612a-4436-b916-d10121b0f341" providerId="ADAL" clId="{8E3530D6-FF86-F345-959D-379894753887}" dt="2024-12-05T02:44:20.293" v="1867" actId="2696"/>
        <pc:sldMkLst>
          <pc:docMk/>
          <pc:sldMk cId="398483404" sldId="3863"/>
        </pc:sldMkLst>
        <pc:spChg chg="mod">
          <ac:chgData name="shaibalsaha" userId="b190d146-612a-4436-b916-d10121b0f341" providerId="ADAL" clId="{8E3530D6-FF86-F345-959D-379894753887}" dt="2024-12-05T02:33:33.463" v="1828" actId="20577"/>
          <ac:spMkLst>
            <pc:docMk/>
            <pc:sldMk cId="398483404" sldId="3863"/>
            <ac:spMk id="2" creationId="{E00C42FF-FAEE-4C18-BE7B-DA8506B7CD52}"/>
          </ac:spMkLst>
        </pc:spChg>
        <pc:spChg chg="add mod">
          <ac:chgData name="shaibalsaha" userId="b190d146-612a-4436-b916-d10121b0f341" providerId="ADAL" clId="{8E3530D6-FF86-F345-959D-379894753887}" dt="2024-12-05T02:33:59.948" v="1866" actId="313"/>
          <ac:spMkLst>
            <pc:docMk/>
            <pc:sldMk cId="398483404" sldId="3863"/>
            <ac:spMk id="3" creationId="{2B24E606-DE4F-392C-121C-39BAD8683475}"/>
          </ac:spMkLst>
        </pc:spChg>
        <pc:spChg chg="del">
          <ac:chgData name="shaibalsaha" userId="b190d146-612a-4436-b916-d10121b0f341" providerId="ADAL" clId="{8E3530D6-FF86-F345-959D-379894753887}" dt="2024-12-05T02:31:23.309" v="1780" actId="478"/>
          <ac:spMkLst>
            <pc:docMk/>
            <pc:sldMk cId="398483404" sldId="3863"/>
            <ac:spMk id="10" creationId="{F4ACFBB4-FEA4-6AC3-AF87-F9D9D06D7AD0}"/>
          </ac:spMkLst>
        </pc:spChg>
      </pc:sldChg>
      <pc:sldChg chg="modSp add mod ord modNotesTx">
        <pc:chgData name="shaibalsaha" userId="b190d146-612a-4436-b916-d10121b0f341" providerId="ADAL" clId="{8E3530D6-FF86-F345-959D-379894753887}" dt="2024-12-05T18:03:58.002" v="6443" actId="20577"/>
        <pc:sldMkLst>
          <pc:docMk/>
          <pc:sldMk cId="1518968688" sldId="3863"/>
        </pc:sldMkLst>
        <pc:spChg chg="mod">
          <ac:chgData name="shaibalsaha" userId="b190d146-612a-4436-b916-d10121b0f341" providerId="ADAL" clId="{8E3530D6-FF86-F345-959D-379894753887}" dt="2024-12-05T05:04:54.053" v="1880" actId="20577"/>
          <ac:spMkLst>
            <pc:docMk/>
            <pc:sldMk cId="1518968688" sldId="3863"/>
            <ac:spMk id="2" creationId="{C0C4C811-B7BA-DFA1-13CF-461246F1704D}"/>
          </ac:spMkLst>
        </pc:spChg>
        <pc:spChg chg="mod">
          <ac:chgData name="shaibalsaha" userId="b190d146-612a-4436-b916-d10121b0f341" providerId="ADAL" clId="{8E3530D6-FF86-F345-959D-379894753887}" dt="2024-12-05T05:09:46.259" v="2358" actId="20577"/>
          <ac:spMkLst>
            <pc:docMk/>
            <pc:sldMk cId="1518968688" sldId="3863"/>
            <ac:spMk id="10" creationId="{9690367A-18C8-38E3-7E6E-2F2EA8301F9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76AB79-C677-3DB7-78CF-9305D586148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13AB137-CEA6-0244-F12B-1ECC21172D0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DC994AA-C437-4EF4-8BEF-0B832D7FA420}" type="datetimeFigureOut">
              <a:rPr lang="en-US" smtClean="0"/>
              <a:t>12/13/24</a:t>
            </a:fld>
            <a:endParaRPr lang="en-US"/>
          </a:p>
        </p:txBody>
      </p:sp>
      <p:sp>
        <p:nvSpPr>
          <p:cNvPr id="4" name="Footer Placeholder 3">
            <a:extLst>
              <a:ext uri="{FF2B5EF4-FFF2-40B4-BE49-F238E27FC236}">
                <a16:creationId xmlns:a16="http://schemas.microsoft.com/office/drawing/2014/main" id="{0868EC96-C6CC-F2AF-D90F-143F4D20A07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94F8EC8D-EF88-0275-F75C-A789924433B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F757874-EF65-4B61-B062-40C932C81294}" type="slidenum">
              <a:rPr lang="en-US" smtClean="0"/>
              <a:t>‹#›</a:t>
            </a:fld>
            <a:endParaRPr lang="en-US"/>
          </a:p>
        </p:txBody>
      </p:sp>
    </p:spTree>
    <p:extLst>
      <p:ext uri="{BB962C8B-B14F-4D97-AF65-F5344CB8AC3E}">
        <p14:creationId xmlns:p14="http://schemas.microsoft.com/office/powerpoint/2010/main" val="34720278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20CE03-6C3A-EB4D-A9B1-7EFD38B58412}" type="datetimeFigureOut">
              <a:rPr lang="en-US" smtClean="0"/>
              <a:t>12/13/24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57D50D-BAA9-464B-B391-243138E078D8}" type="slidenum">
              <a:rPr lang="en-US" smtClean="0"/>
              <a:t>‹#›</a:t>
            </a:fld>
            <a:endParaRPr lang="en-US"/>
          </a:p>
        </p:txBody>
      </p:sp>
    </p:spTree>
    <p:extLst>
      <p:ext uri="{BB962C8B-B14F-4D97-AF65-F5344CB8AC3E}">
        <p14:creationId xmlns:p14="http://schemas.microsoft.com/office/powerpoint/2010/main" val="490924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Today we will present our project...</a:t>
            </a:r>
          </a:p>
        </p:txBody>
      </p:sp>
      <p:sp>
        <p:nvSpPr>
          <p:cNvPr id="4" name="Slide Number Placeholder 3"/>
          <p:cNvSpPr>
            <a:spLocks noGrp="1"/>
          </p:cNvSpPr>
          <p:nvPr>
            <p:ph type="sldNum" sz="quarter" idx="5"/>
          </p:nvPr>
        </p:nvSpPr>
        <p:spPr/>
        <p:txBody>
          <a:bodyPr/>
          <a:lstStyle/>
          <a:p>
            <a:fld id="{8B57D50D-BAA9-464B-B391-243138E078D8}" type="slidenum">
              <a:rPr lang="en-US" smtClean="0"/>
              <a:t>0</a:t>
            </a:fld>
            <a:endParaRPr lang="en-US"/>
          </a:p>
        </p:txBody>
      </p:sp>
    </p:spTree>
    <p:extLst>
      <p:ext uri="{BB962C8B-B14F-4D97-AF65-F5344CB8AC3E}">
        <p14:creationId xmlns:p14="http://schemas.microsoft.com/office/powerpoint/2010/main" val="23882297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7C643E-3E2C-3BF9-06D0-763FB9FBA57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C3FED3E-F353-50CA-48A6-0E16131EF61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2B6A3F2-B192-D809-8920-22EBE4D9D0CE}"/>
              </a:ext>
            </a:extLst>
          </p:cNvPr>
          <p:cNvSpPr>
            <a:spLocks noGrp="1"/>
          </p:cNvSpPr>
          <p:nvPr>
            <p:ph type="body" idx="1"/>
          </p:nvPr>
        </p:nvSpPr>
        <p:spPr/>
        <p:txBody>
          <a:bodyPr/>
          <a:lstStyle/>
          <a:p>
            <a:r>
              <a:rPr lang="en-US"/>
              <a:t>Currently, we used </a:t>
            </a:r>
            <a:r>
              <a:rPr lang="en-US" err="1"/>
              <a:t>mobilevit_s</a:t>
            </a:r>
            <a:r>
              <a:rPr lang="en-US"/>
              <a:t> model and bit-widths only used 4 and 8. However, our current implementation code can take any bit-widths for this analysis with simple change. Describe the other things. </a:t>
            </a:r>
          </a:p>
          <a:p>
            <a:r>
              <a:rPr lang="en-US"/>
              <a:t>Click</a:t>
            </a:r>
          </a:p>
          <a:p>
            <a:endParaRPr lang="en-US"/>
          </a:p>
          <a:p>
            <a:r>
              <a:rPr lang="en-US"/>
              <a:t>For the hardware, we currently used 3080 GPU from Nvidia to esteemed energy. We can get the maximum energy consumed after applying quantization on the layer. Usually power in a </a:t>
            </a:r>
            <a:r>
              <a:rPr lang="en-US" err="1"/>
              <a:t>gpu</a:t>
            </a:r>
            <a:r>
              <a:rPr lang="en-US"/>
              <a:t> in total is summation of base power, memory, and flops. We omitted 80W as it used for memory which is 240 W and maximum flops for this </a:t>
            </a:r>
            <a:r>
              <a:rPr lang="en-US" err="1"/>
              <a:t>gpu</a:t>
            </a:r>
            <a:r>
              <a:rPr lang="en-US"/>
              <a:t> is 28.77e12. dividing max power over max flops will give us the power </a:t>
            </a:r>
            <a:r>
              <a:rPr lang="en-US" err="1"/>
              <a:t>perflops</a:t>
            </a:r>
            <a:r>
              <a:rPr lang="en-US"/>
              <a:t>. Which later used to calculate the energy we can see the equation. There is the sample output of the sensitive analysis.</a:t>
            </a:r>
          </a:p>
        </p:txBody>
      </p:sp>
      <p:sp>
        <p:nvSpPr>
          <p:cNvPr id="4" name="Slide Number Placeholder 3">
            <a:extLst>
              <a:ext uri="{FF2B5EF4-FFF2-40B4-BE49-F238E27FC236}">
                <a16:creationId xmlns:a16="http://schemas.microsoft.com/office/drawing/2014/main" id="{B11D5466-F01B-5B99-914D-FD341600D748}"/>
              </a:ext>
            </a:extLst>
          </p:cNvPr>
          <p:cNvSpPr>
            <a:spLocks noGrp="1"/>
          </p:cNvSpPr>
          <p:nvPr>
            <p:ph type="sldNum" sz="quarter" idx="5"/>
          </p:nvPr>
        </p:nvSpPr>
        <p:spPr/>
        <p:txBody>
          <a:bodyPr/>
          <a:lstStyle/>
          <a:p>
            <a:fld id="{8B57D50D-BAA9-464B-B391-243138E078D8}" type="slidenum">
              <a:rPr lang="en-US" smtClean="0"/>
              <a:t>9</a:t>
            </a:fld>
            <a:endParaRPr lang="en-US"/>
          </a:p>
        </p:txBody>
      </p:sp>
    </p:spTree>
    <p:extLst>
      <p:ext uri="{BB962C8B-B14F-4D97-AF65-F5344CB8AC3E}">
        <p14:creationId xmlns:p14="http://schemas.microsoft.com/office/powerpoint/2010/main" val="1369711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94395A-A427-B55B-536C-BA0A0180539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A268954-92E3-D963-D5F1-AF1B054027B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F845781-CA83-2A4D-8E4C-C3FC6425E56B}"/>
              </a:ext>
            </a:extLst>
          </p:cNvPr>
          <p:cNvSpPr>
            <a:spLocks noGrp="1"/>
          </p:cNvSpPr>
          <p:nvPr>
            <p:ph type="body" idx="1"/>
          </p:nvPr>
        </p:nvSpPr>
        <p:spPr/>
        <p:txBody>
          <a:bodyPr/>
          <a:lstStyle/>
          <a:p>
            <a:r>
              <a:rPr lang="en-US"/>
              <a:t>This is the rough timeline. We accomplish until stage 2 and now working on stage 3 to develop the search engine. </a:t>
            </a:r>
          </a:p>
        </p:txBody>
      </p:sp>
      <p:sp>
        <p:nvSpPr>
          <p:cNvPr id="4" name="Slide Number Placeholder 3">
            <a:extLst>
              <a:ext uri="{FF2B5EF4-FFF2-40B4-BE49-F238E27FC236}">
                <a16:creationId xmlns:a16="http://schemas.microsoft.com/office/drawing/2014/main" id="{4658E8FB-2EDE-EBAA-C47D-639A8A5488E7}"/>
              </a:ext>
            </a:extLst>
          </p:cNvPr>
          <p:cNvSpPr>
            <a:spLocks noGrp="1"/>
          </p:cNvSpPr>
          <p:nvPr>
            <p:ph type="sldNum" sz="quarter" idx="5"/>
          </p:nvPr>
        </p:nvSpPr>
        <p:spPr/>
        <p:txBody>
          <a:bodyPr/>
          <a:lstStyle/>
          <a:p>
            <a:fld id="{8B57D50D-BAA9-464B-B391-243138E078D8}" type="slidenum">
              <a:rPr lang="en-US" smtClean="0"/>
              <a:t>10</a:t>
            </a:fld>
            <a:endParaRPr lang="en-US"/>
          </a:p>
        </p:txBody>
      </p:sp>
    </p:spTree>
    <p:extLst>
      <p:ext uri="{BB962C8B-B14F-4D97-AF65-F5344CB8AC3E}">
        <p14:creationId xmlns:p14="http://schemas.microsoft.com/office/powerpoint/2010/main" val="22374188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00B30F-F7F6-A9F5-C1BC-55E5557AEEE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656F226-C847-85F6-A3A7-BFD60A4DAFF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62D1ABE-FC4A-AF03-BFD1-71DF899D1655}"/>
              </a:ext>
            </a:extLst>
          </p:cNvPr>
          <p:cNvSpPr>
            <a:spLocks noGrp="1"/>
          </p:cNvSpPr>
          <p:nvPr>
            <p:ph type="body" idx="1"/>
          </p:nvPr>
        </p:nvSpPr>
        <p:spPr/>
        <p:txBody>
          <a:bodyPr/>
          <a:lstStyle/>
          <a:p>
            <a:r>
              <a:rPr lang="en-US"/>
              <a:t>Here is the conclusion, we aim to propose a hardware efficient quantization policy for hybrid </a:t>
            </a:r>
            <a:r>
              <a:rPr lang="en-US" err="1"/>
              <a:t>model.The</a:t>
            </a:r>
            <a:r>
              <a:rPr lang="en-US"/>
              <a:t> detailed layer by layer sensitive analysis we conduct is one of the important thing in our proposed </a:t>
            </a:r>
            <a:r>
              <a:rPr lang="en-US" err="1"/>
              <a:t>framwork</a:t>
            </a:r>
            <a:r>
              <a:rPr lang="en-US"/>
              <a:t>. We will focus to design the search space to find the suboptimal quantization policy with real hardware deployment.</a:t>
            </a:r>
          </a:p>
        </p:txBody>
      </p:sp>
      <p:sp>
        <p:nvSpPr>
          <p:cNvPr id="4" name="Slide Number Placeholder 3">
            <a:extLst>
              <a:ext uri="{FF2B5EF4-FFF2-40B4-BE49-F238E27FC236}">
                <a16:creationId xmlns:a16="http://schemas.microsoft.com/office/drawing/2014/main" id="{724FC4F8-13D4-D76F-3D32-3AEC3636F827}"/>
              </a:ext>
            </a:extLst>
          </p:cNvPr>
          <p:cNvSpPr>
            <a:spLocks noGrp="1"/>
          </p:cNvSpPr>
          <p:nvPr>
            <p:ph type="sldNum" sz="quarter" idx="5"/>
          </p:nvPr>
        </p:nvSpPr>
        <p:spPr/>
        <p:txBody>
          <a:bodyPr/>
          <a:lstStyle/>
          <a:p>
            <a:fld id="{8B57D50D-BAA9-464B-B391-243138E078D8}" type="slidenum">
              <a:rPr lang="en-US" smtClean="0"/>
              <a:t>11</a:t>
            </a:fld>
            <a:endParaRPr lang="en-US"/>
          </a:p>
        </p:txBody>
      </p:sp>
    </p:spTree>
    <p:extLst>
      <p:ext uri="{BB962C8B-B14F-4D97-AF65-F5344CB8AC3E}">
        <p14:creationId xmlns:p14="http://schemas.microsoft.com/office/powerpoint/2010/main" val="27140922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Those are some references in this slides.</a:t>
            </a:r>
          </a:p>
        </p:txBody>
      </p:sp>
      <p:sp>
        <p:nvSpPr>
          <p:cNvPr id="4" name="Slide Number Placeholder 3"/>
          <p:cNvSpPr>
            <a:spLocks noGrp="1"/>
          </p:cNvSpPr>
          <p:nvPr>
            <p:ph type="sldNum" sz="quarter" idx="5"/>
          </p:nvPr>
        </p:nvSpPr>
        <p:spPr/>
        <p:txBody>
          <a:bodyPr/>
          <a:lstStyle/>
          <a:p>
            <a:fld id="{8B57D50D-BAA9-464B-B391-243138E078D8}" type="slidenum">
              <a:rPr lang="en-US" smtClean="0"/>
              <a:t>12</a:t>
            </a:fld>
            <a:endParaRPr lang="en-US"/>
          </a:p>
        </p:txBody>
      </p:sp>
    </p:spTree>
    <p:extLst>
      <p:ext uri="{BB962C8B-B14F-4D97-AF65-F5344CB8AC3E}">
        <p14:creationId xmlns:p14="http://schemas.microsoft.com/office/powerpoint/2010/main" val="7376818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If any question, you can ask, Thank you for listening.</a:t>
            </a:r>
          </a:p>
        </p:txBody>
      </p:sp>
      <p:sp>
        <p:nvSpPr>
          <p:cNvPr id="4" name="Slide Number Placeholder 3"/>
          <p:cNvSpPr>
            <a:spLocks noGrp="1"/>
          </p:cNvSpPr>
          <p:nvPr>
            <p:ph type="sldNum" sz="quarter" idx="5"/>
          </p:nvPr>
        </p:nvSpPr>
        <p:spPr/>
        <p:txBody>
          <a:bodyPr/>
          <a:lstStyle/>
          <a:p>
            <a:fld id="{8B57D50D-BAA9-464B-B391-243138E078D8}" type="slidenum">
              <a:rPr lang="en-US" smtClean="0"/>
              <a:t>13</a:t>
            </a:fld>
            <a:endParaRPr lang="en-US"/>
          </a:p>
        </p:txBody>
      </p:sp>
    </p:spTree>
    <p:extLst>
      <p:ext uri="{BB962C8B-B14F-4D97-AF65-F5344CB8AC3E}">
        <p14:creationId xmlns:p14="http://schemas.microsoft.com/office/powerpoint/2010/main" val="41512290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 is the </a:t>
            </a:r>
            <a:r>
              <a:rPr lang="en-US" altLang="zh-CN"/>
              <a:t>content</a:t>
            </a:r>
            <a:r>
              <a:rPr lang="en-US"/>
              <a:t> we will show today</a:t>
            </a:r>
          </a:p>
        </p:txBody>
      </p:sp>
      <p:sp>
        <p:nvSpPr>
          <p:cNvPr id="4" name="Slide Number Placeholder 3"/>
          <p:cNvSpPr>
            <a:spLocks noGrp="1"/>
          </p:cNvSpPr>
          <p:nvPr>
            <p:ph type="sldNum" sz="quarter" idx="5"/>
          </p:nvPr>
        </p:nvSpPr>
        <p:spPr/>
        <p:txBody>
          <a:bodyPr/>
          <a:lstStyle/>
          <a:p>
            <a:fld id="{8B57D50D-BAA9-464B-B391-243138E078D8}" type="slidenum">
              <a:rPr lang="en-US" smtClean="0"/>
              <a:t>1</a:t>
            </a:fld>
            <a:endParaRPr lang="en-US"/>
          </a:p>
        </p:txBody>
      </p:sp>
    </p:spTree>
    <p:extLst>
      <p:ext uri="{BB962C8B-B14F-4D97-AF65-F5344CB8AC3E}">
        <p14:creationId xmlns:p14="http://schemas.microsoft.com/office/powerpoint/2010/main" val="19519197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Ok. In the field of deep learning, CNN and Transformer models have shown significant advantages in image feature extraction and global dependency modeling respectively. In recent years, Hybrid models that combine CNN and Transformer have become a mainstream trend, such as </a:t>
            </a:r>
            <a:r>
              <a:rPr lang="en-US" err="1"/>
              <a:t>mobileViT</a:t>
            </a:r>
            <a:r>
              <a:rPr lang="en-US"/>
              <a:t> and DETR below, which integrate local feature extraction and global context capture to achieve excellent performance in computer vision tasks.</a:t>
            </a:r>
          </a:p>
          <a:p>
            <a:endParaRPr lang="en-US"/>
          </a:p>
          <a:p>
            <a:r>
              <a:rPr lang="en-US"/>
              <a:t>This hybrid model leads to the diversity of quantization requirements. Because the CNN layer pays more attention to weight quantization, while the Transformer layer is more sensitive to the quantization of activation values ​​and </a:t>
            </a:r>
            <a:r>
              <a:rPr lang="en-US" err="1"/>
              <a:t>Softmax</a:t>
            </a:r>
            <a:r>
              <a:rPr lang="en-US"/>
              <a:t>, it is difficult to unify the quantization strategy of the hybrid model.</a:t>
            </a:r>
          </a:p>
          <a:p>
            <a:endParaRPr lang="en-US"/>
          </a:p>
          <a:p>
            <a:r>
              <a:rPr lang="en-US"/>
              <a:t>In addition, since the computation of hybrid model is more complicated, PTQ is a better choice than QAT because it does not require retraining the model. Therefore, our work this time is also focus on PTQ policy.</a:t>
            </a:r>
          </a:p>
        </p:txBody>
      </p:sp>
      <p:sp>
        <p:nvSpPr>
          <p:cNvPr id="4" name="Slide Number Placeholder 3"/>
          <p:cNvSpPr>
            <a:spLocks noGrp="1"/>
          </p:cNvSpPr>
          <p:nvPr>
            <p:ph type="sldNum" sz="quarter" idx="5"/>
          </p:nvPr>
        </p:nvSpPr>
        <p:spPr/>
        <p:txBody>
          <a:bodyPr/>
          <a:lstStyle/>
          <a:p>
            <a:fld id="{8B57D50D-BAA9-464B-B391-243138E078D8}" type="slidenum">
              <a:rPr lang="en-US" smtClean="0"/>
              <a:t>2</a:t>
            </a:fld>
            <a:endParaRPr lang="en-US"/>
          </a:p>
        </p:txBody>
      </p:sp>
    </p:spTree>
    <p:extLst>
      <p:ext uri="{BB962C8B-B14F-4D97-AF65-F5344CB8AC3E}">
        <p14:creationId xmlns:p14="http://schemas.microsoft.com/office/powerpoint/2010/main" val="2028402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Next, I will introduce some typical PTQ work and quantization policy search work. </a:t>
            </a:r>
          </a:p>
          <a:p>
            <a:r>
              <a:rPr lang="en-US"/>
              <a:t>The first is </a:t>
            </a:r>
            <a:r>
              <a:rPr lang="en-US" err="1"/>
              <a:t>easyquant</a:t>
            </a:r>
            <a:r>
              <a:rPr lang="en-US"/>
              <a:t>. </a:t>
            </a:r>
            <a:r>
              <a:rPr lang="en-US" err="1"/>
              <a:t>Easyquant</a:t>
            </a:r>
            <a:r>
              <a:rPr lang="en-US"/>
              <a:t> is a very typical PTQ work for CNN models. </a:t>
            </a:r>
            <a:r>
              <a:rPr lang="en-US" err="1"/>
              <a:t>EasyQuant</a:t>
            </a:r>
            <a:r>
              <a:rPr lang="en-US"/>
              <a:t> has three stages. </a:t>
            </a:r>
          </a:p>
          <a:p>
            <a:r>
              <a:rPr lang="en-US"/>
              <a:t>First, in the quantization stage, weights and activations are quantized in each layer. Then the second stage uses the optimized convolution implementation to directly process the quantized INT8 data. Finally, between layers, if it is necessary to enter the quantization calculation of the next layer, </a:t>
            </a:r>
            <a:r>
              <a:rPr lang="en-US" err="1"/>
              <a:t>requantization</a:t>
            </a:r>
            <a:r>
              <a:rPr lang="en-US"/>
              <a:t> will be performed; if it is output or other requirements, it will be dequantized to floating point numbers to maintain flexibility. </a:t>
            </a:r>
          </a:p>
          <a:p>
            <a:r>
              <a:rPr lang="en-US"/>
              <a:t>Therefore, we can see that </a:t>
            </a:r>
            <a:r>
              <a:rPr lang="en-US" err="1"/>
              <a:t>EasyQuant</a:t>
            </a:r>
            <a:r>
              <a:rPr lang="en-US"/>
              <a:t> is very simple and efficient, and it is also very hardware-friendly because most edge devices support INT8. However, </a:t>
            </a:r>
            <a:r>
              <a:rPr lang="en-US" err="1"/>
              <a:t>EasyQuant</a:t>
            </a:r>
            <a:r>
              <a:rPr lang="en-US"/>
              <a:t> cannot support transformer-based model. And it supports quantization to INT8 but cannot be converted to other data types.</a:t>
            </a:r>
          </a:p>
        </p:txBody>
      </p:sp>
      <p:sp>
        <p:nvSpPr>
          <p:cNvPr id="4" name="Slide Number Placeholder 3"/>
          <p:cNvSpPr>
            <a:spLocks noGrp="1"/>
          </p:cNvSpPr>
          <p:nvPr>
            <p:ph type="sldNum" sz="quarter" idx="5"/>
          </p:nvPr>
        </p:nvSpPr>
        <p:spPr/>
        <p:txBody>
          <a:bodyPr/>
          <a:lstStyle/>
          <a:p>
            <a:fld id="{8B57D50D-BAA9-464B-B391-243138E078D8}" type="slidenum">
              <a:rPr lang="en-US" smtClean="0"/>
              <a:t>3</a:t>
            </a:fld>
            <a:endParaRPr lang="en-US"/>
          </a:p>
        </p:txBody>
      </p:sp>
    </p:spTree>
    <p:extLst>
      <p:ext uri="{BB962C8B-B14F-4D97-AF65-F5344CB8AC3E}">
        <p14:creationId xmlns:p14="http://schemas.microsoft.com/office/powerpoint/2010/main" val="17211098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5A9C88-C0C2-6422-6B88-0C7C9BCADDC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16E60DA-4CC8-8EF9-2D3D-6610B30F62F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210D66-B554-BF94-ABBC-CDC78D364C17}"/>
              </a:ext>
            </a:extLst>
          </p:cNvPr>
          <p:cNvSpPr>
            <a:spLocks noGrp="1"/>
          </p:cNvSpPr>
          <p:nvPr>
            <p:ph type="body" idx="1"/>
          </p:nvPr>
        </p:nvSpPr>
        <p:spPr/>
        <p:txBody>
          <a:bodyPr/>
          <a:lstStyle/>
          <a:p>
            <a:r>
              <a:rPr lang="en-US"/>
              <a:t>Then there is a PTQ work on VIT. As its name shows, it is called PTQ4VIT. In this work, they used Twin Uniform Quantization. This method is used to reduce the quantization error for the specific distribution after GELU activation and </a:t>
            </a:r>
            <a:r>
              <a:rPr lang="en-US" err="1"/>
              <a:t>Softmax</a:t>
            </a:r>
            <a:r>
              <a:rPr lang="en-US"/>
              <a:t>. In addition, they also introduced the Hessian-guided metric to measure the sensitivity of quantization to each layer, so as to select the quantization factor that minimizes performance loss to ensure high-precision model inference.</a:t>
            </a:r>
          </a:p>
          <a:p>
            <a:endParaRPr lang="en-US"/>
          </a:p>
          <a:p>
            <a:r>
              <a:rPr lang="en-US"/>
              <a:t>In this work, they optimized the quantization of transformer models such as </a:t>
            </a:r>
            <a:r>
              <a:rPr lang="en-US" err="1"/>
              <a:t>ViT</a:t>
            </a:r>
            <a:r>
              <a:rPr lang="en-US"/>
              <a:t> to ensure accuracy and efficiency. However, these two optimizations have increased the requirements for calibration data. In addition, their method cannot be extended to other models using other activation functions such as GELU or </a:t>
            </a:r>
            <a:r>
              <a:rPr lang="en-US" err="1"/>
              <a:t>SiLu</a:t>
            </a:r>
            <a:r>
              <a:rPr lang="en-US"/>
              <a:t>.</a:t>
            </a:r>
          </a:p>
        </p:txBody>
      </p:sp>
      <p:sp>
        <p:nvSpPr>
          <p:cNvPr id="4" name="Slide Number Placeholder 3">
            <a:extLst>
              <a:ext uri="{FF2B5EF4-FFF2-40B4-BE49-F238E27FC236}">
                <a16:creationId xmlns:a16="http://schemas.microsoft.com/office/drawing/2014/main" id="{24870153-C36E-003F-D3F5-50DACBC77D50}"/>
              </a:ext>
            </a:extLst>
          </p:cNvPr>
          <p:cNvSpPr>
            <a:spLocks noGrp="1"/>
          </p:cNvSpPr>
          <p:nvPr>
            <p:ph type="sldNum" sz="quarter" idx="5"/>
          </p:nvPr>
        </p:nvSpPr>
        <p:spPr/>
        <p:txBody>
          <a:bodyPr/>
          <a:lstStyle/>
          <a:p>
            <a:fld id="{8B57D50D-BAA9-464B-B391-243138E078D8}" type="slidenum">
              <a:rPr lang="en-US" smtClean="0"/>
              <a:t>4</a:t>
            </a:fld>
            <a:endParaRPr lang="en-US"/>
          </a:p>
        </p:txBody>
      </p:sp>
    </p:spTree>
    <p:extLst>
      <p:ext uri="{BB962C8B-B14F-4D97-AF65-F5344CB8AC3E}">
        <p14:creationId xmlns:p14="http://schemas.microsoft.com/office/powerpoint/2010/main" val="35603649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51BCBD-8DF8-B2F5-1F81-0E963097599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562E118-317A-C341-5168-A06E787DB83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B2154EA-C557-8EC5-27FA-05B5067AB871}"/>
              </a:ext>
            </a:extLst>
          </p:cNvPr>
          <p:cNvSpPr>
            <a:spLocks noGrp="1"/>
          </p:cNvSpPr>
          <p:nvPr>
            <p:ph type="body" idx="1"/>
          </p:nvPr>
        </p:nvSpPr>
        <p:spPr/>
        <p:txBody>
          <a:bodyPr/>
          <a:lstStyle/>
          <a:p>
            <a:r>
              <a:rPr lang="en-US"/>
              <a:t>The third work is </a:t>
            </a:r>
            <a:r>
              <a:rPr lang="en-US" err="1"/>
              <a:t>HyQ</a:t>
            </a:r>
            <a:r>
              <a:rPr lang="en-US"/>
              <a:t>. It aims to provide a hardware-friendly quantization solution for hybrid models combining CNN and Transformer. For the convolution part, the convolution layer is usually used as a feature extraction module in the Hybrid model, and its quantization is relatively mature. </a:t>
            </a:r>
            <a:r>
              <a:rPr lang="en-US" err="1"/>
              <a:t>HyQ</a:t>
            </a:r>
            <a:r>
              <a:rPr lang="en-US"/>
              <a:t> uses QADS (Quantization-Aware </a:t>
            </a:r>
            <a:r>
              <a:rPr lang="en-US" err="1"/>
              <a:t>DeQuantization</a:t>
            </a:r>
            <a:r>
              <a:rPr lang="en-US"/>
              <a:t> Strategy) to further reduce the quantization error. For the transformer part, </a:t>
            </a:r>
            <a:r>
              <a:rPr lang="en-US" err="1"/>
              <a:t>HyQ</a:t>
            </a:r>
            <a:r>
              <a:rPr lang="en-US"/>
              <a:t> proposes linear </a:t>
            </a:r>
            <a:r>
              <a:rPr lang="en-US" err="1"/>
              <a:t>Softmax</a:t>
            </a:r>
            <a:r>
              <a:rPr lang="en-US"/>
              <a:t> (</a:t>
            </a:r>
            <a:r>
              <a:rPr lang="en-US" err="1"/>
              <a:t>LinMax</a:t>
            </a:r>
            <a:r>
              <a:rPr lang="en-US"/>
              <a:t>) as an alternative to simplify the calculation and reduce the complexity of hardware implementation. </a:t>
            </a:r>
          </a:p>
          <a:p>
            <a:r>
              <a:rPr lang="en-US"/>
              <a:t>Therefore, </a:t>
            </a:r>
            <a:r>
              <a:rPr lang="en-US" err="1"/>
              <a:t>HyQ</a:t>
            </a:r>
            <a:r>
              <a:rPr lang="en-US"/>
              <a:t> is suitable for hybrid model, and it quantizes the model into INT8, so it is hardware-friendly.</a:t>
            </a:r>
          </a:p>
          <a:p>
            <a:endParaRPr lang="en-US"/>
          </a:p>
          <a:p>
            <a:r>
              <a:rPr lang="en-US"/>
              <a:t>However, </a:t>
            </a:r>
            <a:r>
              <a:rPr lang="en-US" err="1"/>
              <a:t>HyQ</a:t>
            </a:r>
            <a:r>
              <a:rPr lang="en-US"/>
              <a:t> optimizes the quantization parameters for the two parts separately in the hybrid architecture, but lacks a unified global optimization solution, which may introduce additional errors. In addition, it has strong assumptions on activation functions and architectural features. For example, QADS may be very effective for GELU functions, but if it is other activation functions, additional adjustments to the model architecture may be required.</a:t>
            </a:r>
          </a:p>
        </p:txBody>
      </p:sp>
      <p:sp>
        <p:nvSpPr>
          <p:cNvPr id="4" name="Slide Number Placeholder 3">
            <a:extLst>
              <a:ext uri="{FF2B5EF4-FFF2-40B4-BE49-F238E27FC236}">
                <a16:creationId xmlns:a16="http://schemas.microsoft.com/office/drawing/2014/main" id="{D9122BA5-E5D4-B768-71B7-49036EAA6C96}"/>
              </a:ext>
            </a:extLst>
          </p:cNvPr>
          <p:cNvSpPr>
            <a:spLocks noGrp="1"/>
          </p:cNvSpPr>
          <p:nvPr>
            <p:ph type="sldNum" sz="quarter" idx="5"/>
          </p:nvPr>
        </p:nvSpPr>
        <p:spPr/>
        <p:txBody>
          <a:bodyPr/>
          <a:lstStyle/>
          <a:p>
            <a:fld id="{8B57D50D-BAA9-464B-B391-243138E078D8}" type="slidenum">
              <a:rPr lang="en-US" smtClean="0"/>
              <a:t>5</a:t>
            </a:fld>
            <a:endParaRPr lang="en-US"/>
          </a:p>
        </p:txBody>
      </p:sp>
    </p:spTree>
    <p:extLst>
      <p:ext uri="{BB962C8B-B14F-4D97-AF65-F5344CB8AC3E}">
        <p14:creationId xmlns:p14="http://schemas.microsoft.com/office/powerpoint/2010/main" val="21647331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0C49C7-545E-60B5-8629-668E592E23C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E818156-916E-8C7F-ABE1-74E77D90C51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3D355F0-A3B1-65E7-705D-2B2F8B0155E0}"/>
              </a:ext>
            </a:extLst>
          </p:cNvPr>
          <p:cNvSpPr>
            <a:spLocks noGrp="1"/>
          </p:cNvSpPr>
          <p:nvPr>
            <p:ph type="body" idx="1"/>
          </p:nvPr>
        </p:nvSpPr>
        <p:spPr/>
        <p:txBody>
          <a:bodyPr/>
          <a:lstStyle/>
          <a:p>
            <a:r>
              <a:rPr lang="en-US"/>
              <a:t>The previous work is all about PTQ. HAQ is an efficient hardware-aware quantization framework that automatically generates mixed-precision quantization strategies through reinforcement learning to improve the balance between hardware efficiency and model performance. In this framework, the quantization bit width of each layer of the model is dynamically determined by the RL agent to generate a set of mixed-precision quantization strategies. For example: the third layer uses 3-bit weights and 5-bit activations, and the fourth layer uses 6-bit weights and 7-bit activations. The quantized model is mapped to a hardware accelerator (such as BISMO or </a:t>
            </a:r>
            <a:r>
              <a:rPr lang="en-US" err="1"/>
              <a:t>BitFusion</a:t>
            </a:r>
            <a:r>
              <a:rPr lang="en-US"/>
              <a:t>) to run, directly feeding back the performance indicators (such as latency, energy consumption) of the hardware execution.</a:t>
            </a:r>
          </a:p>
          <a:p>
            <a:endParaRPr lang="en-US"/>
          </a:p>
          <a:p>
            <a:r>
              <a:rPr lang="en-US"/>
              <a:t>The RL agent continuously updates the strategy based on hardware feedback to optimize the trade-off between performance and efficiency. So, HAQ can generate quantization strategies for specific hardware characteristics, and it is flexible for the quantization of each layer. However, this also limits its versatility on hardware.</a:t>
            </a:r>
          </a:p>
        </p:txBody>
      </p:sp>
      <p:sp>
        <p:nvSpPr>
          <p:cNvPr id="4" name="Slide Number Placeholder 3">
            <a:extLst>
              <a:ext uri="{FF2B5EF4-FFF2-40B4-BE49-F238E27FC236}">
                <a16:creationId xmlns:a16="http://schemas.microsoft.com/office/drawing/2014/main" id="{EDEB3E4A-ECD8-D514-9573-2C4BC3C1CB9C}"/>
              </a:ext>
            </a:extLst>
          </p:cNvPr>
          <p:cNvSpPr>
            <a:spLocks noGrp="1"/>
          </p:cNvSpPr>
          <p:nvPr>
            <p:ph type="sldNum" sz="quarter" idx="5"/>
          </p:nvPr>
        </p:nvSpPr>
        <p:spPr/>
        <p:txBody>
          <a:bodyPr/>
          <a:lstStyle/>
          <a:p>
            <a:fld id="{8B57D50D-BAA9-464B-B391-243138E078D8}" type="slidenum">
              <a:rPr lang="en-US" smtClean="0"/>
              <a:t>6</a:t>
            </a:fld>
            <a:endParaRPr lang="en-US"/>
          </a:p>
        </p:txBody>
      </p:sp>
    </p:spTree>
    <p:extLst>
      <p:ext uri="{BB962C8B-B14F-4D97-AF65-F5344CB8AC3E}">
        <p14:creationId xmlns:p14="http://schemas.microsoft.com/office/powerpoint/2010/main" val="36177624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Through the above introduction, we know that these typical works have their own advantages and disadvantages. </a:t>
            </a:r>
            <a:r>
              <a:rPr lang="en-US" err="1"/>
              <a:t>EasyQuant</a:t>
            </a:r>
            <a:r>
              <a:rPr lang="en-US"/>
              <a:t> is not suitable for transformers, and PTQ4VIT is not suitable for CNNs. </a:t>
            </a:r>
            <a:r>
              <a:rPr lang="en-US" err="1"/>
              <a:t>HyQ</a:t>
            </a:r>
            <a:r>
              <a:rPr lang="en-US"/>
              <a:t> is not very versatile, and HAQ has very strict hardware requirements.</a:t>
            </a:r>
          </a:p>
          <a:p>
            <a:endParaRPr lang="en-US"/>
          </a:p>
          <a:p>
            <a:r>
              <a:rPr lang="en-US"/>
              <a:t>Therefore, we want to propose a framework for automatically generating PTQ quantization strategies, which will have better hardware versatility, that is, the quantized model can be deployed on most hardware platforms. It is targeted at hybrid models, and it will be more flexible, regardless of whether the architecture of the hybrid model is CNN first and then Transformer or transformer first and then CNN.</a:t>
            </a:r>
          </a:p>
          <a:p>
            <a:endParaRPr lang="en-US"/>
          </a:p>
          <a:p>
            <a:r>
              <a:rPr lang="en-US"/>
              <a:t>Next….</a:t>
            </a:r>
          </a:p>
        </p:txBody>
      </p:sp>
      <p:sp>
        <p:nvSpPr>
          <p:cNvPr id="4" name="Slide Number Placeholder 3"/>
          <p:cNvSpPr>
            <a:spLocks noGrp="1"/>
          </p:cNvSpPr>
          <p:nvPr>
            <p:ph type="sldNum" sz="quarter" idx="5"/>
          </p:nvPr>
        </p:nvSpPr>
        <p:spPr/>
        <p:txBody>
          <a:bodyPr/>
          <a:lstStyle/>
          <a:p>
            <a:fld id="{8B57D50D-BAA9-464B-B391-243138E078D8}" type="slidenum">
              <a:rPr lang="en-US" smtClean="0"/>
              <a:t>7</a:t>
            </a:fld>
            <a:endParaRPr lang="en-US"/>
          </a:p>
        </p:txBody>
      </p:sp>
    </p:spTree>
    <p:extLst>
      <p:ext uri="{BB962C8B-B14F-4D97-AF65-F5344CB8AC3E}">
        <p14:creationId xmlns:p14="http://schemas.microsoft.com/office/powerpoint/2010/main" val="9229492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7F63EA-8E29-8CB0-4BB1-D632CF27C99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FBE6340-2E67-9BE1-1355-11B82566508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478BCA5-FBB3-ECB4-4C3A-F2AC6DCC9666}"/>
              </a:ext>
            </a:extLst>
          </p:cNvPr>
          <p:cNvSpPr>
            <a:spLocks noGrp="1"/>
          </p:cNvSpPr>
          <p:nvPr>
            <p:ph type="body" idx="1"/>
          </p:nvPr>
        </p:nvSpPr>
        <p:spPr/>
        <p:txBody>
          <a:bodyPr/>
          <a:lstStyle/>
          <a:p>
            <a:r>
              <a:rPr lang="en-US"/>
              <a:t>Hello, I am </a:t>
            </a:r>
            <a:r>
              <a:rPr lang="en-US" err="1"/>
              <a:t>Shaibal</a:t>
            </a:r>
            <a:r>
              <a:rPr lang="en-US"/>
              <a:t> Saha. I will discuss about the proposed framework, How we do the sensitive analysis, and the pending timeline in details. As our main concern to finding the quantization policy specially for post training quantization based on the hardware requirement. We use pretrained hybrid models. Currently we are working with </a:t>
            </a:r>
            <a:r>
              <a:rPr lang="en-US" err="1"/>
              <a:t>mobilevit</a:t>
            </a:r>
            <a:r>
              <a:rPr lang="en-US"/>
              <a:t> models basically one of the hybrid models for classification task. </a:t>
            </a:r>
          </a:p>
          <a:p>
            <a:endParaRPr lang="en-US"/>
          </a:p>
          <a:p>
            <a:r>
              <a:rPr lang="en-US"/>
              <a:t>Click</a:t>
            </a:r>
          </a:p>
          <a:p>
            <a:endParaRPr lang="en-US"/>
          </a:p>
          <a:p>
            <a:r>
              <a:rPr lang="en-US"/>
              <a:t>We need two analysis or look up table for efficiently find the mixed precision layer by layer weight and activation quantization. For now, we only consider uniform/linear quantization as a quantization techniques. Later on we also consider log quantization because several studies already establish that log quantization is worked better if your weight/activation distribution is followed power-law distribution. For the scaling and zero point calculation, we currently only use min-max calculation. Then we apply uniform quantization for each layer for different bit-width (4/8). Document the top-1 and top-5 candidate for with only applying that particular layer. Additionally, for sensitive analysis, </a:t>
            </a:r>
            <a:r>
              <a:rPr lang="en-US" err="1"/>
              <a:t>HySquant</a:t>
            </a:r>
            <a:r>
              <a:rPr lang="en-US"/>
              <a:t>, document the latency and the energy consumed for this layer.</a:t>
            </a:r>
          </a:p>
          <a:p>
            <a:r>
              <a:rPr lang="en-US"/>
              <a:t>click</a:t>
            </a:r>
          </a:p>
          <a:p>
            <a:r>
              <a:rPr lang="en-US"/>
              <a:t> When we have the look up table of this sensitive analysis, we pass it to a search engine. For the time limitation, we don’t implement our search engine yet. However, we will use evolutionary search to find the quantization policy. </a:t>
            </a:r>
            <a:r>
              <a:rPr lang="en-US" err="1"/>
              <a:t>clcik</a:t>
            </a:r>
            <a:r>
              <a:rPr lang="en-US"/>
              <a:t> The reason behind its complexity and easy to search (notes: we are also considering RL but as we don’t do the preliminary study so we will still looking to fix this part).</a:t>
            </a:r>
          </a:p>
          <a:p>
            <a:r>
              <a:rPr lang="en-US"/>
              <a:t>click</a:t>
            </a:r>
          </a:p>
          <a:p>
            <a:r>
              <a:rPr lang="en-US"/>
              <a:t> After getting the quantization policy, we will deploy it to edge device (Nano, Xavier or FPGA). The model in this stage will be look like weight/activation </a:t>
            </a:r>
            <a:r>
              <a:rPr lang="en-US" err="1"/>
              <a:t>bitwidths</a:t>
            </a:r>
            <a:r>
              <a:rPr lang="en-US"/>
              <a:t>. We will take the feedback from the hardware (acc, latency and energy). </a:t>
            </a:r>
          </a:p>
          <a:p>
            <a:r>
              <a:rPr lang="en-US"/>
              <a:t>Click</a:t>
            </a:r>
          </a:p>
          <a:p>
            <a:r>
              <a:rPr lang="en-US"/>
              <a:t>The </a:t>
            </a:r>
            <a:r>
              <a:rPr lang="en-US" err="1"/>
              <a:t>feeback</a:t>
            </a:r>
            <a:r>
              <a:rPr lang="en-US"/>
              <a:t> results may have two </a:t>
            </a:r>
            <a:r>
              <a:rPr lang="en-US" err="1"/>
              <a:t>senarios</a:t>
            </a:r>
            <a:r>
              <a:rPr lang="en-US"/>
              <a:t>: Firstly, it can meet the hardware budgets which we can easily get from the description of the hardware. We will matchup this budget with the feedback. If it meets then we will save this as quantized model and if not we will get back to search engine to find the new combination.</a:t>
            </a:r>
          </a:p>
        </p:txBody>
      </p:sp>
      <p:sp>
        <p:nvSpPr>
          <p:cNvPr id="4" name="Slide Number Placeholder 3">
            <a:extLst>
              <a:ext uri="{FF2B5EF4-FFF2-40B4-BE49-F238E27FC236}">
                <a16:creationId xmlns:a16="http://schemas.microsoft.com/office/drawing/2014/main" id="{9EAD489C-5EDC-E7A4-EDF9-CE3B9C46AFF4}"/>
              </a:ext>
            </a:extLst>
          </p:cNvPr>
          <p:cNvSpPr>
            <a:spLocks noGrp="1"/>
          </p:cNvSpPr>
          <p:nvPr>
            <p:ph type="sldNum" sz="quarter" idx="5"/>
          </p:nvPr>
        </p:nvSpPr>
        <p:spPr/>
        <p:txBody>
          <a:bodyPr/>
          <a:lstStyle/>
          <a:p>
            <a:fld id="{8B57D50D-BAA9-464B-B391-243138E078D8}" type="slidenum">
              <a:rPr lang="en-US" smtClean="0"/>
              <a:t>8</a:t>
            </a:fld>
            <a:endParaRPr lang="en-US"/>
          </a:p>
        </p:txBody>
      </p:sp>
    </p:spTree>
    <p:extLst>
      <p:ext uri="{BB962C8B-B14F-4D97-AF65-F5344CB8AC3E}">
        <p14:creationId xmlns:p14="http://schemas.microsoft.com/office/powerpoint/2010/main" val="34057541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19429764-E305-A48D-5244-9BCD20902244}"/>
              </a:ext>
              <a:ext uri="{C183D7F6-B498-43B3-948B-1728B52AA6E4}">
                <adec:decorative xmlns:adec="http://schemas.microsoft.com/office/drawing/2017/decorative" val="1"/>
              </a:ext>
            </a:extLst>
          </p:cNvPr>
          <p:cNvGrpSpPr/>
          <p:nvPr userDrawn="1"/>
        </p:nvGrpSpPr>
        <p:grpSpPr>
          <a:xfrm>
            <a:off x="0" y="0"/>
            <a:ext cx="12192000" cy="8286859"/>
            <a:chOff x="0" y="1"/>
            <a:chExt cx="12192000" cy="8286859"/>
          </a:xfrm>
        </p:grpSpPr>
        <p:sp>
          <p:nvSpPr>
            <p:cNvPr id="7" name="Freeform 13">
              <a:extLst>
                <a:ext uri="{FF2B5EF4-FFF2-40B4-BE49-F238E27FC236}">
                  <a16:creationId xmlns:a16="http://schemas.microsoft.com/office/drawing/2014/main" id="{45F65CE3-2411-E8E5-B72E-F5CBEC4DDC55}"/>
                </a:ext>
              </a:extLst>
            </p:cNvPr>
            <p:cNvSpPr/>
            <p:nvPr userDrawn="1"/>
          </p:nvSpPr>
          <p:spPr>
            <a:xfrm>
              <a:off x="4000500" y="1087403"/>
              <a:ext cx="8191500" cy="5770597"/>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cxnSp>
          <p:nvCxnSpPr>
            <p:cNvPr id="8" name="Straight Connector 7">
              <a:extLst>
                <a:ext uri="{FF2B5EF4-FFF2-40B4-BE49-F238E27FC236}">
                  <a16:creationId xmlns:a16="http://schemas.microsoft.com/office/drawing/2014/main" id="{3B6B51B3-AA6C-9C5E-7032-5AEA05D45908}"/>
                </a:ext>
              </a:extLst>
            </p:cNvPr>
            <p:cNvCxnSpPr>
              <a:cxnSpLocks/>
            </p:cNvCxnSpPr>
            <p:nvPr userDrawn="1"/>
          </p:nvCxnSpPr>
          <p:spPr>
            <a:xfrm>
              <a:off x="406241" y="183933"/>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9" name="Freeform: Shape 13">
              <a:extLst>
                <a:ext uri="{FF2B5EF4-FFF2-40B4-BE49-F238E27FC236}">
                  <a16:creationId xmlns:a16="http://schemas.microsoft.com/office/drawing/2014/main" id="{4F28561D-5B3C-F08A-F7B5-48E6B74EAEBD}"/>
                </a:ext>
              </a:extLst>
            </p:cNvPr>
            <p:cNvSpPr/>
            <p:nvPr userDrawn="1"/>
          </p:nvSpPr>
          <p:spPr>
            <a:xfrm>
              <a:off x="5292348" y="1"/>
              <a:ext cx="2279742" cy="1267785"/>
            </a:xfrm>
            <a:custGeom>
              <a:avLst/>
              <a:gdLst>
                <a:gd name="connsiteX0" fmla="*/ 0 w 2279742"/>
                <a:gd name="connsiteY0" fmla="*/ 0 h 1267785"/>
                <a:gd name="connsiteX1" fmla="*/ 138700 w 2279742"/>
                <a:gd name="connsiteY1" fmla="*/ 0 h 1267785"/>
                <a:gd name="connsiteX2" fmla="*/ 138700 w 2279742"/>
                <a:gd name="connsiteY2" fmla="*/ 1078193 h 1267785"/>
                <a:gd name="connsiteX3" fmla="*/ 2002733 w 2279742"/>
                <a:gd name="connsiteY3" fmla="*/ 0 h 1267785"/>
                <a:gd name="connsiteX4" fmla="*/ 2279742 w 2279742"/>
                <a:gd name="connsiteY4" fmla="*/ 0 h 1267785"/>
                <a:gd name="connsiteX5" fmla="*/ 104026 w 2279742"/>
                <a:gd name="connsiteY5" fmla="*/ 1258503 h 1267785"/>
                <a:gd name="connsiteX6" fmla="*/ 69351 w 2279742"/>
                <a:gd name="connsiteY6" fmla="*/ 1267785 h 1267785"/>
                <a:gd name="connsiteX7" fmla="*/ 0 w 2279742"/>
                <a:gd name="connsiteY7" fmla="*/ 1198436 h 1267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79742" h="1267785">
                  <a:moveTo>
                    <a:pt x="0" y="0"/>
                  </a:moveTo>
                  <a:lnTo>
                    <a:pt x="138700" y="0"/>
                  </a:lnTo>
                  <a:lnTo>
                    <a:pt x="138700" y="1078193"/>
                  </a:lnTo>
                  <a:lnTo>
                    <a:pt x="2002733" y="0"/>
                  </a:lnTo>
                  <a:lnTo>
                    <a:pt x="2279742" y="0"/>
                  </a:lnTo>
                  <a:lnTo>
                    <a:pt x="104026" y="1258503"/>
                  </a:lnTo>
                  <a:cubicBezTo>
                    <a:pt x="93484" y="1264595"/>
                    <a:pt x="81523" y="1267796"/>
                    <a:pt x="69351" y="1267785"/>
                  </a:cubicBezTo>
                  <a:cubicBezTo>
                    <a:pt x="31049" y="1267785"/>
                    <a:pt x="0" y="1236737"/>
                    <a:pt x="0" y="1198436"/>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 name="Freeform: Shape 15">
              <a:extLst>
                <a:ext uri="{FF2B5EF4-FFF2-40B4-BE49-F238E27FC236}">
                  <a16:creationId xmlns:a16="http://schemas.microsoft.com/office/drawing/2014/main" id="{7BD7FF70-44B7-E753-26CD-E228B56C2517}"/>
                </a:ext>
              </a:extLst>
            </p:cNvPr>
            <p:cNvSpPr/>
            <p:nvPr userDrawn="1"/>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Oval 10">
              <a:extLst>
                <a:ext uri="{FF2B5EF4-FFF2-40B4-BE49-F238E27FC236}">
                  <a16:creationId xmlns:a16="http://schemas.microsoft.com/office/drawing/2014/main" id="{DF9EE857-93B9-ACF6-2AB4-2A29C4B94776}"/>
                </a:ext>
              </a:extLst>
            </p:cNvPr>
            <p:cNvSpPr/>
            <p:nvPr userDrawn="1"/>
          </p:nvSpPr>
          <p:spPr>
            <a:xfrm>
              <a:off x="1569044" y="514898"/>
              <a:ext cx="2393351" cy="232842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2" name="Freeform: Shape 19">
              <a:extLst>
                <a:ext uri="{FF2B5EF4-FFF2-40B4-BE49-F238E27FC236}">
                  <a16:creationId xmlns:a16="http://schemas.microsoft.com/office/drawing/2014/main" id="{75030D84-5EEB-A095-3D43-0ED22BDB8406}"/>
                </a:ext>
              </a:extLst>
            </p:cNvPr>
            <p:cNvSpPr/>
            <p:nvPr userDrawn="1"/>
          </p:nvSpPr>
          <p:spPr>
            <a:xfrm flipH="1">
              <a:off x="0" y="2949740"/>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 name="Arc 12">
              <a:extLst>
                <a:ext uri="{FF2B5EF4-FFF2-40B4-BE49-F238E27FC236}">
                  <a16:creationId xmlns:a16="http://schemas.microsoft.com/office/drawing/2014/main" id="{26E6DE3E-6851-19AD-2E60-22F006238173}"/>
                </a:ext>
              </a:extLst>
            </p:cNvPr>
            <p:cNvSpPr/>
            <p:nvPr userDrawn="1"/>
          </p:nvSpPr>
          <p:spPr>
            <a:xfrm rot="16200000">
              <a:off x="1539683" y="4203427"/>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6" name="Title 1">
            <a:extLst>
              <a:ext uri="{FF2B5EF4-FFF2-40B4-BE49-F238E27FC236}">
                <a16:creationId xmlns:a16="http://schemas.microsoft.com/office/drawing/2014/main" id="{2E8C189B-2E00-67DA-E342-3440F5EBB4CE}"/>
              </a:ext>
            </a:extLst>
          </p:cNvPr>
          <p:cNvSpPr>
            <a:spLocks noGrp="1"/>
          </p:cNvSpPr>
          <p:nvPr>
            <p:ph type="ctrTitle" hasCustomPrompt="1"/>
          </p:nvPr>
        </p:nvSpPr>
        <p:spPr>
          <a:xfrm>
            <a:off x="5184474" y="2949739"/>
            <a:ext cx="6261291" cy="2396686"/>
          </a:xfrm>
        </p:spPr>
        <p:txBody>
          <a:bodyPr anchor="b" anchorCtr="0">
            <a:noAutofit/>
          </a:bodyPr>
          <a:lstStyle>
            <a:lvl1pPr algn="r">
              <a:defRPr sz="4400">
                <a:solidFill>
                  <a:schemeClr val="bg1"/>
                </a:solidFill>
              </a:defRPr>
            </a:lvl1pPr>
          </a:lstStyle>
          <a:p>
            <a:r>
              <a:rPr lang="en-US"/>
              <a:t>Click to add title</a:t>
            </a:r>
          </a:p>
        </p:txBody>
      </p:sp>
    </p:spTree>
    <p:extLst>
      <p:ext uri="{BB962C8B-B14F-4D97-AF65-F5344CB8AC3E}">
        <p14:creationId xmlns:p14="http://schemas.microsoft.com/office/powerpoint/2010/main" val="34246750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3">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9FE4C84-13A1-72EA-6541-7C8FDDEA71C0}"/>
              </a:ext>
              <a:ext uri="{C183D7F6-B498-43B3-948B-1728B52AA6E4}">
                <adec:decorative xmlns:adec="http://schemas.microsoft.com/office/drawing/2017/decorative" val="1"/>
              </a:ext>
            </a:extLst>
          </p:cNvPr>
          <p:cNvSpPr/>
          <p:nvPr userDrawn="1"/>
        </p:nvSpPr>
        <p:spPr>
          <a:xfrm>
            <a:off x="361563" y="5800859"/>
            <a:ext cx="692016" cy="692016"/>
          </a:xfrm>
          <a:prstGeom prst="rect">
            <a:avLst/>
          </a:prstGeom>
          <a:noFill/>
          <a:ln w="127000">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2" name="Arc 11">
            <a:extLst>
              <a:ext uri="{FF2B5EF4-FFF2-40B4-BE49-F238E27FC236}">
                <a16:creationId xmlns:a16="http://schemas.microsoft.com/office/drawing/2014/main" id="{30468883-4E51-D3BD-E1C6-601ED9B6EF0E}"/>
              </a:ext>
              <a:ext uri="{C183D7F6-B498-43B3-948B-1728B52AA6E4}">
                <adec:decorative xmlns:adec="http://schemas.microsoft.com/office/drawing/2017/decorative" val="1"/>
              </a:ext>
            </a:extLst>
          </p:cNvPr>
          <p:cNvSpPr/>
          <p:nvPr userDrawn="1"/>
        </p:nvSpPr>
        <p:spPr>
          <a:xfrm rot="21438747" flipV="1">
            <a:off x="7967025" y="2530995"/>
            <a:ext cx="4021193" cy="4021193"/>
          </a:xfrm>
          <a:prstGeom prst="arc">
            <a:avLst>
              <a:gd name="adj1" fmla="val 16200000"/>
              <a:gd name="adj2" fmla="val 20093138"/>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 name="Freeform 9">
            <a:extLst>
              <a:ext uri="{FF2B5EF4-FFF2-40B4-BE49-F238E27FC236}">
                <a16:creationId xmlns:a16="http://schemas.microsoft.com/office/drawing/2014/main" id="{111AEF3F-9A86-45CE-4817-E3E6863DC09A}"/>
              </a:ext>
              <a:ext uri="{C183D7F6-B498-43B3-948B-1728B52AA6E4}">
                <adec:decorative xmlns:adec="http://schemas.microsoft.com/office/drawing/2017/decorative" val="1"/>
              </a:ext>
            </a:extLst>
          </p:cNvPr>
          <p:cNvSpPr/>
          <p:nvPr userDrawn="1"/>
        </p:nvSpPr>
        <p:spPr>
          <a:xfrm flipH="1">
            <a:off x="11764789" y="390570"/>
            <a:ext cx="437721" cy="797078"/>
          </a:xfrm>
          <a:custGeom>
            <a:avLst/>
            <a:gdLst>
              <a:gd name="connsiteX0" fmla="*/ 28069 w 437721"/>
              <a:gd name="connsiteY0" fmla="*/ 0 h 797078"/>
              <a:gd name="connsiteX1" fmla="*/ 437721 w 437721"/>
              <a:gd name="connsiteY1" fmla="*/ 398539 h 797078"/>
              <a:gd name="connsiteX2" fmla="*/ 28069 w 437721"/>
              <a:gd name="connsiteY2" fmla="*/ 797078 h 797078"/>
              <a:gd name="connsiteX3" fmla="*/ 0 w 437721"/>
              <a:gd name="connsiteY3" fmla="*/ 794325 h 797078"/>
              <a:gd name="connsiteX4" fmla="*/ 0 w 437721"/>
              <a:gd name="connsiteY4" fmla="*/ 2753 h 797078"/>
              <a:gd name="connsiteX5" fmla="*/ 28069 w 437721"/>
              <a:gd name="connsiteY5" fmla="*/ 0 h 797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721" h="797078">
                <a:moveTo>
                  <a:pt x="28069" y="0"/>
                </a:moveTo>
                <a:cubicBezTo>
                  <a:pt x="254314" y="0"/>
                  <a:pt x="437721" y="178432"/>
                  <a:pt x="437721" y="398539"/>
                </a:cubicBezTo>
                <a:cubicBezTo>
                  <a:pt x="437721" y="618646"/>
                  <a:pt x="254314" y="797078"/>
                  <a:pt x="28069" y="797078"/>
                </a:cubicBezTo>
                <a:lnTo>
                  <a:pt x="0" y="794325"/>
                </a:lnTo>
                <a:lnTo>
                  <a:pt x="0" y="2753"/>
                </a:lnTo>
                <a:lnTo>
                  <a:pt x="28069" y="0"/>
                </a:lnTo>
                <a:close/>
              </a:path>
            </a:pathLst>
          </a:cu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p:txBody>
          <a:bodyPr anchor="ctr" anchorCtr="0">
            <a:noAutofit/>
          </a:bodyPr>
          <a:lstStyle>
            <a:lvl1pPr>
              <a:defRPr/>
            </a:lvl1pPr>
          </a:lstStyle>
          <a:p>
            <a:r>
              <a:rPr lang="en-US"/>
              <a:t>Click to add title</a:t>
            </a:r>
          </a:p>
        </p:txBody>
      </p:sp>
      <p:sp>
        <p:nvSpPr>
          <p:cNvPr id="9" name="Content Placeholder 2">
            <a:extLst>
              <a:ext uri="{FF2B5EF4-FFF2-40B4-BE49-F238E27FC236}">
                <a16:creationId xmlns:a16="http://schemas.microsoft.com/office/drawing/2014/main" id="{F5A792C8-BB21-CDAF-668C-C1EFF45540C6}"/>
              </a:ext>
            </a:extLst>
          </p:cNvPr>
          <p:cNvSpPr>
            <a:spLocks noGrp="1"/>
          </p:cNvSpPr>
          <p:nvPr>
            <p:ph sz="half" idx="13" hasCustomPrompt="1"/>
          </p:nvPr>
        </p:nvSpPr>
        <p:spPr>
          <a:xfrm>
            <a:off x="838200" y="1825625"/>
            <a:ext cx="6934200" cy="4297680"/>
          </a:xfrm>
          <a:noFill/>
        </p:spPr>
        <p:txBody>
          <a:bodyPr vert="horz" lIns="91440" tIns="45720" rIns="91440" bIns="45720" rtlCol="0" anchor="t">
            <a:normAutofit/>
          </a:bodyPr>
          <a:lstStyle>
            <a:lvl1pPr marL="0" indent="0">
              <a:spcBef>
                <a:spcPts val="1000"/>
              </a:spcBef>
              <a:spcAft>
                <a:spcPts val="800"/>
              </a:spcAft>
              <a:buNone/>
              <a:defRPr sz="1800"/>
            </a:lvl1pPr>
            <a:lvl2pPr>
              <a:spcBef>
                <a:spcPts val="500"/>
              </a:spcBef>
              <a:spcAft>
                <a:spcPts val="800"/>
              </a:spcAft>
              <a:buClr>
                <a:schemeClr val="accent2"/>
              </a:buClr>
              <a:defRPr sz="1800"/>
            </a:lvl2pPr>
            <a:lvl3pPr>
              <a:spcBef>
                <a:spcPts val="1000"/>
              </a:spcBef>
              <a:buClr>
                <a:schemeClr val="accent2"/>
              </a:buClr>
              <a:defRPr sz="1800"/>
            </a:lvl3pPr>
            <a:lvl4pPr>
              <a:spcBef>
                <a:spcPts val="1000"/>
              </a:spcBef>
              <a:buClr>
                <a:schemeClr val="accent2"/>
              </a:buClr>
              <a:defRPr sz="1800"/>
            </a:lvl4pPr>
            <a:lvl5pPr>
              <a:spcBef>
                <a:spcPts val="1000"/>
              </a:spcBef>
              <a:buClr>
                <a:schemeClr val="accent2"/>
              </a:buClr>
              <a:defRPr sz="180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endParaRPr lang="en-US" sz="1800">
              <a:latin typeface="Avenir Next LT Pro" panose="020B0504020202020204" pitchFamily="34" charset="77"/>
            </a:endParaRPr>
          </a:p>
        </p:txBody>
      </p:sp>
      <p:sp>
        <p:nvSpPr>
          <p:cNvPr id="4" name="Content Placeholder 3">
            <a:extLst>
              <a:ext uri="{FF2B5EF4-FFF2-40B4-BE49-F238E27FC236}">
                <a16:creationId xmlns:a16="http://schemas.microsoft.com/office/drawing/2014/main" id="{72DFB03A-367B-9ADA-8071-E22871EC115F}"/>
              </a:ext>
            </a:extLst>
          </p:cNvPr>
          <p:cNvSpPr>
            <a:spLocks noGrp="1"/>
          </p:cNvSpPr>
          <p:nvPr>
            <p:ph sz="half" idx="2" hasCustomPrompt="1"/>
          </p:nvPr>
        </p:nvSpPr>
        <p:spPr>
          <a:xfrm>
            <a:off x="7903029" y="1825625"/>
            <a:ext cx="3450771" cy="4297680"/>
          </a:xfrm>
        </p:spPr>
        <p:txBody>
          <a:bodyPr>
            <a:normAutofit/>
          </a:bodyPr>
          <a:lstStyle>
            <a:lvl1pPr marL="0" indent="0">
              <a:spcBef>
                <a:spcPts val="1000"/>
              </a:spcBef>
              <a:spcAft>
                <a:spcPts val="800"/>
              </a:spcAft>
              <a:buNone/>
              <a:defRPr sz="1800"/>
            </a:lvl1pPr>
            <a:lvl2pPr marL="742950" indent="-285750">
              <a:spcBef>
                <a:spcPts val="1000"/>
              </a:spcBef>
              <a:spcAft>
                <a:spcPts val="800"/>
              </a:spcAft>
              <a:buClr>
                <a:schemeClr val="accent2"/>
              </a:buClr>
              <a:buFont typeface="Arial" panose="020B0604020202020204" pitchFamily="34" charset="0"/>
              <a:buChar char="•"/>
              <a:defRPr sz="1600"/>
            </a:lvl2pPr>
            <a:lvl3pPr marL="1200150" indent="-285750">
              <a:spcBef>
                <a:spcPts val="1000"/>
              </a:spcBef>
              <a:spcAft>
                <a:spcPts val="800"/>
              </a:spcAft>
              <a:buClr>
                <a:schemeClr val="accent2"/>
              </a:buClr>
              <a:buFont typeface="Arial" panose="020B0604020202020204" pitchFamily="34" charset="0"/>
              <a:buChar char="•"/>
              <a:defRPr sz="1400"/>
            </a:lvl3pPr>
            <a:lvl4pPr marL="1543050" indent="-171450">
              <a:spcBef>
                <a:spcPts val="1000"/>
              </a:spcBef>
              <a:spcAft>
                <a:spcPts val="800"/>
              </a:spcAft>
              <a:buClr>
                <a:schemeClr val="accent2"/>
              </a:buClr>
              <a:buFont typeface="Arial" panose="020B0604020202020204" pitchFamily="34" charset="0"/>
              <a:buChar char="•"/>
              <a:defRPr sz="1200"/>
            </a:lvl4pPr>
            <a:lvl5pPr marL="2000250" indent="-171450">
              <a:spcBef>
                <a:spcPts val="1000"/>
              </a:spcBef>
              <a:spcAft>
                <a:spcPts val="800"/>
              </a:spcAft>
              <a:buClr>
                <a:schemeClr val="accent2"/>
              </a:buClr>
              <a:buFont typeface="Arial" panose="020B0604020202020204" pitchFamily="34" charset="0"/>
              <a:buChar char="•"/>
              <a:defRPr sz="120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137703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p:txBody>
          <a:bodyPr anchor="ctr" anchorCtr="0">
            <a:noAutofit/>
          </a:bodyPr>
          <a:lstStyle/>
          <a:p>
            <a:r>
              <a:rPr lang="en-US"/>
              <a:t>Click to add title</a:t>
            </a:r>
          </a:p>
        </p:txBody>
      </p:sp>
      <p:sp>
        <p:nvSpPr>
          <p:cNvPr id="4" name="Date Placeholder 3">
            <a:extLst>
              <a:ext uri="{FF2B5EF4-FFF2-40B4-BE49-F238E27FC236}">
                <a16:creationId xmlns:a16="http://schemas.microsoft.com/office/drawing/2014/main" id="{8C56EB0F-63C8-5F75-A333-3413A9DC6F76}"/>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4D4DE333-25B4-E092-1CC4-C3D20BA251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t>‹#›</a:t>
            </a:fld>
            <a:endParaRPr lang="en-US"/>
          </a:p>
        </p:txBody>
      </p:sp>
      <p:sp>
        <p:nvSpPr>
          <p:cNvPr id="8" name="Table Placeholder 7">
            <a:extLst>
              <a:ext uri="{FF2B5EF4-FFF2-40B4-BE49-F238E27FC236}">
                <a16:creationId xmlns:a16="http://schemas.microsoft.com/office/drawing/2014/main" id="{0CEAFE70-86D3-8690-31CA-F9A1FBA494D0}"/>
              </a:ext>
            </a:extLst>
          </p:cNvPr>
          <p:cNvSpPr>
            <a:spLocks noGrp="1"/>
          </p:cNvSpPr>
          <p:nvPr>
            <p:ph type="tbl" sz="quarter" idx="13"/>
          </p:nvPr>
        </p:nvSpPr>
        <p:spPr>
          <a:xfrm>
            <a:off x="838199" y="1825625"/>
            <a:ext cx="10515600" cy="4297680"/>
          </a:xfrm>
        </p:spPr>
        <p:txBody>
          <a:bodyPr>
            <a:normAutofit/>
          </a:bodyPr>
          <a:lstStyle>
            <a:lvl1pPr>
              <a:defRPr sz="2400"/>
            </a:lvl1pPr>
          </a:lstStyle>
          <a:p>
            <a:r>
              <a:rPr lang="en-US"/>
              <a:t>Click icon to add table</a:t>
            </a:r>
          </a:p>
        </p:txBody>
      </p:sp>
    </p:spTree>
    <p:extLst>
      <p:ext uri="{BB962C8B-B14F-4D97-AF65-F5344CB8AC3E}">
        <p14:creationId xmlns:p14="http://schemas.microsoft.com/office/powerpoint/2010/main" val="26260992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3">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D7B7232D-F1A6-B6C3-3BBF-E834CC7CDC8E}"/>
              </a:ext>
              <a:ext uri="{C183D7F6-B498-43B3-948B-1728B52AA6E4}">
                <adec:decorative xmlns:adec="http://schemas.microsoft.com/office/drawing/2017/decorative" val="1"/>
              </a:ext>
            </a:extLst>
          </p:cNvPr>
          <p:cNvGrpSpPr/>
          <p:nvPr userDrawn="1"/>
        </p:nvGrpSpPr>
        <p:grpSpPr>
          <a:xfrm>
            <a:off x="0" y="0"/>
            <a:ext cx="5930138" cy="6858001"/>
            <a:chOff x="0" y="-1"/>
            <a:chExt cx="5930138" cy="6858001"/>
          </a:xfrm>
        </p:grpSpPr>
        <p:sp>
          <p:nvSpPr>
            <p:cNvPr id="8" name="Oval 7">
              <a:extLst>
                <a:ext uri="{FF2B5EF4-FFF2-40B4-BE49-F238E27FC236}">
                  <a16:creationId xmlns:a16="http://schemas.microsoft.com/office/drawing/2014/main" id="{0D306340-6BFD-FE3D-535B-B59C1C44EDDA}"/>
                </a:ext>
              </a:extLst>
            </p:cNvPr>
            <p:cNvSpPr/>
            <p:nvPr userDrawn="1"/>
          </p:nvSpPr>
          <p:spPr>
            <a:xfrm>
              <a:off x="383877" y="778462"/>
              <a:ext cx="5315035" cy="531503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Freeform: Shape 11">
              <a:extLst>
                <a:ext uri="{FF2B5EF4-FFF2-40B4-BE49-F238E27FC236}">
                  <a16:creationId xmlns:a16="http://schemas.microsoft.com/office/drawing/2014/main" id="{338E6C4B-ABF3-8B7E-8DCF-A93F69C712B1}"/>
                </a:ext>
              </a:extLst>
            </p:cNvPr>
            <p:cNvSpPr/>
            <p:nvPr userDrawn="1"/>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Shape 13">
              <a:extLst>
                <a:ext uri="{FF2B5EF4-FFF2-40B4-BE49-F238E27FC236}">
                  <a16:creationId xmlns:a16="http://schemas.microsoft.com/office/drawing/2014/main" id="{6F90F99F-B12A-E8F9-5A86-D76B201D6308}"/>
                </a:ext>
              </a:extLst>
            </p:cNvPr>
            <p:cNvSpPr/>
            <p:nvPr userDrawn="1"/>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Freeform: Shape 15">
              <a:extLst>
                <a:ext uri="{FF2B5EF4-FFF2-40B4-BE49-F238E27FC236}">
                  <a16:creationId xmlns:a16="http://schemas.microsoft.com/office/drawing/2014/main" id="{BFA99EFE-81BC-95EA-FA61-B7199AD98A74}"/>
                </a:ext>
              </a:extLst>
            </p:cNvPr>
            <p:cNvSpPr/>
            <p:nvPr userDrawn="1"/>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7">
              <a:extLst>
                <a:ext uri="{FF2B5EF4-FFF2-40B4-BE49-F238E27FC236}">
                  <a16:creationId xmlns:a16="http://schemas.microsoft.com/office/drawing/2014/main" id="{DD9FC028-D877-28FE-C646-DBD85D932641}"/>
                </a:ext>
              </a:extLst>
            </p:cNvPr>
            <p:cNvSpPr/>
            <p:nvPr userDrawn="1"/>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 name="Freeform: Shape 21">
              <a:extLst>
                <a:ext uri="{FF2B5EF4-FFF2-40B4-BE49-F238E27FC236}">
                  <a16:creationId xmlns:a16="http://schemas.microsoft.com/office/drawing/2014/main" id="{AA0AFFE9-F0C2-BDA0-BF87-9977706AB6A8}"/>
                </a:ext>
              </a:extLst>
            </p:cNvPr>
            <p:cNvSpPr/>
            <p:nvPr userDrawn="1"/>
          </p:nvSpPr>
          <p:spPr>
            <a:xfrm flipH="1">
              <a:off x="4364198"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2" name="Title 1">
            <a:extLst>
              <a:ext uri="{FF2B5EF4-FFF2-40B4-BE49-F238E27FC236}">
                <a16:creationId xmlns:a16="http://schemas.microsoft.com/office/drawing/2014/main" id="{F657BD59-35CC-9BB3-8621-6FA3356F81AA}"/>
              </a:ext>
            </a:extLst>
          </p:cNvPr>
          <p:cNvSpPr>
            <a:spLocks noGrp="1"/>
          </p:cNvSpPr>
          <p:nvPr>
            <p:ph type="title"/>
          </p:nvPr>
        </p:nvSpPr>
        <p:spPr>
          <a:xfrm>
            <a:off x="383876" y="764502"/>
            <a:ext cx="5315035" cy="5328996"/>
          </a:xfrm>
        </p:spPr>
        <p:txBody>
          <a:bodyPr>
            <a:noAutofit/>
          </a:bodyPr>
          <a:lstStyle>
            <a:lvl1pPr algn="ctr">
              <a:defRPr sz="440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A772710C-A212-1B12-06CD-FA2A14F89D68}"/>
              </a:ext>
            </a:extLst>
          </p:cNvPr>
          <p:cNvSpPr>
            <a:spLocks noGrp="1"/>
          </p:cNvSpPr>
          <p:nvPr>
            <p:ph idx="1" hasCustomPrompt="1"/>
          </p:nvPr>
        </p:nvSpPr>
        <p:spPr>
          <a:xfrm>
            <a:off x="6605455" y="755171"/>
            <a:ext cx="4619937" cy="5315035"/>
          </a:xfrm>
        </p:spPr>
        <p:txBody>
          <a:bodyPr anchor="ctr" anchorCtr="0">
            <a:normAutofit/>
          </a:bodyPr>
          <a:lstStyle>
            <a:lvl1pPr marL="0" indent="0">
              <a:spcBef>
                <a:spcPts val="1000"/>
              </a:spcBef>
              <a:spcAft>
                <a:spcPts val="800"/>
              </a:spcAft>
              <a:buNone/>
              <a:defRPr sz="2400"/>
            </a:lvl1pPr>
            <a:lvl2pPr marL="800100" indent="-342900">
              <a:spcBef>
                <a:spcPts val="1000"/>
              </a:spcBef>
              <a:spcAft>
                <a:spcPts val="800"/>
              </a:spcAft>
              <a:buClr>
                <a:schemeClr val="accent2"/>
              </a:buClr>
              <a:buFont typeface="Arial" panose="020B0604020202020204" pitchFamily="34" charset="0"/>
              <a:buChar char="•"/>
              <a:defRPr sz="2000"/>
            </a:lvl2pPr>
            <a:lvl3pPr marL="1200150" indent="-285750">
              <a:spcBef>
                <a:spcPts val="1000"/>
              </a:spcBef>
              <a:spcAft>
                <a:spcPts val="800"/>
              </a:spcAft>
              <a:buClr>
                <a:schemeClr val="accent2"/>
              </a:buClr>
              <a:buFont typeface="Arial" panose="020B0604020202020204" pitchFamily="34" charset="0"/>
              <a:buChar char="•"/>
              <a:defRPr sz="1800"/>
            </a:lvl3pPr>
            <a:lvl4pPr marL="1657350" indent="-285750">
              <a:spcBef>
                <a:spcPts val="1000"/>
              </a:spcBef>
              <a:spcAft>
                <a:spcPts val="800"/>
              </a:spcAft>
              <a:buClr>
                <a:schemeClr val="accent2"/>
              </a:buClr>
              <a:buFont typeface="Arial" panose="020B0604020202020204" pitchFamily="34" charset="0"/>
              <a:buChar char="•"/>
              <a:defRPr sz="1600"/>
            </a:lvl4pPr>
            <a:lvl5pPr marL="2114550" indent="-285750">
              <a:spcBef>
                <a:spcPts val="1000"/>
              </a:spcBef>
              <a:spcAft>
                <a:spcPts val="800"/>
              </a:spcAft>
              <a:buClr>
                <a:schemeClr val="accent2"/>
              </a:buClr>
              <a:buFont typeface="Arial" panose="020B0604020202020204" pitchFamily="34" charset="0"/>
              <a:buChar char="•"/>
              <a:defRPr sz="160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56EB0F-63C8-5F75-A333-3413A9DC6F76}"/>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4D4DE333-25B4-E092-1CC4-C3D20BA251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21629670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3E96D25F-53A2-6217-84B4-7EB874F0B372}"/>
              </a:ext>
              <a:ext uri="{C183D7F6-B498-43B3-948B-1728B52AA6E4}">
                <adec:decorative xmlns:adec="http://schemas.microsoft.com/office/drawing/2017/decorative" val="1"/>
              </a:ext>
            </a:extLst>
          </p:cNvPr>
          <p:cNvGrpSpPr/>
          <p:nvPr userDrawn="1"/>
        </p:nvGrpSpPr>
        <p:grpSpPr>
          <a:xfrm>
            <a:off x="489189" y="941148"/>
            <a:ext cx="11182430" cy="4797821"/>
            <a:chOff x="489189" y="941148"/>
            <a:chExt cx="11182430" cy="4797821"/>
          </a:xfrm>
        </p:grpSpPr>
        <p:sp>
          <p:nvSpPr>
            <p:cNvPr id="8" name="Oval 7">
              <a:extLst>
                <a:ext uri="{FF2B5EF4-FFF2-40B4-BE49-F238E27FC236}">
                  <a16:creationId xmlns:a16="http://schemas.microsoft.com/office/drawing/2014/main" id="{A50FA62D-C8AE-52B8-1712-6116756D1A83}"/>
                </a:ext>
              </a:extLst>
            </p:cNvPr>
            <p:cNvSpPr/>
            <p:nvPr userDrawn="1"/>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Arc 8">
              <a:extLst>
                <a:ext uri="{FF2B5EF4-FFF2-40B4-BE49-F238E27FC236}">
                  <a16:creationId xmlns:a16="http://schemas.microsoft.com/office/drawing/2014/main" id="{1D2D6A01-57CF-3C0B-968C-E5A8FD352320}"/>
                </a:ext>
              </a:extLst>
            </p:cNvPr>
            <p:cNvSpPr/>
            <p:nvPr userDrawn="1"/>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0" name="Oval 9">
              <a:extLst>
                <a:ext uri="{FF2B5EF4-FFF2-40B4-BE49-F238E27FC236}">
                  <a16:creationId xmlns:a16="http://schemas.microsoft.com/office/drawing/2014/main" id="{410BEFAA-C349-7DB1-1827-0FA48A430AD8}"/>
                </a:ext>
              </a:extLst>
            </p:cNvPr>
            <p:cNvSpPr/>
            <p:nvPr userDrawn="1"/>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a:xfrm>
            <a:off x="609957" y="1119031"/>
            <a:ext cx="4384736" cy="4619938"/>
          </a:xfrm>
        </p:spPr>
        <p:txBody>
          <a:bodyPr>
            <a:noAutofit/>
          </a:bodyPr>
          <a:lstStyle>
            <a:lvl1pPr algn="ctr">
              <a:defRPr>
                <a:solidFill>
                  <a:schemeClr val="bg1"/>
                </a:solidFill>
              </a:defRPr>
            </a:lvl1pPr>
          </a:lstStyle>
          <a:p>
            <a:r>
              <a:rPr lang="en-US"/>
              <a:t>Click to add title</a:t>
            </a:r>
          </a:p>
        </p:txBody>
      </p:sp>
      <p:sp>
        <p:nvSpPr>
          <p:cNvPr id="3" name="Content Placeholder 2">
            <a:extLst>
              <a:ext uri="{FF2B5EF4-FFF2-40B4-BE49-F238E27FC236}">
                <a16:creationId xmlns:a16="http://schemas.microsoft.com/office/drawing/2014/main" id="{A772710C-A212-1B12-06CD-FA2A14F89D68}"/>
              </a:ext>
            </a:extLst>
          </p:cNvPr>
          <p:cNvSpPr>
            <a:spLocks noGrp="1"/>
          </p:cNvSpPr>
          <p:nvPr>
            <p:ph idx="1" hasCustomPrompt="1"/>
          </p:nvPr>
        </p:nvSpPr>
        <p:spPr>
          <a:xfrm>
            <a:off x="5801708" y="554942"/>
            <a:ext cx="5552091" cy="5768220"/>
          </a:xfrm>
        </p:spPr>
        <p:txBody>
          <a:bodyPr anchor="ctr" anchorCtr="0">
            <a:normAutofit/>
          </a:bodyPr>
          <a:lstStyle>
            <a:lvl1pPr marL="0" indent="0">
              <a:spcBef>
                <a:spcPts val="1000"/>
              </a:spcBef>
              <a:spcAft>
                <a:spcPts val="800"/>
              </a:spcAft>
              <a:buNone/>
              <a:defRPr sz="2400"/>
            </a:lvl1pPr>
            <a:lvl2pPr marL="800100" indent="-342900">
              <a:spcBef>
                <a:spcPts val="1000"/>
              </a:spcBef>
              <a:spcAft>
                <a:spcPts val="800"/>
              </a:spcAft>
              <a:buClr>
                <a:schemeClr val="accent2"/>
              </a:buClr>
              <a:buFont typeface="Arial" panose="020B0604020202020204" pitchFamily="34" charset="0"/>
              <a:buChar char="•"/>
              <a:defRPr sz="2000"/>
            </a:lvl2pPr>
            <a:lvl3pPr marL="1200150" indent="-285750">
              <a:spcBef>
                <a:spcPts val="1000"/>
              </a:spcBef>
              <a:spcAft>
                <a:spcPts val="800"/>
              </a:spcAft>
              <a:buClr>
                <a:schemeClr val="accent2"/>
              </a:buClr>
              <a:buFont typeface="Arial" panose="020B0604020202020204" pitchFamily="34" charset="0"/>
              <a:buChar char="•"/>
              <a:defRPr sz="1800"/>
            </a:lvl3pPr>
            <a:lvl4pPr marL="1657350" indent="-285750">
              <a:spcBef>
                <a:spcPts val="1000"/>
              </a:spcBef>
              <a:spcAft>
                <a:spcPts val="800"/>
              </a:spcAft>
              <a:buClr>
                <a:schemeClr val="accent2"/>
              </a:buClr>
              <a:buFont typeface="Arial" panose="020B0604020202020204" pitchFamily="34" charset="0"/>
              <a:buChar char="•"/>
              <a:defRPr sz="1600"/>
            </a:lvl4pPr>
            <a:lvl5pPr marL="2114550" indent="-285750">
              <a:spcBef>
                <a:spcPts val="1000"/>
              </a:spcBef>
              <a:spcAft>
                <a:spcPts val="800"/>
              </a:spcAft>
              <a:buClr>
                <a:schemeClr val="accent2"/>
              </a:buClr>
              <a:buFont typeface="Arial" panose="020B0604020202020204" pitchFamily="34" charset="0"/>
              <a:buChar char="•"/>
              <a:defRPr sz="160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143880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Picture">
    <p:bg>
      <p:bgPr>
        <a:solidFill>
          <a:schemeClr val="bg1"/>
        </a:solidFill>
        <a:effectLst/>
      </p:bgPr>
    </p:bg>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9EF93C3C-09E9-6CD0-EF4B-6DE09539EE7A}"/>
              </a:ext>
            </a:extLst>
          </p:cNvPr>
          <p:cNvSpPr>
            <a:spLocks noGrp="1"/>
          </p:cNvSpPr>
          <p:nvPr>
            <p:ph type="pic" sz="quarter" idx="10" hasCustomPrompt="1"/>
          </p:nvPr>
        </p:nvSpPr>
        <p:spPr>
          <a:xfrm>
            <a:off x="0" y="0"/>
            <a:ext cx="12192000" cy="6858000"/>
          </a:xfrm>
          <a:custGeom>
            <a:avLst/>
            <a:gdLst>
              <a:gd name="connsiteX0" fmla="*/ 9011782 w 12192000"/>
              <a:gd name="connsiteY0" fmla="*/ 4817511 h 6858000"/>
              <a:gd name="connsiteX1" fmla="*/ 8937059 w 12192000"/>
              <a:gd name="connsiteY1" fmla="*/ 4972626 h 6858000"/>
              <a:gd name="connsiteX2" fmla="*/ 8588084 w 12192000"/>
              <a:gd name="connsiteY2" fmla="*/ 5489438 h 6858000"/>
              <a:gd name="connsiteX3" fmla="*/ 8565206 w 12192000"/>
              <a:gd name="connsiteY3" fmla="*/ 5514611 h 6858000"/>
              <a:gd name="connsiteX4" fmla="*/ 8569944 w 12192000"/>
              <a:gd name="connsiteY4" fmla="*/ 5520198 h 6858000"/>
              <a:gd name="connsiteX5" fmla="*/ 8878607 w 12192000"/>
              <a:gd name="connsiteY5" fmla="*/ 5644582 h 6858000"/>
              <a:gd name="connsiteX6" fmla="*/ 9315123 w 12192000"/>
              <a:gd name="connsiteY6" fmla="*/ 5219907 h 6858000"/>
              <a:gd name="connsiteX7" fmla="*/ 9048519 w 12192000"/>
              <a:gd name="connsiteY7" fmla="*/ 4828605 h 6858000"/>
              <a:gd name="connsiteX8" fmla="*/ 6096000 w 12192000"/>
              <a:gd name="connsiteY8" fmla="*/ 200625 h 6858000"/>
              <a:gd name="connsiteX9" fmla="*/ 2867625 w 12192000"/>
              <a:gd name="connsiteY9" fmla="*/ 3429000 h 6858000"/>
              <a:gd name="connsiteX10" fmla="*/ 6096000 w 12192000"/>
              <a:gd name="connsiteY10" fmla="*/ 6657375 h 6858000"/>
              <a:gd name="connsiteX11" fmla="*/ 9324375 w 12192000"/>
              <a:gd name="connsiteY11" fmla="*/ 3429000 h 6858000"/>
              <a:gd name="connsiteX12" fmla="*/ 6096000 w 12192000"/>
              <a:gd name="connsiteY12" fmla="*/ 200625 h 6858000"/>
              <a:gd name="connsiteX13" fmla="*/ 0 w 12192000"/>
              <a:gd name="connsiteY13" fmla="*/ 0 h 6858000"/>
              <a:gd name="connsiteX14" fmla="*/ 12192000 w 12192000"/>
              <a:gd name="connsiteY14" fmla="*/ 0 h 6858000"/>
              <a:gd name="connsiteX15" fmla="*/ 12192000 w 12192000"/>
              <a:gd name="connsiteY15" fmla="*/ 6858000 h 6858000"/>
              <a:gd name="connsiteX16" fmla="*/ 0 w 12192000"/>
              <a:gd name="connsiteY1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2192000" h="6858000">
                <a:moveTo>
                  <a:pt x="9011782" y="4817511"/>
                </a:moveTo>
                <a:lnTo>
                  <a:pt x="8937059" y="4972626"/>
                </a:lnTo>
                <a:cubicBezTo>
                  <a:pt x="8837255" y="5156349"/>
                  <a:pt x="8720206" y="5329344"/>
                  <a:pt x="8588084" y="5489438"/>
                </a:cubicBezTo>
                <a:lnTo>
                  <a:pt x="8565206" y="5514611"/>
                </a:lnTo>
                <a:lnTo>
                  <a:pt x="8569944" y="5520198"/>
                </a:lnTo>
                <a:cubicBezTo>
                  <a:pt x="8648938" y="5597049"/>
                  <a:pt x="8758066" y="5644582"/>
                  <a:pt x="8878607" y="5644582"/>
                </a:cubicBezTo>
                <a:cubicBezTo>
                  <a:pt x="9119688" y="5644582"/>
                  <a:pt x="9315123" y="5454449"/>
                  <a:pt x="9315123" y="5219907"/>
                </a:cubicBezTo>
                <a:cubicBezTo>
                  <a:pt x="9315123" y="5044001"/>
                  <a:pt x="9205191" y="4893074"/>
                  <a:pt x="9048519" y="4828605"/>
                </a:cubicBezTo>
                <a:close/>
                <a:moveTo>
                  <a:pt x="6096000" y="200625"/>
                </a:moveTo>
                <a:cubicBezTo>
                  <a:pt x="4313018" y="200625"/>
                  <a:pt x="2867625" y="1646018"/>
                  <a:pt x="2867625" y="3429000"/>
                </a:cubicBezTo>
                <a:cubicBezTo>
                  <a:pt x="2867625" y="5211982"/>
                  <a:pt x="4313018" y="6657375"/>
                  <a:pt x="6096000" y="6657375"/>
                </a:cubicBezTo>
                <a:cubicBezTo>
                  <a:pt x="7878982" y="6657375"/>
                  <a:pt x="9324375" y="5211982"/>
                  <a:pt x="9324375" y="3429000"/>
                </a:cubicBezTo>
                <a:cubicBezTo>
                  <a:pt x="9324375" y="1646018"/>
                  <a:pt x="7878982" y="200625"/>
                  <a:pt x="6096000" y="200625"/>
                </a:cubicBezTo>
                <a:close/>
                <a:moveTo>
                  <a:pt x="0" y="0"/>
                </a:moveTo>
                <a:lnTo>
                  <a:pt x="12192000" y="0"/>
                </a:lnTo>
                <a:lnTo>
                  <a:pt x="12192000" y="6858000"/>
                </a:lnTo>
                <a:lnTo>
                  <a:pt x="0" y="6858000"/>
                </a:lnTo>
                <a:close/>
              </a:path>
            </a:pathLst>
          </a:custGeom>
          <a:solidFill>
            <a:schemeClr val="tx1"/>
          </a:solidFill>
        </p:spPr>
        <p:txBody>
          <a:bodyPr wrap="square">
            <a:noAutofit/>
          </a:bodyPr>
          <a:lstStyle>
            <a:lvl1pPr marL="0" indent="0" algn="l">
              <a:buNone/>
              <a:defRPr sz="2000">
                <a:solidFill>
                  <a:schemeClr val="bg1"/>
                </a:solidFill>
              </a:defRPr>
            </a:lvl1pPr>
          </a:lstStyle>
          <a:p>
            <a:r>
              <a:rPr lang="en-US"/>
              <a:t>Click icon to insert picture</a:t>
            </a:r>
          </a:p>
        </p:txBody>
      </p:sp>
      <p:sp>
        <p:nvSpPr>
          <p:cNvPr id="3" name="Arc 2">
            <a:extLst>
              <a:ext uri="{FF2B5EF4-FFF2-40B4-BE49-F238E27FC236}">
                <a16:creationId xmlns:a16="http://schemas.microsoft.com/office/drawing/2014/main" id="{D5C3C4BD-DFDB-76B4-17CA-7DA4D1729FA1}"/>
              </a:ext>
              <a:ext uri="{C183D7F6-B498-43B3-948B-1728B52AA6E4}">
                <adec:decorative xmlns:adec="http://schemas.microsoft.com/office/drawing/2017/decorative" val="1"/>
              </a:ext>
            </a:extLst>
          </p:cNvPr>
          <p:cNvSpPr/>
          <p:nvPr userDrawn="1"/>
        </p:nvSpPr>
        <p:spPr>
          <a:xfrm rot="9366740" flipV="1">
            <a:off x="2557952" y="-89828"/>
            <a:ext cx="7173200" cy="7173200"/>
          </a:xfrm>
          <a:prstGeom prst="arc">
            <a:avLst>
              <a:gd name="adj1" fmla="val 16200000"/>
              <a:gd name="adj2" fmla="val 20401595"/>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 name="Title 11">
            <a:extLst>
              <a:ext uri="{FF2B5EF4-FFF2-40B4-BE49-F238E27FC236}">
                <a16:creationId xmlns:a16="http://schemas.microsoft.com/office/drawing/2014/main" id="{2B04B61C-6467-D51D-0AF4-5C7D05F36CB5}"/>
              </a:ext>
            </a:extLst>
          </p:cNvPr>
          <p:cNvSpPr>
            <a:spLocks noGrp="1"/>
          </p:cNvSpPr>
          <p:nvPr>
            <p:ph type="title" hasCustomPrompt="1"/>
          </p:nvPr>
        </p:nvSpPr>
        <p:spPr>
          <a:xfrm>
            <a:off x="2868168" y="923544"/>
            <a:ext cx="6455664" cy="5010912"/>
          </a:xfrm>
          <a:prstGeom prst="rect">
            <a:avLst/>
          </a:prstGeom>
          <a:noFill/>
        </p:spPr>
        <p:txBody>
          <a:bodyPr lIns="0" rIns="0">
            <a:normAutofit/>
          </a:bodyPr>
          <a:lstStyle>
            <a:lvl1pPr algn="ctr">
              <a:defRPr sz="6000"/>
            </a:lvl1pPr>
          </a:lstStyle>
          <a:p>
            <a:r>
              <a:rPr lang="en-US"/>
              <a:t>Click to add title</a:t>
            </a:r>
          </a:p>
        </p:txBody>
      </p:sp>
      <p:sp>
        <p:nvSpPr>
          <p:cNvPr id="4" name="Freeform: Shape 3">
            <a:extLst>
              <a:ext uri="{FF2B5EF4-FFF2-40B4-BE49-F238E27FC236}">
                <a16:creationId xmlns:a16="http://schemas.microsoft.com/office/drawing/2014/main" id="{47A19F4B-D154-3EB2-F86A-9A63283A3EA6}"/>
              </a:ext>
              <a:ext uri="{C183D7F6-B498-43B3-948B-1728B52AA6E4}">
                <adec:decorative xmlns:adec="http://schemas.microsoft.com/office/drawing/2017/decorative" val="1"/>
              </a:ext>
            </a:extLst>
          </p:cNvPr>
          <p:cNvSpPr>
            <a:spLocks/>
          </p:cNvSpPr>
          <p:nvPr userDrawn="1"/>
        </p:nvSpPr>
        <p:spPr>
          <a:xfrm>
            <a:off x="8565206" y="4817511"/>
            <a:ext cx="749917" cy="827071"/>
          </a:xfrm>
          <a:custGeom>
            <a:avLst/>
            <a:gdLst>
              <a:gd name="connsiteX0" fmla="*/ 446576 w 749917"/>
              <a:gd name="connsiteY0" fmla="*/ 0 h 827071"/>
              <a:gd name="connsiteX1" fmla="*/ 483313 w 749917"/>
              <a:gd name="connsiteY1" fmla="*/ 11094 h 827071"/>
              <a:gd name="connsiteX2" fmla="*/ 749917 w 749917"/>
              <a:gd name="connsiteY2" fmla="*/ 402396 h 827071"/>
              <a:gd name="connsiteX3" fmla="*/ 313401 w 749917"/>
              <a:gd name="connsiteY3" fmla="*/ 827071 h 827071"/>
              <a:gd name="connsiteX4" fmla="*/ 4738 w 749917"/>
              <a:gd name="connsiteY4" fmla="*/ 702687 h 827071"/>
              <a:gd name="connsiteX5" fmla="*/ 0 w 749917"/>
              <a:gd name="connsiteY5" fmla="*/ 697100 h 827071"/>
              <a:gd name="connsiteX6" fmla="*/ 22878 w 749917"/>
              <a:gd name="connsiteY6" fmla="*/ 671927 h 827071"/>
              <a:gd name="connsiteX7" fmla="*/ 371853 w 749917"/>
              <a:gd name="connsiteY7" fmla="*/ 155115 h 827071"/>
              <a:gd name="connsiteX8" fmla="*/ 446576 w 749917"/>
              <a:gd name="connsiteY8" fmla="*/ 0 h 827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9917" h="827071">
                <a:moveTo>
                  <a:pt x="446576" y="0"/>
                </a:moveTo>
                <a:lnTo>
                  <a:pt x="483313" y="11094"/>
                </a:lnTo>
                <a:cubicBezTo>
                  <a:pt x="639985" y="75563"/>
                  <a:pt x="749917" y="226490"/>
                  <a:pt x="749917" y="402396"/>
                </a:cubicBezTo>
                <a:cubicBezTo>
                  <a:pt x="749917" y="636938"/>
                  <a:pt x="554482" y="827071"/>
                  <a:pt x="313401" y="827071"/>
                </a:cubicBezTo>
                <a:cubicBezTo>
                  <a:pt x="192860" y="827071"/>
                  <a:pt x="83732" y="779538"/>
                  <a:pt x="4738" y="702687"/>
                </a:cubicBezTo>
                <a:lnTo>
                  <a:pt x="0" y="697100"/>
                </a:lnTo>
                <a:lnTo>
                  <a:pt x="22878" y="671927"/>
                </a:lnTo>
                <a:cubicBezTo>
                  <a:pt x="155000" y="511833"/>
                  <a:pt x="272049" y="338838"/>
                  <a:pt x="371853" y="155115"/>
                </a:cubicBezTo>
                <a:lnTo>
                  <a:pt x="446576"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984204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a:xfrm>
            <a:off x="838200" y="304803"/>
            <a:ext cx="10515600" cy="1472974"/>
          </a:xfrm>
        </p:spPr>
        <p:txBody>
          <a:bodyPr anchor="ctr" anchorCtr="0">
            <a:noAutofit/>
          </a:bodyPr>
          <a:lstStyle/>
          <a:p>
            <a:r>
              <a:rPr lang="en-US"/>
              <a:t>Click to add title</a:t>
            </a:r>
          </a:p>
        </p:txBody>
      </p:sp>
      <p:sp>
        <p:nvSpPr>
          <p:cNvPr id="13" name="Content Placeholder 12">
            <a:extLst>
              <a:ext uri="{FF2B5EF4-FFF2-40B4-BE49-F238E27FC236}">
                <a16:creationId xmlns:a16="http://schemas.microsoft.com/office/drawing/2014/main" id="{E3FB7D8D-37C3-E089-EC02-FB49A13CBE1D}"/>
              </a:ext>
            </a:extLst>
          </p:cNvPr>
          <p:cNvSpPr>
            <a:spLocks noGrp="1"/>
          </p:cNvSpPr>
          <p:nvPr>
            <p:ph sz="quarter" idx="13" hasCustomPrompt="1"/>
          </p:nvPr>
        </p:nvSpPr>
        <p:spPr>
          <a:xfrm>
            <a:off x="838200" y="1838099"/>
            <a:ext cx="8012113" cy="4284889"/>
          </a:xfrm>
        </p:spPr>
        <p:txBody>
          <a:bodyPr>
            <a:normAutofit/>
          </a:bodyPr>
          <a:lstStyle>
            <a:lvl1pPr>
              <a:lnSpc>
                <a:spcPct val="90000"/>
              </a:lnSpc>
              <a:spcBef>
                <a:spcPts val="1000"/>
              </a:spcBef>
              <a:spcAft>
                <a:spcPts val="800"/>
              </a:spcAft>
              <a:buClr>
                <a:schemeClr val="accent2"/>
              </a:buClr>
              <a:defRPr sz="1800"/>
            </a:lvl1pPr>
            <a:lvl2pPr>
              <a:lnSpc>
                <a:spcPct val="90000"/>
              </a:lnSpc>
              <a:spcBef>
                <a:spcPts val="1000"/>
              </a:spcBef>
              <a:spcAft>
                <a:spcPts val="800"/>
              </a:spcAft>
              <a:buClr>
                <a:schemeClr val="accent2"/>
              </a:buClr>
              <a:defRPr sz="1600"/>
            </a:lvl2pPr>
            <a:lvl3pPr>
              <a:lnSpc>
                <a:spcPct val="90000"/>
              </a:lnSpc>
              <a:spcBef>
                <a:spcPts val="1000"/>
              </a:spcBef>
              <a:spcAft>
                <a:spcPts val="800"/>
              </a:spcAft>
              <a:buClr>
                <a:schemeClr val="accent2"/>
              </a:buClr>
              <a:defRPr sz="1400"/>
            </a:lvl3pPr>
            <a:lvl4pPr>
              <a:lnSpc>
                <a:spcPct val="90000"/>
              </a:lnSpc>
              <a:spcBef>
                <a:spcPts val="1000"/>
              </a:spcBef>
              <a:spcAft>
                <a:spcPts val="800"/>
              </a:spcAft>
              <a:buClr>
                <a:schemeClr val="accent2"/>
              </a:buClr>
              <a:defRPr sz="1200"/>
            </a:lvl4pPr>
            <a:lvl5pPr>
              <a:lnSpc>
                <a:spcPct val="90000"/>
              </a:lnSpc>
              <a:spcBef>
                <a:spcPts val="1000"/>
              </a:spcBef>
              <a:spcAft>
                <a:spcPts val="800"/>
              </a:spcAft>
              <a:buClr>
                <a:schemeClr val="accent2"/>
              </a:buClr>
              <a:defRPr sz="120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56EB0F-63C8-5F75-A333-3413A9DC6F76}"/>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4D4DE333-25B4-E092-1CC4-C3D20BA251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t>‹#›</a:t>
            </a:fld>
            <a:endParaRPr lang="en-US"/>
          </a:p>
        </p:txBody>
      </p:sp>
      <p:sp>
        <p:nvSpPr>
          <p:cNvPr id="7" name="Freeform: Shape 14">
            <a:extLst>
              <a:ext uri="{FF2B5EF4-FFF2-40B4-BE49-F238E27FC236}">
                <a16:creationId xmlns:a16="http://schemas.microsoft.com/office/drawing/2014/main" id="{438B6FA2-AF11-618E-2B1A-38BF083DF340}"/>
              </a:ext>
              <a:ext uri="{C183D7F6-B498-43B3-948B-1728B52AA6E4}">
                <adec:decorative xmlns:adec="http://schemas.microsoft.com/office/drawing/2017/decorative" val="1"/>
              </a:ext>
            </a:extLst>
          </p:cNvPr>
          <p:cNvSpPr/>
          <p:nvPr userDrawn="1"/>
        </p:nvSpPr>
        <p:spPr>
          <a:xfrm rot="16200000">
            <a:off x="-381048" y="5144407"/>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13">
            <a:extLst>
              <a:ext uri="{FF2B5EF4-FFF2-40B4-BE49-F238E27FC236}">
                <a16:creationId xmlns:a16="http://schemas.microsoft.com/office/drawing/2014/main" id="{A269A8D8-A4AE-CEFF-E928-7DB1CFB3E401}"/>
              </a:ext>
              <a:ext uri="{C183D7F6-B498-43B3-948B-1728B52AA6E4}">
                <adec:decorative xmlns:adec="http://schemas.microsoft.com/office/drawing/2017/decorative" val="1"/>
              </a:ext>
            </a:extLst>
          </p:cNvPr>
          <p:cNvSpPr/>
          <p:nvPr userDrawn="1"/>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Freeform: Shape 19">
            <a:extLst>
              <a:ext uri="{FF2B5EF4-FFF2-40B4-BE49-F238E27FC236}">
                <a16:creationId xmlns:a16="http://schemas.microsoft.com/office/drawing/2014/main" id="{15418837-E689-97BE-9FAD-FEDBD599EBAD}"/>
              </a:ext>
              <a:ext uri="{C183D7F6-B498-43B3-948B-1728B52AA6E4}">
                <adec:decorative xmlns:adec="http://schemas.microsoft.com/office/drawing/2017/decorative" val="1"/>
              </a:ext>
            </a:extLst>
          </p:cNvPr>
          <p:cNvSpPr/>
          <p:nvPr userDrawn="1"/>
        </p:nvSpPr>
        <p:spPr>
          <a:xfrm rot="10800000" flipH="1">
            <a:off x="11109434" y="3527042"/>
            <a:ext cx="1082566" cy="1616525"/>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5"/>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878947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7DF76A42-387B-8D66-1214-D40462070066}"/>
              </a:ext>
              <a:ext uri="{C183D7F6-B498-43B3-948B-1728B52AA6E4}">
                <adec:decorative xmlns:adec="http://schemas.microsoft.com/office/drawing/2017/decorative" val="1"/>
              </a:ext>
            </a:extLst>
          </p:cNvPr>
          <p:cNvSpPr/>
          <p:nvPr userDrawn="1"/>
        </p:nvSpPr>
        <p:spPr>
          <a:xfrm>
            <a:off x="7940621" y="704193"/>
            <a:ext cx="2296455" cy="229645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nvGrpSpPr>
          <p:cNvPr id="8" name="Group 7">
            <a:extLst>
              <a:ext uri="{FF2B5EF4-FFF2-40B4-BE49-F238E27FC236}">
                <a16:creationId xmlns:a16="http://schemas.microsoft.com/office/drawing/2014/main" id="{D2ACE818-46EF-547E-9315-A849483036BF}"/>
              </a:ext>
              <a:ext uri="{C183D7F6-B498-43B3-948B-1728B52AA6E4}">
                <adec:decorative xmlns:adec="http://schemas.microsoft.com/office/drawing/2017/decorative" val="1"/>
              </a:ext>
            </a:extLst>
          </p:cNvPr>
          <p:cNvGrpSpPr/>
          <p:nvPr userDrawn="1"/>
        </p:nvGrpSpPr>
        <p:grpSpPr>
          <a:xfrm>
            <a:off x="577652" y="0"/>
            <a:ext cx="8798419" cy="6816262"/>
            <a:chOff x="577652" y="-28502"/>
            <a:chExt cx="8798419" cy="6816262"/>
          </a:xfrm>
        </p:grpSpPr>
        <p:sp>
          <p:nvSpPr>
            <p:cNvPr id="9" name="Oval 8">
              <a:extLst>
                <a:ext uri="{FF2B5EF4-FFF2-40B4-BE49-F238E27FC236}">
                  <a16:creationId xmlns:a16="http://schemas.microsoft.com/office/drawing/2014/main" id="{E9644D21-8793-9A96-F305-5D20EE342B26}"/>
                </a:ext>
              </a:extLst>
            </p:cNvPr>
            <p:cNvSpPr/>
            <p:nvPr userDrawn="1"/>
          </p:nvSpPr>
          <p:spPr>
            <a:xfrm>
              <a:off x="2815929" y="148929"/>
              <a:ext cx="6560142" cy="65601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Arc 9">
              <a:extLst>
                <a:ext uri="{FF2B5EF4-FFF2-40B4-BE49-F238E27FC236}">
                  <a16:creationId xmlns:a16="http://schemas.microsoft.com/office/drawing/2014/main" id="{DF8D7AEF-C845-09F0-F31C-20B32BBA1EBA}"/>
                </a:ext>
              </a:extLst>
            </p:cNvPr>
            <p:cNvSpPr/>
            <p:nvPr userDrawn="1"/>
          </p:nvSpPr>
          <p:spPr>
            <a:xfrm rot="9222429" flipV="1">
              <a:off x="2494119" y="-28502"/>
              <a:ext cx="6816262" cy="6816262"/>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Oval 10">
              <a:extLst>
                <a:ext uri="{FF2B5EF4-FFF2-40B4-BE49-F238E27FC236}">
                  <a16:creationId xmlns:a16="http://schemas.microsoft.com/office/drawing/2014/main" id="{5F9D44CB-887B-C74D-3E96-5607E84DAEFF}"/>
                </a:ext>
              </a:extLst>
            </p:cNvPr>
            <p:cNvSpPr/>
            <p:nvPr userDrawn="1"/>
          </p:nvSpPr>
          <p:spPr>
            <a:xfrm>
              <a:off x="577652" y="1085116"/>
              <a:ext cx="759403" cy="73880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14" name="Freeform: Shape 19">
            <a:extLst>
              <a:ext uri="{FF2B5EF4-FFF2-40B4-BE49-F238E27FC236}">
                <a16:creationId xmlns:a16="http://schemas.microsoft.com/office/drawing/2014/main" id="{87D193F4-2337-0048-1BE7-C9A8154191F9}"/>
              </a:ext>
              <a:ext uri="{C183D7F6-B498-43B3-948B-1728B52AA6E4}">
                <adec:decorative xmlns:adec="http://schemas.microsoft.com/office/drawing/2017/decorative" val="1"/>
              </a:ext>
            </a:extLst>
          </p:cNvPr>
          <p:cNvSpPr/>
          <p:nvPr userDrawn="1"/>
        </p:nvSpPr>
        <p:spPr>
          <a:xfrm rot="16200000" flipH="1">
            <a:off x="936118" y="5508455"/>
            <a:ext cx="1082566" cy="1616525"/>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cxnSp>
        <p:nvCxnSpPr>
          <p:cNvPr id="15" name="Straight Connector 14">
            <a:extLst>
              <a:ext uri="{FF2B5EF4-FFF2-40B4-BE49-F238E27FC236}">
                <a16:creationId xmlns:a16="http://schemas.microsoft.com/office/drawing/2014/main" id="{45EE4510-BCBA-C39A-BEF1-A391A3304F88}"/>
              </a:ext>
              <a:ext uri="{C183D7F6-B498-43B3-948B-1728B52AA6E4}">
                <adec:decorative xmlns:adec="http://schemas.microsoft.com/office/drawing/2017/decorative" val="1"/>
              </a:ext>
            </a:extLst>
          </p:cNvPr>
          <p:cNvCxnSpPr>
            <a:cxnSpLocks/>
          </p:cNvCxnSpPr>
          <p:nvPr userDrawn="1"/>
        </p:nvCxnSpPr>
        <p:spPr>
          <a:xfrm>
            <a:off x="11494655" y="5270490"/>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32772C41-A024-2F33-1F04-21E003FA7291}"/>
              </a:ext>
            </a:extLst>
          </p:cNvPr>
          <p:cNvSpPr>
            <a:spLocks noGrp="1"/>
          </p:cNvSpPr>
          <p:nvPr>
            <p:ph type="ctrTitle"/>
          </p:nvPr>
        </p:nvSpPr>
        <p:spPr>
          <a:xfrm>
            <a:off x="2815929" y="1349825"/>
            <a:ext cx="6560142" cy="3063149"/>
          </a:xfrm>
        </p:spPr>
        <p:txBody>
          <a:bodyPr anchor="ctr">
            <a:noAutofit/>
          </a:bodyPr>
          <a:lstStyle>
            <a:lvl1pPr algn="ctr">
              <a:defRPr sz="600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473BC2DF-9C2A-052C-AD2C-0A8ABAA50374}"/>
              </a:ext>
            </a:extLst>
          </p:cNvPr>
          <p:cNvSpPr>
            <a:spLocks noGrp="1"/>
          </p:cNvSpPr>
          <p:nvPr>
            <p:ph type="subTitle" idx="1" hasCustomPrompt="1"/>
          </p:nvPr>
        </p:nvSpPr>
        <p:spPr>
          <a:xfrm>
            <a:off x="2815929" y="4412973"/>
            <a:ext cx="6560142" cy="1935571"/>
          </a:xfrm>
        </p:spPr>
        <p:txBody>
          <a:bodyPr>
            <a:noAutofit/>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subtitle</a:t>
            </a:r>
          </a:p>
        </p:txBody>
      </p:sp>
      <p:sp>
        <p:nvSpPr>
          <p:cNvPr id="4" name="Date Placeholder 3">
            <a:extLst>
              <a:ext uri="{FF2B5EF4-FFF2-40B4-BE49-F238E27FC236}">
                <a16:creationId xmlns:a16="http://schemas.microsoft.com/office/drawing/2014/main" id="{C0070940-5919-2C95-2278-32E50BF14DD1}"/>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1957D599-49CF-19FE-6D86-C5EDB765F4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931DF1-1C8D-86B9-BFDD-098FFC00FDC2}"/>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15637277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p:txBody>
          <a:bodyPr anchor="ctr" anchorCtr="0">
            <a:noAutofit/>
          </a:bodyPr>
          <a:lstStyle>
            <a:lvl1pPr>
              <a:defRPr/>
            </a:lvl1pPr>
          </a:lstStyle>
          <a:p>
            <a:r>
              <a:rPr lang="en-US"/>
              <a:t>Click to add title</a:t>
            </a:r>
          </a:p>
        </p:txBody>
      </p:sp>
      <p:sp>
        <p:nvSpPr>
          <p:cNvPr id="3" name="Content Placeholder 2">
            <a:extLst>
              <a:ext uri="{FF2B5EF4-FFF2-40B4-BE49-F238E27FC236}">
                <a16:creationId xmlns:a16="http://schemas.microsoft.com/office/drawing/2014/main" id="{0C813049-5F46-053E-6279-8183259649A6}"/>
              </a:ext>
            </a:extLst>
          </p:cNvPr>
          <p:cNvSpPr>
            <a:spLocks noGrp="1"/>
          </p:cNvSpPr>
          <p:nvPr>
            <p:ph sz="half" idx="1" hasCustomPrompt="1"/>
          </p:nvPr>
        </p:nvSpPr>
        <p:spPr>
          <a:xfrm>
            <a:off x="838200" y="1825625"/>
            <a:ext cx="4915163" cy="4297680"/>
          </a:xfrm>
        </p:spPr>
        <p:txBody>
          <a:bodyPr>
            <a:normAutofit/>
          </a:bodyPr>
          <a:lstStyle>
            <a:lvl1pPr marL="0" indent="0">
              <a:spcBef>
                <a:spcPts val="1000"/>
              </a:spcBef>
              <a:spcAft>
                <a:spcPts val="800"/>
              </a:spcAft>
              <a:buNone/>
              <a:defRPr sz="2000"/>
            </a:lvl1pPr>
            <a:lvl2pPr marL="228600" indent="-228600">
              <a:spcBef>
                <a:spcPts val="1000"/>
              </a:spcBef>
              <a:spcAft>
                <a:spcPts val="800"/>
              </a:spcAft>
              <a:buClr>
                <a:schemeClr val="accent2"/>
              </a:buClr>
              <a:buFont typeface="Arial" panose="020B0604020202020204" pitchFamily="34" charset="0"/>
              <a:buChar char="•"/>
              <a:defRPr sz="2000"/>
            </a:lvl2pPr>
            <a:lvl3pPr marL="594360" indent="-228600">
              <a:spcBef>
                <a:spcPts val="1000"/>
              </a:spcBef>
              <a:spcAft>
                <a:spcPts val="800"/>
              </a:spcAft>
              <a:buClr>
                <a:schemeClr val="accent2"/>
              </a:buClr>
              <a:buFont typeface="Arial" panose="020B0604020202020204" pitchFamily="34" charset="0"/>
              <a:buChar char="•"/>
              <a:defRPr sz="2000"/>
            </a:lvl3pPr>
            <a:lvl4pPr marL="868680" indent="-228600">
              <a:spcBef>
                <a:spcPts val="1000"/>
              </a:spcBef>
              <a:spcAft>
                <a:spcPts val="800"/>
              </a:spcAft>
              <a:buClr>
                <a:schemeClr val="accent2"/>
              </a:buClr>
              <a:buFont typeface="Arial" panose="020B0604020202020204" pitchFamily="34" charset="0"/>
              <a:buChar char="•"/>
              <a:defRPr sz="2000"/>
            </a:lvl4pPr>
            <a:lvl5pPr marL="1143000" indent="-228600">
              <a:spcBef>
                <a:spcPts val="1000"/>
              </a:spcBef>
              <a:spcAft>
                <a:spcPts val="800"/>
              </a:spcAft>
              <a:buClr>
                <a:schemeClr val="accent2"/>
              </a:buClr>
              <a:buFont typeface="Arial" panose="020B0604020202020204" pitchFamily="34" charset="0"/>
              <a:buChar char="•"/>
              <a:defRPr sz="200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15" name="Content Placeholder 2">
            <a:extLst>
              <a:ext uri="{FF2B5EF4-FFF2-40B4-BE49-F238E27FC236}">
                <a16:creationId xmlns:a16="http://schemas.microsoft.com/office/drawing/2014/main" id="{5FB01ADF-164A-96FB-0129-C2A0F0ED0A85}"/>
              </a:ext>
            </a:extLst>
          </p:cNvPr>
          <p:cNvSpPr>
            <a:spLocks noGrp="1"/>
          </p:cNvSpPr>
          <p:nvPr>
            <p:ph sz="half" idx="15" hasCustomPrompt="1"/>
          </p:nvPr>
        </p:nvSpPr>
        <p:spPr>
          <a:xfrm>
            <a:off x="6147896" y="1816916"/>
            <a:ext cx="5212080" cy="4297680"/>
          </a:xfrm>
        </p:spPr>
        <p:txBody>
          <a:bodyPr>
            <a:normAutofit/>
          </a:bodyPr>
          <a:lstStyle>
            <a:lvl1pPr marL="0" indent="0">
              <a:spcBef>
                <a:spcPts val="1000"/>
              </a:spcBef>
              <a:spcAft>
                <a:spcPts val="800"/>
              </a:spcAft>
              <a:buNone/>
              <a:defRPr sz="2000"/>
            </a:lvl1pPr>
            <a:lvl2pPr marL="228600" indent="-228600">
              <a:spcBef>
                <a:spcPts val="1000"/>
              </a:spcBef>
              <a:spcAft>
                <a:spcPts val="800"/>
              </a:spcAft>
              <a:buClr>
                <a:schemeClr val="accent2"/>
              </a:buClr>
              <a:buFont typeface="Arial" panose="020B0604020202020204" pitchFamily="34" charset="0"/>
              <a:buChar char="•"/>
              <a:defRPr sz="2000"/>
            </a:lvl2pPr>
            <a:lvl3pPr marL="594360" indent="-228600">
              <a:spcBef>
                <a:spcPts val="1000"/>
              </a:spcBef>
              <a:spcAft>
                <a:spcPts val="800"/>
              </a:spcAft>
              <a:buClr>
                <a:schemeClr val="accent2"/>
              </a:buClr>
              <a:buFont typeface="Arial" panose="020B0604020202020204" pitchFamily="34" charset="0"/>
              <a:buChar char="•"/>
              <a:defRPr sz="2000"/>
            </a:lvl3pPr>
            <a:lvl4pPr marL="868680" indent="-228600">
              <a:spcBef>
                <a:spcPts val="1000"/>
              </a:spcBef>
              <a:spcAft>
                <a:spcPts val="800"/>
              </a:spcAft>
              <a:buClr>
                <a:schemeClr val="accent2"/>
              </a:buClr>
              <a:buFont typeface="Arial" panose="020B0604020202020204" pitchFamily="34" charset="0"/>
              <a:buChar char="•"/>
              <a:defRPr sz="2000"/>
            </a:lvl4pPr>
            <a:lvl5pPr marL="1143000" indent="-228600">
              <a:spcBef>
                <a:spcPts val="1000"/>
              </a:spcBef>
              <a:spcAft>
                <a:spcPts val="800"/>
              </a:spcAft>
              <a:buClr>
                <a:schemeClr val="accent2"/>
              </a:buClr>
              <a:buFont typeface="Arial" panose="020B0604020202020204" pitchFamily="34" charset="0"/>
              <a:buChar char="•"/>
              <a:defRPr sz="200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grpSp>
        <p:nvGrpSpPr>
          <p:cNvPr id="11" name="Group 10">
            <a:extLst>
              <a:ext uri="{FF2B5EF4-FFF2-40B4-BE49-F238E27FC236}">
                <a16:creationId xmlns:a16="http://schemas.microsoft.com/office/drawing/2014/main" id="{C263F0DD-A38B-64B8-7412-087B487E6D47}"/>
              </a:ext>
              <a:ext uri="{C183D7F6-B498-43B3-948B-1728B52AA6E4}">
                <adec:decorative xmlns:adec="http://schemas.microsoft.com/office/drawing/2017/decorative" val="1"/>
              </a:ext>
            </a:extLst>
          </p:cNvPr>
          <p:cNvGrpSpPr/>
          <p:nvPr userDrawn="1"/>
        </p:nvGrpSpPr>
        <p:grpSpPr>
          <a:xfrm>
            <a:off x="123536" y="2"/>
            <a:ext cx="12068464" cy="6857998"/>
            <a:chOff x="123536" y="2"/>
            <a:chExt cx="12068464" cy="6857998"/>
          </a:xfrm>
        </p:grpSpPr>
        <p:sp>
          <p:nvSpPr>
            <p:cNvPr id="12" name="Freeform: Shape 9">
              <a:extLst>
                <a:ext uri="{FF2B5EF4-FFF2-40B4-BE49-F238E27FC236}">
                  <a16:creationId xmlns:a16="http://schemas.microsoft.com/office/drawing/2014/main" id="{44CE2FB7-A856-E3C3-9798-73AAFB7901B8}"/>
                </a:ext>
              </a:extLst>
            </p:cNvPr>
            <p:cNvSpPr/>
            <p:nvPr userDrawn="1"/>
          </p:nvSpPr>
          <p:spPr>
            <a:xfrm>
              <a:off x="5671336"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Freeform: Shape 10">
              <a:extLst>
                <a:ext uri="{FF2B5EF4-FFF2-40B4-BE49-F238E27FC236}">
                  <a16:creationId xmlns:a16="http://schemas.microsoft.com/office/drawing/2014/main" id="{47ED62E5-894A-A8F9-A6DC-4A5C147CDE78}"/>
                </a:ext>
              </a:extLst>
            </p:cNvPr>
            <p:cNvSpPr/>
            <p:nvPr userDrawn="1"/>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 name="Freeform: Shape 11">
              <a:extLst>
                <a:ext uri="{FF2B5EF4-FFF2-40B4-BE49-F238E27FC236}">
                  <a16:creationId xmlns:a16="http://schemas.microsoft.com/office/drawing/2014/main" id="{5C181CD4-C69B-2826-AF23-060D677248A9}"/>
                </a:ext>
              </a:extLst>
            </p:cNvPr>
            <p:cNvSpPr/>
            <p:nvPr userDrawn="1"/>
          </p:nvSpPr>
          <p:spPr>
            <a:xfrm rot="5400000">
              <a:off x="11328915" y="3872201"/>
              <a:ext cx="1214656" cy="511514"/>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5052907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p:txBody>
          <a:bodyPr anchor="ctr" anchorCtr="0">
            <a:noAutofit/>
          </a:bodyPr>
          <a:lstStyle/>
          <a:p>
            <a:r>
              <a:rPr lang="en-US"/>
              <a:t>Click to add title</a:t>
            </a:r>
          </a:p>
        </p:txBody>
      </p:sp>
      <p:sp>
        <p:nvSpPr>
          <p:cNvPr id="11" name="Content Placeholder 2">
            <a:extLst>
              <a:ext uri="{FF2B5EF4-FFF2-40B4-BE49-F238E27FC236}">
                <a16:creationId xmlns:a16="http://schemas.microsoft.com/office/drawing/2014/main" id="{60538251-2B75-FA20-0F29-FB58583E6125}"/>
              </a:ext>
            </a:extLst>
          </p:cNvPr>
          <p:cNvSpPr>
            <a:spLocks noGrp="1"/>
          </p:cNvSpPr>
          <p:nvPr>
            <p:ph sz="half" idx="1" hasCustomPrompt="1"/>
          </p:nvPr>
        </p:nvSpPr>
        <p:spPr>
          <a:xfrm>
            <a:off x="838201" y="1825625"/>
            <a:ext cx="3108958" cy="4297680"/>
          </a:xfrm>
        </p:spPr>
        <p:txBody>
          <a:bodyPr>
            <a:normAutofit/>
          </a:bodyPr>
          <a:lstStyle>
            <a:lvl1pPr marL="228600" indent="-228600">
              <a:spcBef>
                <a:spcPts val="1000"/>
              </a:spcBef>
              <a:spcAft>
                <a:spcPts val="800"/>
              </a:spcAft>
              <a:buClr>
                <a:schemeClr val="accent2"/>
              </a:buClr>
              <a:buFont typeface="Arial" panose="020B0604020202020204" pitchFamily="34" charset="0"/>
              <a:buChar char="•"/>
              <a:defRPr sz="1800"/>
            </a:lvl1pPr>
            <a:lvl2pPr marL="285750" indent="-285750">
              <a:spcBef>
                <a:spcPts val="1000"/>
              </a:spcBef>
              <a:spcAft>
                <a:spcPts val="800"/>
              </a:spcAft>
              <a:buClr>
                <a:schemeClr val="accent2"/>
              </a:buClr>
              <a:buFont typeface="Arial" panose="020B0604020202020204" pitchFamily="34" charset="0"/>
              <a:buChar char="•"/>
              <a:defRPr sz="1800"/>
            </a:lvl2pPr>
            <a:lvl3pPr marL="651510" indent="-285750">
              <a:spcBef>
                <a:spcPts val="1000"/>
              </a:spcBef>
              <a:spcAft>
                <a:spcPts val="800"/>
              </a:spcAft>
              <a:buClr>
                <a:schemeClr val="accent2"/>
              </a:buClr>
              <a:buFont typeface="Arial" panose="020B0604020202020204" pitchFamily="34" charset="0"/>
              <a:buChar char="•"/>
              <a:defRPr sz="1800"/>
            </a:lvl3pPr>
            <a:lvl4pPr marL="925830" indent="-285750">
              <a:spcBef>
                <a:spcPts val="1000"/>
              </a:spcBef>
              <a:spcAft>
                <a:spcPts val="800"/>
              </a:spcAft>
              <a:buClr>
                <a:schemeClr val="accent2"/>
              </a:buClr>
              <a:buFont typeface="Arial" panose="020B0604020202020204" pitchFamily="34" charset="0"/>
              <a:buChar char="•"/>
              <a:defRPr sz="1800"/>
            </a:lvl4pPr>
            <a:lvl5pPr marL="1200150" indent="-285750">
              <a:spcBef>
                <a:spcPts val="1000"/>
              </a:spcBef>
              <a:spcAft>
                <a:spcPts val="800"/>
              </a:spcAft>
              <a:buClr>
                <a:schemeClr val="accent2"/>
              </a:buClr>
              <a:buFont typeface="Arial" panose="020B0604020202020204" pitchFamily="34" charset="0"/>
              <a:buChar char="•"/>
              <a:defRPr sz="180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12" name="Content Placeholder 2">
            <a:extLst>
              <a:ext uri="{FF2B5EF4-FFF2-40B4-BE49-F238E27FC236}">
                <a16:creationId xmlns:a16="http://schemas.microsoft.com/office/drawing/2014/main" id="{A06C49DD-8C29-93EA-04F4-22F84080DF5C}"/>
              </a:ext>
            </a:extLst>
          </p:cNvPr>
          <p:cNvSpPr>
            <a:spLocks noGrp="1"/>
          </p:cNvSpPr>
          <p:nvPr>
            <p:ph sz="half" idx="15" hasCustomPrompt="1"/>
          </p:nvPr>
        </p:nvSpPr>
        <p:spPr>
          <a:xfrm>
            <a:off x="4661820" y="1816916"/>
            <a:ext cx="6698156" cy="4297680"/>
          </a:xfrm>
        </p:spPr>
        <p:txBody>
          <a:bodyPr>
            <a:normAutofit/>
          </a:bodyPr>
          <a:lstStyle>
            <a:lvl1pPr marL="0" indent="0">
              <a:spcBef>
                <a:spcPts val="1000"/>
              </a:spcBef>
              <a:spcAft>
                <a:spcPts val="800"/>
              </a:spcAft>
              <a:buNone/>
              <a:defRPr sz="1800"/>
            </a:lvl1pPr>
            <a:lvl2pPr marL="228600" indent="-228600">
              <a:spcBef>
                <a:spcPts val="1000"/>
              </a:spcBef>
              <a:spcAft>
                <a:spcPts val="800"/>
              </a:spcAft>
              <a:buClr>
                <a:schemeClr val="accent2"/>
              </a:buClr>
              <a:buFont typeface="Arial" panose="020B0604020202020204" pitchFamily="34" charset="0"/>
              <a:buChar char="•"/>
              <a:defRPr sz="1800"/>
            </a:lvl2pPr>
            <a:lvl3pPr marL="594360" indent="-228600">
              <a:spcBef>
                <a:spcPts val="1000"/>
              </a:spcBef>
              <a:spcAft>
                <a:spcPts val="800"/>
              </a:spcAft>
              <a:buClr>
                <a:schemeClr val="accent2"/>
              </a:buClr>
              <a:buFont typeface="Arial" panose="020B0604020202020204" pitchFamily="34" charset="0"/>
              <a:buChar char="•"/>
              <a:defRPr sz="1800"/>
            </a:lvl3pPr>
            <a:lvl4pPr marL="868680" indent="-228600">
              <a:spcBef>
                <a:spcPts val="1000"/>
              </a:spcBef>
              <a:spcAft>
                <a:spcPts val="800"/>
              </a:spcAft>
              <a:buClr>
                <a:schemeClr val="accent2"/>
              </a:buClr>
              <a:buFont typeface="Arial" panose="020B0604020202020204" pitchFamily="34" charset="0"/>
              <a:buChar char="•"/>
              <a:defRPr sz="1800"/>
            </a:lvl4pPr>
            <a:lvl5pPr marL="1143000" indent="-228600">
              <a:spcBef>
                <a:spcPts val="1000"/>
              </a:spcBef>
              <a:spcAft>
                <a:spcPts val="800"/>
              </a:spcAft>
              <a:buClr>
                <a:schemeClr val="accent2"/>
              </a:buClr>
              <a:buFont typeface="Arial" panose="020B0604020202020204" pitchFamily="34" charset="0"/>
              <a:buChar char="•"/>
              <a:defRPr sz="180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sp>
        <p:nvSpPr>
          <p:cNvPr id="8" name="Freeform: Shape 11">
            <a:extLst>
              <a:ext uri="{FF2B5EF4-FFF2-40B4-BE49-F238E27FC236}">
                <a16:creationId xmlns:a16="http://schemas.microsoft.com/office/drawing/2014/main" id="{1E75594D-82D2-74F6-56EC-46FCD28CBE68}"/>
              </a:ext>
              <a:ext uri="{C183D7F6-B498-43B3-948B-1728B52AA6E4}">
                <adec:decorative xmlns:adec="http://schemas.microsoft.com/office/drawing/2017/decorative" val="1"/>
              </a:ext>
            </a:extLst>
          </p:cNvPr>
          <p:cNvSpPr/>
          <p:nvPr userDrawn="1"/>
        </p:nvSpPr>
        <p:spPr>
          <a:xfrm>
            <a:off x="9994966" y="0"/>
            <a:ext cx="1214656" cy="511514"/>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Freeform: Shape 13">
            <a:extLst>
              <a:ext uri="{FF2B5EF4-FFF2-40B4-BE49-F238E27FC236}">
                <a16:creationId xmlns:a16="http://schemas.microsoft.com/office/drawing/2014/main" id="{FF4E0F5B-0892-2688-EFD3-284369DA50CD}"/>
              </a:ext>
              <a:ext uri="{C183D7F6-B498-43B3-948B-1728B52AA6E4}">
                <adec:decorative xmlns:adec="http://schemas.microsoft.com/office/drawing/2017/decorative" val="1"/>
              </a:ext>
            </a:extLst>
          </p:cNvPr>
          <p:cNvSpPr/>
          <p:nvPr userDrawn="1"/>
        </p:nvSpPr>
        <p:spPr>
          <a:xfrm rot="10800000">
            <a:off x="8097530" y="5590215"/>
            <a:ext cx="2279742" cy="1267785"/>
          </a:xfrm>
          <a:custGeom>
            <a:avLst/>
            <a:gdLst>
              <a:gd name="connsiteX0" fmla="*/ 0 w 2279742"/>
              <a:gd name="connsiteY0" fmla="*/ 0 h 1267785"/>
              <a:gd name="connsiteX1" fmla="*/ 138700 w 2279742"/>
              <a:gd name="connsiteY1" fmla="*/ 0 h 1267785"/>
              <a:gd name="connsiteX2" fmla="*/ 138700 w 2279742"/>
              <a:gd name="connsiteY2" fmla="*/ 1078193 h 1267785"/>
              <a:gd name="connsiteX3" fmla="*/ 2002733 w 2279742"/>
              <a:gd name="connsiteY3" fmla="*/ 0 h 1267785"/>
              <a:gd name="connsiteX4" fmla="*/ 2279742 w 2279742"/>
              <a:gd name="connsiteY4" fmla="*/ 0 h 1267785"/>
              <a:gd name="connsiteX5" fmla="*/ 104026 w 2279742"/>
              <a:gd name="connsiteY5" fmla="*/ 1258503 h 1267785"/>
              <a:gd name="connsiteX6" fmla="*/ 69351 w 2279742"/>
              <a:gd name="connsiteY6" fmla="*/ 1267785 h 1267785"/>
              <a:gd name="connsiteX7" fmla="*/ 0 w 2279742"/>
              <a:gd name="connsiteY7" fmla="*/ 1198436 h 1267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79742" h="1267785">
                <a:moveTo>
                  <a:pt x="0" y="0"/>
                </a:moveTo>
                <a:lnTo>
                  <a:pt x="138700" y="0"/>
                </a:lnTo>
                <a:lnTo>
                  <a:pt x="138700" y="1078193"/>
                </a:lnTo>
                <a:lnTo>
                  <a:pt x="2002733" y="0"/>
                </a:lnTo>
                <a:lnTo>
                  <a:pt x="2279742" y="0"/>
                </a:lnTo>
                <a:lnTo>
                  <a:pt x="104026" y="1258503"/>
                </a:lnTo>
                <a:cubicBezTo>
                  <a:pt x="93484" y="1264595"/>
                  <a:pt x="81523" y="1267796"/>
                  <a:pt x="69351" y="1267785"/>
                </a:cubicBezTo>
                <a:cubicBezTo>
                  <a:pt x="31049" y="1267785"/>
                  <a:pt x="0" y="1236737"/>
                  <a:pt x="0" y="1198436"/>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cxnSp>
        <p:nvCxnSpPr>
          <p:cNvPr id="10" name="Straight Connector 9">
            <a:extLst>
              <a:ext uri="{FF2B5EF4-FFF2-40B4-BE49-F238E27FC236}">
                <a16:creationId xmlns:a16="http://schemas.microsoft.com/office/drawing/2014/main" id="{71D8715A-3067-732D-C410-868C7CCCF750}"/>
              </a:ext>
              <a:ext uri="{C183D7F6-B498-43B3-948B-1728B52AA6E4}">
                <adec:decorative xmlns:adec="http://schemas.microsoft.com/office/drawing/2017/decorative" val="1"/>
              </a:ext>
            </a:extLst>
          </p:cNvPr>
          <p:cNvCxnSpPr>
            <a:cxnSpLocks/>
          </p:cNvCxnSpPr>
          <p:nvPr userDrawn="1"/>
        </p:nvCxnSpPr>
        <p:spPr>
          <a:xfrm rot="16200000">
            <a:off x="982378" y="5512123"/>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78526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and Picture">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5807BCF9-2F5B-200E-2E6C-E177DB56ECB0}"/>
              </a:ext>
              <a:ext uri="{C183D7F6-B498-43B3-948B-1728B52AA6E4}">
                <adec:decorative xmlns:adec="http://schemas.microsoft.com/office/drawing/2017/decorative" val="1"/>
              </a:ext>
            </a:extLst>
          </p:cNvPr>
          <p:cNvGrpSpPr/>
          <p:nvPr userDrawn="1"/>
        </p:nvGrpSpPr>
        <p:grpSpPr>
          <a:xfrm>
            <a:off x="0" y="7458"/>
            <a:ext cx="7083733" cy="6182202"/>
            <a:chOff x="0" y="7460"/>
            <a:chExt cx="7083733" cy="6182202"/>
          </a:xfrm>
        </p:grpSpPr>
        <p:sp>
          <p:nvSpPr>
            <p:cNvPr id="9" name="Freeform: Shape 14">
              <a:extLst>
                <a:ext uri="{FF2B5EF4-FFF2-40B4-BE49-F238E27FC236}">
                  <a16:creationId xmlns:a16="http://schemas.microsoft.com/office/drawing/2014/main" id="{7A624B2B-50FD-9351-987F-2E5A5472CAB6}"/>
                </a:ext>
              </a:extLst>
            </p:cNvPr>
            <p:cNvSpPr/>
            <p:nvPr userDrawn="1"/>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 name="Freeform: Shape 13">
              <a:extLst>
                <a:ext uri="{FF2B5EF4-FFF2-40B4-BE49-F238E27FC236}">
                  <a16:creationId xmlns:a16="http://schemas.microsoft.com/office/drawing/2014/main" id="{51E534EE-E0F1-2BD9-9A82-7656B90A2D9D}"/>
                </a:ext>
              </a:extLst>
            </p:cNvPr>
            <p:cNvSpPr/>
            <p:nvPr userDrawn="1"/>
          </p:nvSpPr>
          <p:spPr>
            <a:xfrm>
              <a:off x="6234405" y="7460"/>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2" name="Title 1">
            <a:extLst>
              <a:ext uri="{FF2B5EF4-FFF2-40B4-BE49-F238E27FC236}">
                <a16:creationId xmlns:a16="http://schemas.microsoft.com/office/drawing/2014/main" id="{0C40C44A-93E6-6C58-5E88-AFDC594EC27A}"/>
              </a:ext>
            </a:extLst>
          </p:cNvPr>
          <p:cNvSpPr>
            <a:spLocks noGrp="1"/>
          </p:cNvSpPr>
          <p:nvPr>
            <p:ph type="title"/>
          </p:nvPr>
        </p:nvSpPr>
        <p:spPr>
          <a:xfrm>
            <a:off x="838200" y="198437"/>
            <a:ext cx="5257800" cy="2324046"/>
          </a:xfrm>
        </p:spPr>
        <p:txBody>
          <a:bodyPr anchor="b" anchorCtr="0">
            <a:noAutofit/>
          </a:bodyPr>
          <a:lstStyle>
            <a:lvl1pPr>
              <a:defRPr/>
            </a:lvl1pPr>
          </a:lstStyle>
          <a:p>
            <a:r>
              <a:rPr lang="en-US"/>
              <a:t>Click to edit Master title style</a:t>
            </a:r>
          </a:p>
        </p:txBody>
      </p:sp>
      <p:sp>
        <p:nvSpPr>
          <p:cNvPr id="3" name="Content Placeholder 2">
            <a:extLst>
              <a:ext uri="{FF2B5EF4-FFF2-40B4-BE49-F238E27FC236}">
                <a16:creationId xmlns:a16="http://schemas.microsoft.com/office/drawing/2014/main" id="{0C813049-5F46-053E-6279-8183259649A6}"/>
              </a:ext>
            </a:extLst>
          </p:cNvPr>
          <p:cNvSpPr>
            <a:spLocks noGrp="1"/>
          </p:cNvSpPr>
          <p:nvPr>
            <p:ph sz="half" idx="1" hasCustomPrompt="1"/>
          </p:nvPr>
        </p:nvSpPr>
        <p:spPr>
          <a:xfrm>
            <a:off x="838200" y="2657316"/>
            <a:ext cx="5257800" cy="3369858"/>
          </a:xfrm>
        </p:spPr>
        <p:txBody>
          <a:bodyPr>
            <a:normAutofit/>
          </a:bodyPr>
          <a:lstStyle>
            <a:lvl1pPr marL="0" indent="0">
              <a:spcBef>
                <a:spcPts val="1000"/>
              </a:spcBef>
              <a:spcAft>
                <a:spcPts val="800"/>
              </a:spcAft>
              <a:buNone/>
              <a:defRPr sz="1800"/>
            </a:lvl1pPr>
            <a:lvl2pPr marL="742950" indent="-285750">
              <a:spcBef>
                <a:spcPts val="1000"/>
              </a:spcBef>
              <a:spcAft>
                <a:spcPts val="800"/>
              </a:spcAft>
              <a:buClr>
                <a:schemeClr val="accent2"/>
              </a:buClr>
              <a:buFont typeface="Arial" panose="020B0604020202020204" pitchFamily="34" charset="0"/>
              <a:buChar char="•"/>
              <a:defRPr sz="1600"/>
            </a:lvl2pPr>
            <a:lvl3pPr marL="1200150" indent="-285750">
              <a:spcBef>
                <a:spcPts val="1000"/>
              </a:spcBef>
              <a:spcAft>
                <a:spcPts val="800"/>
              </a:spcAft>
              <a:buClr>
                <a:schemeClr val="accent2"/>
              </a:buClr>
              <a:buFont typeface="Arial" panose="020B0604020202020204" pitchFamily="34" charset="0"/>
              <a:buChar char="•"/>
              <a:defRPr sz="1400"/>
            </a:lvl3pPr>
            <a:lvl4pPr marL="1543050" indent="-171450">
              <a:spcBef>
                <a:spcPts val="1000"/>
              </a:spcBef>
              <a:spcAft>
                <a:spcPts val="800"/>
              </a:spcAft>
              <a:buClr>
                <a:schemeClr val="accent2"/>
              </a:buClr>
              <a:buFont typeface="Arial" panose="020B0604020202020204" pitchFamily="34" charset="0"/>
              <a:buChar char="•"/>
              <a:defRPr sz="1200"/>
            </a:lvl4pPr>
            <a:lvl5pPr marL="2000250" indent="-171450">
              <a:spcBef>
                <a:spcPts val="1000"/>
              </a:spcBef>
              <a:spcAft>
                <a:spcPts val="800"/>
              </a:spcAft>
              <a:buClr>
                <a:schemeClr val="accent2"/>
              </a:buClr>
              <a:buFont typeface="Arial" panose="020B0604020202020204" pitchFamily="34" charset="0"/>
              <a:buChar char="•"/>
              <a:defRPr sz="120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8" name="Picture Placeholder 7">
            <a:extLst>
              <a:ext uri="{FF2B5EF4-FFF2-40B4-BE49-F238E27FC236}">
                <a16:creationId xmlns:a16="http://schemas.microsoft.com/office/drawing/2014/main" id="{BC013AD6-0EF3-2B25-DDBD-2DF706123AEE}"/>
              </a:ext>
            </a:extLst>
          </p:cNvPr>
          <p:cNvSpPr>
            <a:spLocks noGrp="1"/>
          </p:cNvSpPr>
          <p:nvPr>
            <p:ph type="pic" sz="quarter" idx="13"/>
          </p:nvPr>
        </p:nvSpPr>
        <p:spPr>
          <a:xfrm>
            <a:off x="6413114" y="845068"/>
            <a:ext cx="5193792" cy="5193792"/>
          </a:xfrm>
          <a:prstGeom prst="ellipse">
            <a:avLst/>
          </a:prstGeom>
        </p:spPr>
        <p:txBody>
          <a:bodyPr/>
          <a:lstStyle>
            <a:lvl1pPr marL="0" indent="0" algn="ctr">
              <a:buNone/>
              <a:defRPr/>
            </a:lvl1pPr>
          </a:lstStyle>
          <a:p>
            <a:r>
              <a:rPr lang="en-US"/>
              <a:t>Click icon to add picture</a:t>
            </a:r>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28454381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and Table">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521BD3DB-6F51-C1AE-FF0E-D0BDCB55F30B}"/>
              </a:ext>
              <a:ext uri="{C183D7F6-B498-43B3-948B-1728B52AA6E4}">
                <adec:decorative xmlns:adec="http://schemas.microsoft.com/office/drawing/2017/decorative" val="1"/>
              </a:ext>
            </a:extLst>
          </p:cNvPr>
          <p:cNvGrpSpPr/>
          <p:nvPr userDrawn="1"/>
        </p:nvGrpSpPr>
        <p:grpSpPr>
          <a:xfrm>
            <a:off x="123536" y="2"/>
            <a:ext cx="11220225" cy="6857998"/>
            <a:chOff x="123536" y="2"/>
            <a:chExt cx="11220225" cy="6857998"/>
          </a:xfrm>
        </p:grpSpPr>
        <p:sp>
          <p:nvSpPr>
            <p:cNvPr id="12" name="Freeform: Shape 7">
              <a:extLst>
                <a:ext uri="{FF2B5EF4-FFF2-40B4-BE49-F238E27FC236}">
                  <a16:creationId xmlns:a16="http://schemas.microsoft.com/office/drawing/2014/main" id="{59903C17-0733-BE0C-7392-283FEC2E98B0}"/>
                </a:ext>
              </a:extLst>
            </p:cNvPr>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5"/>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 name="Freeform: Shape 1">
              <a:extLst>
                <a:ext uri="{FF2B5EF4-FFF2-40B4-BE49-F238E27FC236}">
                  <a16:creationId xmlns:a16="http://schemas.microsoft.com/office/drawing/2014/main" id="{898A3450-9C87-13ED-79CC-F4F65D14FF72}"/>
                </a:ext>
              </a:extLst>
            </p:cNvPr>
            <p:cNvSpPr/>
            <p:nvPr userDrawn="1"/>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p:txBody>
          <a:bodyPr anchor="ctr" anchorCtr="0">
            <a:noAutofit/>
          </a:bodyPr>
          <a:lstStyle>
            <a:lvl1pPr>
              <a:defRPr/>
            </a:lvl1pPr>
          </a:lstStyle>
          <a:p>
            <a:r>
              <a:rPr lang="en-US"/>
              <a:t>Click to add title</a:t>
            </a:r>
          </a:p>
        </p:txBody>
      </p:sp>
      <p:sp>
        <p:nvSpPr>
          <p:cNvPr id="3" name="Content Placeholder 2">
            <a:extLst>
              <a:ext uri="{FF2B5EF4-FFF2-40B4-BE49-F238E27FC236}">
                <a16:creationId xmlns:a16="http://schemas.microsoft.com/office/drawing/2014/main" id="{0C813049-5F46-053E-6279-8183259649A6}"/>
              </a:ext>
            </a:extLst>
          </p:cNvPr>
          <p:cNvSpPr>
            <a:spLocks noGrp="1"/>
          </p:cNvSpPr>
          <p:nvPr>
            <p:ph sz="half" idx="1" hasCustomPrompt="1"/>
          </p:nvPr>
        </p:nvSpPr>
        <p:spPr>
          <a:xfrm>
            <a:off x="838200" y="1825625"/>
            <a:ext cx="2882462" cy="4297678"/>
          </a:xfrm>
        </p:spPr>
        <p:txBody>
          <a:bodyPr>
            <a:normAutofit/>
          </a:bodyPr>
          <a:lstStyle>
            <a:lvl1pPr marL="0" indent="0">
              <a:spcBef>
                <a:spcPts val="1000"/>
              </a:spcBef>
              <a:spcAft>
                <a:spcPts val="800"/>
              </a:spcAft>
              <a:buNone/>
              <a:defRPr sz="1800"/>
            </a:lvl1pPr>
            <a:lvl2pPr marL="742950" indent="-285750">
              <a:spcBef>
                <a:spcPts val="1000"/>
              </a:spcBef>
              <a:spcAft>
                <a:spcPts val="800"/>
              </a:spcAft>
              <a:buClr>
                <a:schemeClr val="accent2"/>
              </a:buClr>
              <a:buFont typeface="Arial" panose="020B0604020202020204" pitchFamily="34" charset="0"/>
              <a:buChar char="•"/>
              <a:defRPr sz="1600"/>
            </a:lvl2pPr>
            <a:lvl3pPr marL="1200150" indent="-285750">
              <a:spcBef>
                <a:spcPts val="1000"/>
              </a:spcBef>
              <a:spcAft>
                <a:spcPts val="800"/>
              </a:spcAft>
              <a:buClr>
                <a:schemeClr val="accent2"/>
              </a:buClr>
              <a:buFont typeface="Arial" panose="020B0604020202020204" pitchFamily="34" charset="0"/>
              <a:buChar char="•"/>
              <a:defRPr sz="1400"/>
            </a:lvl3pPr>
            <a:lvl4pPr marL="1543050" indent="-171450">
              <a:spcBef>
                <a:spcPts val="1000"/>
              </a:spcBef>
              <a:spcAft>
                <a:spcPts val="800"/>
              </a:spcAft>
              <a:buClr>
                <a:schemeClr val="accent2"/>
              </a:buClr>
              <a:buFont typeface="Arial" panose="020B0604020202020204" pitchFamily="34" charset="0"/>
              <a:buChar char="•"/>
              <a:defRPr sz="1200"/>
            </a:lvl4pPr>
            <a:lvl5pPr marL="2000250" indent="-171450">
              <a:spcBef>
                <a:spcPts val="1000"/>
              </a:spcBef>
              <a:spcAft>
                <a:spcPts val="800"/>
              </a:spcAft>
              <a:buClr>
                <a:schemeClr val="accent2"/>
              </a:buClr>
              <a:buFont typeface="Arial" panose="020B0604020202020204" pitchFamily="34" charset="0"/>
              <a:buChar char="•"/>
              <a:defRPr sz="120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8" name="Table Placeholder 7">
            <a:extLst>
              <a:ext uri="{FF2B5EF4-FFF2-40B4-BE49-F238E27FC236}">
                <a16:creationId xmlns:a16="http://schemas.microsoft.com/office/drawing/2014/main" id="{423FEB60-8FB5-7F10-EDD7-8AB4B3139EF6}"/>
              </a:ext>
            </a:extLst>
          </p:cNvPr>
          <p:cNvSpPr>
            <a:spLocks noGrp="1"/>
          </p:cNvSpPr>
          <p:nvPr>
            <p:ph type="tbl" sz="quarter" idx="13"/>
          </p:nvPr>
        </p:nvSpPr>
        <p:spPr>
          <a:xfrm>
            <a:off x="4038599" y="1825625"/>
            <a:ext cx="7315199" cy="4297680"/>
          </a:xfrm>
        </p:spPr>
        <p:txBody>
          <a:bodyPr>
            <a:normAutofit/>
          </a:bodyPr>
          <a:lstStyle>
            <a:lvl1pPr marL="0" indent="0">
              <a:buNone/>
              <a:defRPr sz="2400"/>
            </a:lvl1pPr>
          </a:lstStyle>
          <a:p>
            <a:r>
              <a:rPr lang="en-US"/>
              <a:t>Click icon to add table</a:t>
            </a:r>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2808150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FD97564-C310-6E8C-8689-CE18881B4A1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FAD99FA-26D9-873B-BE7F-26FEC5C233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19819E-0266-97DD-DFD1-BAAA06AE323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endParaRPr lang="en-US"/>
          </a:p>
        </p:txBody>
      </p:sp>
      <p:sp>
        <p:nvSpPr>
          <p:cNvPr id="5" name="Footer Placeholder 4">
            <a:extLst>
              <a:ext uri="{FF2B5EF4-FFF2-40B4-BE49-F238E27FC236}">
                <a16:creationId xmlns:a16="http://schemas.microsoft.com/office/drawing/2014/main" id="{2BFD19C9-01CE-9E2A-CDA5-C15940F055F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A1801085-7B28-048D-E3D3-9C3614268DA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BD12358-51D2-46B3-9BDE-DF29528B9454}" type="slidenum">
              <a:rPr lang="en-US" smtClean="0"/>
              <a:t>‹#›</a:t>
            </a:fld>
            <a:endParaRPr lang="en-US"/>
          </a:p>
        </p:txBody>
      </p:sp>
    </p:spTree>
    <p:extLst>
      <p:ext uri="{BB962C8B-B14F-4D97-AF65-F5344CB8AC3E}">
        <p14:creationId xmlns:p14="http://schemas.microsoft.com/office/powerpoint/2010/main" val="1965934658"/>
      </p:ext>
    </p:extLst>
  </p:cSld>
  <p:clrMap bg1="lt1" tx1="dk1" bg2="lt2" tx2="dk2" accent1="accent1" accent2="accent2" accent3="accent3" accent4="accent4" accent5="accent5" accent6="accent6" hlink="hlink" folHlink="folHlink"/>
  <p:sldLayoutIdLst>
    <p:sldLayoutId id="2147483654" r:id="rId1"/>
    <p:sldLayoutId id="2147483660" r:id="rId2"/>
    <p:sldLayoutId id="2147483658" r:id="rId3"/>
    <p:sldLayoutId id="2147483650" r:id="rId4"/>
    <p:sldLayoutId id="2147483649" r:id="rId5"/>
    <p:sldLayoutId id="2147483662" r:id="rId6"/>
    <p:sldLayoutId id="2147483663" r:id="rId7"/>
    <p:sldLayoutId id="2147483652" r:id="rId8"/>
    <p:sldLayoutId id="2147483666" r:id="rId9"/>
    <p:sldLayoutId id="2147483664" r:id="rId10"/>
    <p:sldLayoutId id="2147483665" r:id="rId11"/>
    <p:sldLayoutId id="2147483661"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9.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hyperlink" Target="https://arxiv.org/abs/2111.12293" TargetMode="External"/><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hyperlink" Target="https://arxiv.org/abs/2111.12293"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8" Type="http://schemas.openxmlformats.org/officeDocument/2006/relationships/image" Target="../media/image17.jpeg"/><Relationship Id="rId3" Type="http://schemas.openxmlformats.org/officeDocument/2006/relationships/image" Target="../media/image14.png"/><Relationship Id="rId7"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11.xml"/><Relationship Id="rId6" Type="http://schemas.microsoft.com/office/2007/relationships/hdphoto" Target="../media/hdphoto2.wdp"/><Relationship Id="rId5" Type="http://schemas.openxmlformats.org/officeDocument/2006/relationships/image" Target="../media/image15.png"/><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0047101-8D42-6100-9CEA-AEC0FAEAB606}"/>
              </a:ext>
            </a:extLst>
          </p:cNvPr>
          <p:cNvSpPr>
            <a:spLocks noGrp="1"/>
          </p:cNvSpPr>
          <p:nvPr>
            <p:ph type="ctrTitle"/>
          </p:nvPr>
        </p:nvSpPr>
        <p:spPr>
          <a:xfrm>
            <a:off x="5223945" y="1844564"/>
            <a:ext cx="6261291" cy="2396686"/>
          </a:xfrm>
          <a:noFill/>
        </p:spPr>
        <p:txBody>
          <a:bodyPr anchor="b">
            <a:noAutofit/>
          </a:bodyPr>
          <a:lstStyle/>
          <a:p>
            <a:pPr algn="ctr"/>
            <a:r>
              <a:rPr lang="en-US" b="0" i="0" err="1">
                <a:effectLst/>
              </a:rPr>
              <a:t>HySquant</a:t>
            </a:r>
            <a:r>
              <a:rPr lang="en-US"/>
              <a:t>: Post Training Quantization Policy Search for Hybrid Model</a:t>
            </a:r>
          </a:p>
        </p:txBody>
      </p:sp>
      <p:sp>
        <p:nvSpPr>
          <p:cNvPr id="2" name="Title 3">
            <a:extLst>
              <a:ext uri="{FF2B5EF4-FFF2-40B4-BE49-F238E27FC236}">
                <a16:creationId xmlns:a16="http://schemas.microsoft.com/office/drawing/2014/main" id="{18DD59EC-6A21-0337-6F9A-DD2740AE00C3}"/>
              </a:ext>
            </a:extLst>
          </p:cNvPr>
          <p:cNvSpPr txBox="1">
            <a:spLocks/>
          </p:cNvSpPr>
          <p:nvPr/>
        </p:nvSpPr>
        <p:spPr>
          <a:xfrm>
            <a:off x="5310561" y="4499636"/>
            <a:ext cx="6261291" cy="1326049"/>
          </a:xfrm>
          <a:prstGeom prst="rect">
            <a:avLst/>
          </a:prstGeom>
          <a:noFill/>
        </p:spPr>
        <p:txBody>
          <a:bodyPr vert="horz" lIns="91440" tIns="45720" rIns="91440" bIns="45720" rtlCol="0" anchor="b" anchorCtr="0">
            <a:noAutofit/>
          </a:bodyPr>
          <a:lstStyle>
            <a:lvl1pPr algn="r" defTabSz="914400" rtl="0" eaLnBrk="1" latinLnBrk="0" hangingPunct="1">
              <a:lnSpc>
                <a:spcPct val="90000"/>
              </a:lnSpc>
              <a:spcBef>
                <a:spcPct val="0"/>
              </a:spcBef>
              <a:buNone/>
              <a:defRPr sz="4400" kern="1200">
                <a:solidFill>
                  <a:schemeClr val="bg1"/>
                </a:solidFill>
                <a:latin typeface="+mj-lt"/>
                <a:ea typeface="+mj-ea"/>
                <a:cs typeface="+mj-cs"/>
              </a:defRPr>
            </a:lvl1pPr>
          </a:lstStyle>
          <a:p>
            <a:pPr algn="ctr"/>
            <a:r>
              <a:rPr lang="en-US" sz="2800" err="1"/>
              <a:t>Shaibal</a:t>
            </a:r>
            <a:r>
              <a:rPr lang="en-US" sz="2800"/>
              <a:t> Saha</a:t>
            </a:r>
          </a:p>
          <a:p>
            <a:pPr algn="ctr"/>
            <a:r>
              <a:rPr lang="en-US" sz="2800"/>
              <a:t>Yunge Li</a:t>
            </a:r>
          </a:p>
        </p:txBody>
      </p:sp>
    </p:spTree>
    <p:extLst>
      <p:ext uri="{BB962C8B-B14F-4D97-AF65-F5344CB8AC3E}">
        <p14:creationId xmlns:p14="http://schemas.microsoft.com/office/powerpoint/2010/main" val="5174260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258D7F-5C61-894A-17F8-F75B24AFA94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D031AB7-A8E6-6639-1943-CAB542E81753}"/>
              </a:ext>
            </a:extLst>
          </p:cNvPr>
          <p:cNvSpPr>
            <a:spLocks noGrp="1"/>
          </p:cNvSpPr>
          <p:nvPr>
            <p:ph type="title"/>
          </p:nvPr>
        </p:nvSpPr>
        <p:spPr>
          <a:xfrm>
            <a:off x="838200" y="365125"/>
            <a:ext cx="10515600" cy="1325563"/>
          </a:xfrm>
          <a:noFill/>
        </p:spPr>
        <p:txBody>
          <a:bodyPr anchor="ctr">
            <a:noAutofit/>
          </a:bodyPr>
          <a:lstStyle/>
          <a:p>
            <a:r>
              <a:rPr lang="en-US"/>
              <a:t>Sensitivity Analysis</a:t>
            </a:r>
          </a:p>
        </p:txBody>
      </p:sp>
      <p:sp>
        <p:nvSpPr>
          <p:cNvPr id="4" name="Slide Number Placeholder 3">
            <a:extLst>
              <a:ext uri="{FF2B5EF4-FFF2-40B4-BE49-F238E27FC236}">
                <a16:creationId xmlns:a16="http://schemas.microsoft.com/office/drawing/2014/main" id="{1970ED2F-6538-B9A5-4480-41C299E28B9E}"/>
              </a:ext>
            </a:extLst>
          </p:cNvPr>
          <p:cNvSpPr>
            <a:spLocks noGrp="1"/>
          </p:cNvSpPr>
          <p:nvPr>
            <p:ph type="sldNum" sz="quarter" idx="12"/>
          </p:nvPr>
        </p:nvSpPr>
        <p:spPr/>
        <p:txBody>
          <a:bodyPr/>
          <a:lstStyle/>
          <a:p>
            <a:fld id="{CBD12358-51D2-46B3-9BDE-DF29528B9454}" type="slidenum">
              <a:rPr lang="en-US" smtClean="0"/>
              <a:t>9</a:t>
            </a:fld>
            <a:endParaRPr lang="en-US"/>
          </a:p>
        </p:txBody>
      </p:sp>
      <p:grpSp>
        <p:nvGrpSpPr>
          <p:cNvPr id="6" name="Group 5">
            <a:extLst>
              <a:ext uri="{FF2B5EF4-FFF2-40B4-BE49-F238E27FC236}">
                <a16:creationId xmlns:a16="http://schemas.microsoft.com/office/drawing/2014/main" id="{A429FBE4-1927-67B1-878F-53544ABF5620}"/>
              </a:ext>
            </a:extLst>
          </p:cNvPr>
          <p:cNvGrpSpPr/>
          <p:nvPr/>
        </p:nvGrpSpPr>
        <p:grpSpPr>
          <a:xfrm>
            <a:off x="359999" y="3641239"/>
            <a:ext cx="7772400" cy="2362094"/>
            <a:chOff x="1010785" y="1468340"/>
            <a:chExt cx="7772400" cy="2362094"/>
          </a:xfrm>
        </p:grpSpPr>
        <p:pic>
          <p:nvPicPr>
            <p:cNvPr id="3" name="Picture 2">
              <a:extLst>
                <a:ext uri="{FF2B5EF4-FFF2-40B4-BE49-F238E27FC236}">
                  <a16:creationId xmlns:a16="http://schemas.microsoft.com/office/drawing/2014/main" id="{91B15D07-2F9F-6496-030A-CEED37F0AE92}"/>
                </a:ext>
              </a:extLst>
            </p:cNvPr>
            <p:cNvPicPr>
              <a:picLocks noChangeAspect="1"/>
            </p:cNvPicPr>
            <p:nvPr/>
          </p:nvPicPr>
          <p:blipFill>
            <a:blip r:embed="rId3"/>
            <a:stretch>
              <a:fillRect/>
            </a:stretch>
          </p:blipFill>
          <p:spPr>
            <a:xfrm>
              <a:off x="1010785" y="2773628"/>
              <a:ext cx="7772400" cy="1056806"/>
            </a:xfrm>
            <a:prstGeom prst="rect">
              <a:avLst/>
            </a:prstGeom>
          </p:spPr>
        </p:pic>
        <p:pic>
          <p:nvPicPr>
            <p:cNvPr id="5" name="Picture 4">
              <a:extLst>
                <a:ext uri="{FF2B5EF4-FFF2-40B4-BE49-F238E27FC236}">
                  <a16:creationId xmlns:a16="http://schemas.microsoft.com/office/drawing/2014/main" id="{390F5D80-A288-18F9-66E7-493A499B3579}"/>
                </a:ext>
              </a:extLst>
            </p:cNvPr>
            <p:cNvPicPr>
              <a:picLocks noChangeAspect="1"/>
            </p:cNvPicPr>
            <p:nvPr/>
          </p:nvPicPr>
          <p:blipFill>
            <a:blip r:embed="rId4"/>
            <a:stretch>
              <a:fillRect/>
            </a:stretch>
          </p:blipFill>
          <p:spPr>
            <a:xfrm>
              <a:off x="1010785" y="1468340"/>
              <a:ext cx="7772400" cy="1305288"/>
            </a:xfrm>
            <a:prstGeom prst="rect">
              <a:avLst/>
            </a:prstGeom>
          </p:spPr>
        </p:pic>
      </p:grpSp>
      <p:sp>
        <p:nvSpPr>
          <p:cNvPr id="7" name="TextBox 6">
            <a:extLst>
              <a:ext uri="{FF2B5EF4-FFF2-40B4-BE49-F238E27FC236}">
                <a16:creationId xmlns:a16="http://schemas.microsoft.com/office/drawing/2014/main" id="{B29BCAF4-60DD-2E9E-3ED7-3865BCDF3017}"/>
              </a:ext>
            </a:extLst>
          </p:cNvPr>
          <p:cNvSpPr txBox="1"/>
          <p:nvPr/>
        </p:nvSpPr>
        <p:spPr>
          <a:xfrm>
            <a:off x="932010" y="1419891"/>
            <a:ext cx="4123565" cy="1754326"/>
          </a:xfrm>
          <a:prstGeom prst="rect">
            <a:avLst/>
          </a:prstGeom>
          <a:noFill/>
        </p:spPr>
        <p:txBody>
          <a:bodyPr wrap="none" rtlCol="0">
            <a:spAutoFit/>
          </a:bodyPr>
          <a:lstStyle/>
          <a:p>
            <a:pPr marL="285750" indent="-285750">
              <a:buFont typeface="Arial" panose="020B0604020202020204" pitchFamily="34" charset="0"/>
              <a:buChar char="•"/>
            </a:pPr>
            <a:r>
              <a:rPr lang="en-US"/>
              <a:t>Pretrained model: </a:t>
            </a:r>
            <a:r>
              <a:rPr lang="en-US" err="1"/>
              <a:t>mobileViT_s</a:t>
            </a:r>
            <a:endParaRPr lang="en-US"/>
          </a:p>
          <a:p>
            <a:pPr marL="285750" indent="-285750">
              <a:buFont typeface="Arial" panose="020B0604020202020204" pitchFamily="34" charset="0"/>
              <a:buChar char="•"/>
            </a:pPr>
            <a:r>
              <a:rPr lang="en-US"/>
              <a:t>Bit-widths: 4/8</a:t>
            </a:r>
          </a:p>
          <a:p>
            <a:pPr marL="285750" indent="-285750">
              <a:buFont typeface="Arial" panose="020B0604020202020204" pitchFamily="34" charset="0"/>
              <a:buChar char="•"/>
            </a:pPr>
            <a:r>
              <a:rPr lang="en-US"/>
              <a:t>Accuracy: Top-1 &amp; Top-5</a:t>
            </a:r>
          </a:p>
          <a:p>
            <a:pPr marL="285750" indent="-285750">
              <a:buFont typeface="Arial" panose="020B0604020202020204" pitchFamily="34" charset="0"/>
              <a:buChar char="•"/>
            </a:pPr>
            <a:r>
              <a:rPr lang="en-US"/>
              <a:t>Analysis method: Layer by layer</a:t>
            </a:r>
          </a:p>
          <a:p>
            <a:pPr marL="285750" indent="-285750">
              <a:buFont typeface="Arial" panose="020B0604020202020204" pitchFamily="34" charset="0"/>
              <a:buChar char="•"/>
            </a:pPr>
            <a:r>
              <a:rPr lang="en-US"/>
              <a:t>Quantization: Uniform quantization</a:t>
            </a:r>
          </a:p>
          <a:p>
            <a:pPr marL="285750" indent="-285750">
              <a:buFont typeface="Arial" panose="020B0604020202020204" pitchFamily="34" charset="0"/>
              <a:buChar char="•"/>
            </a:pPr>
            <a:r>
              <a:rPr lang="en-US"/>
              <a:t>Calibration: Min-max </a:t>
            </a:r>
          </a:p>
        </p:txBody>
      </p:sp>
      <p:grpSp>
        <p:nvGrpSpPr>
          <p:cNvPr id="17" name="Group 16">
            <a:extLst>
              <a:ext uri="{FF2B5EF4-FFF2-40B4-BE49-F238E27FC236}">
                <a16:creationId xmlns:a16="http://schemas.microsoft.com/office/drawing/2014/main" id="{717BDF58-449F-BE29-6EDB-044132927E46}"/>
              </a:ext>
            </a:extLst>
          </p:cNvPr>
          <p:cNvGrpSpPr/>
          <p:nvPr/>
        </p:nvGrpSpPr>
        <p:grpSpPr>
          <a:xfrm>
            <a:off x="7221108" y="1329730"/>
            <a:ext cx="3900251" cy="2245011"/>
            <a:chOff x="7293776" y="1269174"/>
            <a:chExt cx="3900251" cy="2245011"/>
          </a:xfrm>
        </p:grpSpPr>
        <p:sp>
          <p:nvSpPr>
            <p:cNvPr id="8" name="TextBox 7">
              <a:extLst>
                <a:ext uri="{FF2B5EF4-FFF2-40B4-BE49-F238E27FC236}">
                  <a16:creationId xmlns:a16="http://schemas.microsoft.com/office/drawing/2014/main" id="{A77BFE41-C55E-20B5-8095-F603E579CAC9}"/>
                </a:ext>
              </a:extLst>
            </p:cNvPr>
            <p:cNvSpPr txBox="1"/>
            <p:nvPr/>
          </p:nvSpPr>
          <p:spPr>
            <a:xfrm>
              <a:off x="7293776" y="1269174"/>
              <a:ext cx="2852512" cy="1477328"/>
            </a:xfrm>
            <a:prstGeom prst="rect">
              <a:avLst/>
            </a:prstGeom>
            <a:noFill/>
          </p:spPr>
          <p:txBody>
            <a:bodyPr wrap="none" rtlCol="0">
              <a:spAutoFit/>
            </a:bodyPr>
            <a:lstStyle/>
            <a:p>
              <a:r>
                <a:rPr lang="en-US"/>
                <a:t>Hardware: RTX 3080 GPU</a:t>
              </a:r>
            </a:p>
            <a:p>
              <a:pPr lvl="1"/>
              <a:r>
                <a:rPr lang="en-US"/>
                <a:t> </a:t>
              </a:r>
            </a:p>
            <a:p>
              <a:pPr marL="742950" lvl="1" indent="-285750">
                <a:buFont typeface="Arial" panose="020B0604020202020204" pitchFamily="34" charset="0"/>
                <a:buChar char="•"/>
              </a:pPr>
              <a:endParaRPr lang="en-US"/>
            </a:p>
            <a:p>
              <a:pPr lvl="1"/>
              <a:r>
                <a:rPr lang="en-US"/>
                <a:t> </a:t>
              </a:r>
            </a:p>
            <a:p>
              <a:pPr marL="742950" lvl="1" indent="-285750">
                <a:buFont typeface="Arial" panose="020B0604020202020204" pitchFamily="34" charset="0"/>
                <a:buChar char="•"/>
              </a:pPr>
              <a:endParaRPr lang="en-US"/>
            </a:p>
          </p:txBody>
        </p:sp>
        <p:sp>
          <p:nvSpPr>
            <p:cNvPr id="10" name="TextBox 9">
              <a:extLst>
                <a:ext uri="{FF2B5EF4-FFF2-40B4-BE49-F238E27FC236}">
                  <a16:creationId xmlns:a16="http://schemas.microsoft.com/office/drawing/2014/main" id="{9109C506-D80C-63FC-C05A-94FE98E8B49A}"/>
                </a:ext>
              </a:extLst>
            </p:cNvPr>
            <p:cNvSpPr txBox="1"/>
            <p:nvPr/>
          </p:nvSpPr>
          <p:spPr>
            <a:xfrm>
              <a:off x="7501277" y="1573606"/>
              <a:ext cx="3485249" cy="369332"/>
            </a:xfrm>
            <a:prstGeom prst="rect">
              <a:avLst/>
            </a:prstGeom>
            <a:noFill/>
          </p:spPr>
          <p:txBody>
            <a:bodyPr wrap="none" rtlCol="0">
              <a:spAutoFit/>
            </a:bodyPr>
            <a:lstStyle/>
            <a:p>
              <a:pPr marL="285750" indent="-285750">
                <a:buFont typeface="Arial" panose="020B0604020202020204" pitchFamily="34" charset="0"/>
                <a:buChar char="•"/>
              </a:pPr>
              <a:r>
                <a:rPr lang="en-US"/>
                <a:t>Esteemed energy calculation</a:t>
              </a:r>
            </a:p>
          </p:txBody>
        </p:sp>
        <p:grpSp>
          <p:nvGrpSpPr>
            <p:cNvPr id="15" name="Group 14">
              <a:extLst>
                <a:ext uri="{FF2B5EF4-FFF2-40B4-BE49-F238E27FC236}">
                  <a16:creationId xmlns:a16="http://schemas.microsoft.com/office/drawing/2014/main" id="{50EB22D2-2BD3-C4C1-F657-D3AD6ACEB6D1}"/>
                </a:ext>
              </a:extLst>
            </p:cNvPr>
            <p:cNvGrpSpPr/>
            <p:nvPr/>
          </p:nvGrpSpPr>
          <p:grpSpPr>
            <a:xfrm>
              <a:off x="8176758" y="1942938"/>
              <a:ext cx="3017269" cy="1571247"/>
              <a:chOff x="7811498" y="1840950"/>
              <a:chExt cx="3017269" cy="1571247"/>
            </a:xfrm>
          </p:grpSpPr>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510675E6-B259-EDDB-FD94-9C06F9221449}"/>
                      </a:ext>
                    </a:extLst>
                  </p:cNvPr>
                  <p:cNvSpPr txBox="1"/>
                  <p:nvPr/>
                </p:nvSpPr>
                <p:spPr>
                  <a:xfrm>
                    <a:off x="7811498" y="3042865"/>
                    <a:ext cx="284520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𝐸𝑛𝑒𝑟𝑔𝑦</m:t>
                          </m:r>
                          <m:r>
                            <a:rPr lang="en-US" b="0" i="1" smtClean="0">
                              <a:latin typeface="Cambria Math" panose="02040503050406030204" pitchFamily="18" charset="0"/>
                            </a:rPr>
                            <m:t>(</m:t>
                          </m:r>
                          <m:r>
                            <a:rPr lang="en-US" b="0" i="1" smtClean="0">
                              <a:latin typeface="Cambria Math" panose="02040503050406030204" pitchFamily="18" charset="0"/>
                            </a:rPr>
                            <m:t>𝑙</m:t>
                          </m:r>
                          <m:r>
                            <a:rPr lang="en-US" b="0" i="1" smtClean="0">
                              <a:latin typeface="Cambria Math" panose="02040503050406030204" pitchFamily="18" charset="0"/>
                            </a:rPr>
                            <m:t>)=</m:t>
                          </m:r>
                          <m:r>
                            <a:rPr lang="en-US" b="0" i="1" smtClean="0">
                              <a:latin typeface="Cambria Math" panose="02040503050406030204" pitchFamily="18" charset="0"/>
                            </a:rPr>
                            <m:t>𝑝𝑓</m:t>
                          </m:r>
                          <m:r>
                            <a:rPr lang="en-US" b="0" i="1" smtClean="0">
                              <a:latin typeface="Cambria Math" panose="02040503050406030204" pitchFamily="18" charset="0"/>
                            </a:rPr>
                            <m:t>∗</m:t>
                          </m:r>
                          <m:r>
                            <a:rPr lang="en-US" b="0" i="1" smtClean="0">
                              <a:latin typeface="Cambria Math" panose="02040503050406030204" pitchFamily="18" charset="0"/>
                            </a:rPr>
                            <m:t>𝑙𝑎𝑡𝑒𝑛𝑐𝑦</m:t>
                          </m:r>
                        </m:oMath>
                      </m:oMathPara>
                    </a14:m>
                    <a:endParaRPr lang="en-US"/>
                  </a:p>
                </p:txBody>
              </p:sp>
            </mc:Choice>
            <mc:Fallback xmlns="">
              <p:sp>
                <p:nvSpPr>
                  <p:cNvPr id="9" name="TextBox 8">
                    <a:extLst>
                      <a:ext uri="{FF2B5EF4-FFF2-40B4-BE49-F238E27FC236}">
                        <a16:creationId xmlns:a16="http://schemas.microsoft.com/office/drawing/2014/main" id="{510675E6-B259-EDDB-FD94-9C06F9221449}"/>
                      </a:ext>
                    </a:extLst>
                  </p:cNvPr>
                  <p:cNvSpPr txBox="1">
                    <a:spLocks noRot="1" noChangeAspect="1" noMove="1" noResize="1" noEditPoints="1" noAdjustHandles="1" noChangeArrowheads="1" noChangeShapeType="1" noTextEdit="1"/>
                  </p:cNvSpPr>
                  <p:nvPr/>
                </p:nvSpPr>
                <p:spPr>
                  <a:xfrm>
                    <a:off x="7811498" y="3042865"/>
                    <a:ext cx="2845202" cy="369332"/>
                  </a:xfrm>
                  <a:prstGeom prst="rect">
                    <a:avLst/>
                  </a:prstGeom>
                  <a:blipFill>
                    <a:blip r:embed="rId5"/>
                    <a:stretch>
                      <a:fillRect b="-13333"/>
                    </a:stretch>
                  </a:blipFill>
                </p:spPr>
                <p:txBody>
                  <a:bodyPr/>
                  <a:lstStyle/>
                  <a:p>
                    <a:r>
                      <a:rPr lang="en-US">
                        <a:noFill/>
                      </a:rPr>
                      <a:t> </a:t>
                    </a:r>
                  </a:p>
                </p:txBody>
              </p:sp>
            </mc:Fallback>
          </mc:AlternateContent>
          <p:grpSp>
            <p:nvGrpSpPr>
              <p:cNvPr id="14" name="Group 13">
                <a:extLst>
                  <a:ext uri="{FF2B5EF4-FFF2-40B4-BE49-F238E27FC236}">
                    <a16:creationId xmlns:a16="http://schemas.microsoft.com/office/drawing/2014/main" id="{B5E77192-F5FE-504F-37BE-969D7F1D205E}"/>
                  </a:ext>
                </a:extLst>
              </p:cNvPr>
              <p:cNvGrpSpPr/>
              <p:nvPr/>
            </p:nvGrpSpPr>
            <p:grpSpPr>
              <a:xfrm>
                <a:off x="7839807" y="1840950"/>
                <a:ext cx="2988960" cy="1291575"/>
                <a:chOff x="7890134" y="1570583"/>
                <a:chExt cx="2988960" cy="1291575"/>
              </a:xfrm>
            </p:grpSpPr>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9C1A26A9-77A1-4823-4ADD-744BC313AECE}"/>
                        </a:ext>
                      </a:extLst>
                    </p:cNvPr>
                    <p:cNvSpPr txBox="1"/>
                    <p:nvPr/>
                  </p:nvSpPr>
                  <p:spPr>
                    <a:xfrm>
                      <a:off x="7890134" y="1570583"/>
                      <a:ext cx="2788584" cy="41049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𝑀𝑎𝑥𝑃𝑜𝑤𝑒𝑟</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𝑝</m:t>
                                    </m:r>
                                  </m:sub>
                                </m:sSub>
                              </m:e>
                            </m:d>
                            <m:r>
                              <a:rPr lang="en-US" b="0" i="1" smtClean="0">
                                <a:latin typeface="Cambria Math" panose="02040503050406030204" pitchFamily="18" charset="0"/>
                              </a:rPr>
                              <m:t>=240</m:t>
                            </m:r>
                            <m:r>
                              <a:rPr lang="en-US" b="0" i="1" smtClean="0">
                                <a:latin typeface="Cambria Math" panose="02040503050406030204" pitchFamily="18" charset="0"/>
                              </a:rPr>
                              <m:t>𝑊</m:t>
                            </m:r>
                          </m:oMath>
                        </m:oMathPara>
                      </a14:m>
                      <a:endParaRPr lang="en-US"/>
                    </a:p>
                  </p:txBody>
                </p:sp>
              </mc:Choice>
              <mc:Fallback xmlns="">
                <p:sp>
                  <p:nvSpPr>
                    <p:cNvPr id="11" name="TextBox 10">
                      <a:extLst>
                        <a:ext uri="{FF2B5EF4-FFF2-40B4-BE49-F238E27FC236}">
                          <a16:creationId xmlns:a16="http://schemas.microsoft.com/office/drawing/2014/main" id="{9C1A26A9-77A1-4823-4ADD-744BC313AECE}"/>
                        </a:ext>
                      </a:extLst>
                    </p:cNvPr>
                    <p:cNvSpPr txBox="1">
                      <a:spLocks noRot="1" noChangeAspect="1" noMove="1" noResize="1" noEditPoints="1" noAdjustHandles="1" noChangeArrowheads="1" noChangeShapeType="1" noTextEdit="1"/>
                    </p:cNvSpPr>
                    <p:nvPr/>
                  </p:nvSpPr>
                  <p:spPr>
                    <a:xfrm>
                      <a:off x="7890134" y="1570583"/>
                      <a:ext cx="2788584" cy="410497"/>
                    </a:xfrm>
                    <a:prstGeom prst="rect">
                      <a:avLst/>
                    </a:prstGeom>
                    <a:blipFill>
                      <a:blip r:embed="rId6"/>
                      <a:stretch>
                        <a:fillRect b="-298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AF79DFDA-3F6E-63C2-AF32-782A6B3556CD}"/>
                        </a:ext>
                      </a:extLst>
                    </p:cNvPr>
                    <p:cNvSpPr txBox="1"/>
                    <p:nvPr/>
                  </p:nvSpPr>
                  <p:spPr>
                    <a:xfrm>
                      <a:off x="7890134" y="1864143"/>
                      <a:ext cx="2988960" cy="411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𝑀𝑎𝑥𝑓𝑙𝑜𝑝𝑠</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𝑓</m:t>
                                    </m:r>
                                  </m:sub>
                                </m:sSub>
                              </m:e>
                            </m:d>
                            <m:r>
                              <a:rPr lang="en-US" b="0" i="1" smtClean="0">
                                <a:latin typeface="Cambria Math" panose="02040503050406030204" pitchFamily="18" charset="0"/>
                              </a:rPr>
                              <m:t>=28.77</m:t>
                            </m:r>
                            <m:r>
                              <a:rPr lang="en-US" b="0" i="1" smtClean="0">
                                <a:latin typeface="Cambria Math" panose="02040503050406030204" pitchFamily="18" charset="0"/>
                              </a:rPr>
                              <m:t>𝑒</m:t>
                            </m:r>
                            <m:r>
                              <a:rPr lang="en-US" b="0" i="1" smtClean="0">
                                <a:latin typeface="Cambria Math" panose="02040503050406030204" pitchFamily="18" charset="0"/>
                              </a:rPr>
                              <m:t>12</m:t>
                            </m:r>
                          </m:oMath>
                        </m:oMathPara>
                      </a14:m>
                      <a:endParaRPr lang="en-US"/>
                    </a:p>
                  </p:txBody>
                </p:sp>
              </mc:Choice>
              <mc:Fallback xmlns="">
                <p:sp>
                  <p:nvSpPr>
                    <p:cNvPr id="12" name="TextBox 11">
                      <a:extLst>
                        <a:ext uri="{FF2B5EF4-FFF2-40B4-BE49-F238E27FC236}">
                          <a16:creationId xmlns:a16="http://schemas.microsoft.com/office/drawing/2014/main" id="{AF79DFDA-3F6E-63C2-AF32-782A6B3556CD}"/>
                        </a:ext>
                      </a:extLst>
                    </p:cNvPr>
                    <p:cNvSpPr txBox="1">
                      <a:spLocks noRot="1" noChangeAspect="1" noMove="1" noResize="1" noEditPoints="1" noAdjustHandles="1" noChangeArrowheads="1" noChangeShapeType="1" noTextEdit="1"/>
                    </p:cNvSpPr>
                    <p:nvPr/>
                  </p:nvSpPr>
                  <p:spPr>
                    <a:xfrm>
                      <a:off x="7890134" y="1864143"/>
                      <a:ext cx="2988960" cy="411331"/>
                    </a:xfrm>
                    <a:prstGeom prst="rect">
                      <a:avLst/>
                    </a:prstGeom>
                    <a:blipFill>
                      <a:blip r:embed="rId7"/>
                      <a:stretch>
                        <a:fillRect b="-895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C5DB2860-67D9-C84D-81E7-D27BADB560BE}"/>
                        </a:ext>
                      </a:extLst>
                    </p:cNvPr>
                    <p:cNvSpPr txBox="1"/>
                    <p:nvPr/>
                  </p:nvSpPr>
                  <p:spPr>
                    <a:xfrm>
                      <a:off x="7890134" y="2210313"/>
                      <a:ext cx="2854756" cy="65184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𝑝𝑜𝑤𝑒𝑟𝑝𝑒𝑟𝑓𝑙𝑜𝑝𝑠</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𝑓</m:t>
                                    </m:r>
                                  </m:sub>
                                </m:sSub>
                              </m:e>
                            </m:d>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𝑝</m:t>
                                    </m:r>
                                  </m:sub>
                                </m:sSub>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𝑓</m:t>
                                    </m:r>
                                  </m:sub>
                                </m:sSub>
                              </m:den>
                            </m:f>
                          </m:oMath>
                        </m:oMathPara>
                      </a14:m>
                      <a:endParaRPr lang="en-US"/>
                    </a:p>
                  </p:txBody>
                </p:sp>
              </mc:Choice>
              <mc:Fallback xmlns="">
                <p:sp>
                  <p:nvSpPr>
                    <p:cNvPr id="13" name="TextBox 12">
                      <a:extLst>
                        <a:ext uri="{FF2B5EF4-FFF2-40B4-BE49-F238E27FC236}">
                          <a16:creationId xmlns:a16="http://schemas.microsoft.com/office/drawing/2014/main" id="{C5DB2860-67D9-C84D-81E7-D27BADB560BE}"/>
                        </a:ext>
                      </a:extLst>
                    </p:cNvPr>
                    <p:cNvSpPr txBox="1">
                      <a:spLocks noRot="1" noChangeAspect="1" noMove="1" noResize="1" noEditPoints="1" noAdjustHandles="1" noChangeArrowheads="1" noChangeShapeType="1" noTextEdit="1"/>
                    </p:cNvSpPr>
                    <p:nvPr/>
                  </p:nvSpPr>
                  <p:spPr>
                    <a:xfrm>
                      <a:off x="7890134" y="2210313"/>
                      <a:ext cx="2854756" cy="651845"/>
                    </a:xfrm>
                    <a:prstGeom prst="rect">
                      <a:avLst/>
                    </a:prstGeom>
                    <a:blipFill>
                      <a:blip r:embed="rId8"/>
                      <a:stretch>
                        <a:fillRect/>
                      </a:stretch>
                    </a:blipFill>
                  </p:spPr>
                  <p:txBody>
                    <a:bodyPr/>
                    <a:lstStyle/>
                    <a:p>
                      <a:r>
                        <a:rPr lang="en-US">
                          <a:noFill/>
                        </a:rPr>
                        <a:t> </a:t>
                      </a:r>
                    </a:p>
                  </p:txBody>
                </p:sp>
              </mc:Fallback>
            </mc:AlternateContent>
          </p:grpSp>
        </p:grpSp>
      </p:grpSp>
      <p:sp>
        <p:nvSpPr>
          <p:cNvPr id="18" name="TextBox 17">
            <a:extLst>
              <a:ext uri="{FF2B5EF4-FFF2-40B4-BE49-F238E27FC236}">
                <a16:creationId xmlns:a16="http://schemas.microsoft.com/office/drawing/2014/main" id="{EE7C2A9A-8F9F-9957-0B46-82B38109DA80}"/>
              </a:ext>
            </a:extLst>
          </p:cNvPr>
          <p:cNvSpPr txBox="1"/>
          <p:nvPr/>
        </p:nvSpPr>
        <p:spPr>
          <a:xfrm>
            <a:off x="266768" y="3271907"/>
            <a:ext cx="938077" cy="369332"/>
          </a:xfrm>
          <a:prstGeom prst="rect">
            <a:avLst/>
          </a:prstGeom>
          <a:noFill/>
        </p:spPr>
        <p:txBody>
          <a:bodyPr wrap="none" rtlCol="0">
            <a:spAutoFit/>
          </a:bodyPr>
          <a:lstStyle/>
          <a:p>
            <a:r>
              <a:rPr lang="en-US"/>
              <a:t>Output</a:t>
            </a:r>
          </a:p>
        </p:txBody>
      </p:sp>
    </p:spTree>
    <p:extLst>
      <p:ext uri="{BB962C8B-B14F-4D97-AF65-F5344CB8AC3E}">
        <p14:creationId xmlns:p14="http://schemas.microsoft.com/office/powerpoint/2010/main" val="3103132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E648DD-8FE5-630A-DCCD-D61D838B60F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D6F044A-B9FD-B961-EC89-A192E82DD6D5}"/>
              </a:ext>
            </a:extLst>
          </p:cNvPr>
          <p:cNvSpPr>
            <a:spLocks noGrp="1"/>
          </p:cNvSpPr>
          <p:nvPr>
            <p:ph type="title"/>
          </p:nvPr>
        </p:nvSpPr>
        <p:spPr>
          <a:xfrm>
            <a:off x="838200" y="365125"/>
            <a:ext cx="10515600" cy="1325563"/>
          </a:xfrm>
          <a:noFill/>
        </p:spPr>
        <p:txBody>
          <a:bodyPr anchor="ctr"/>
          <a:lstStyle/>
          <a:p>
            <a:r>
              <a:rPr lang="en-US"/>
              <a:t>Time line</a:t>
            </a:r>
          </a:p>
        </p:txBody>
      </p:sp>
      <p:sp>
        <p:nvSpPr>
          <p:cNvPr id="5" name="Slide Number Placeholder 4">
            <a:extLst>
              <a:ext uri="{FF2B5EF4-FFF2-40B4-BE49-F238E27FC236}">
                <a16:creationId xmlns:a16="http://schemas.microsoft.com/office/drawing/2014/main" id="{A2D857F7-1B38-09C3-70B1-92084E85C943}"/>
              </a:ext>
            </a:extLst>
          </p:cNvPr>
          <p:cNvSpPr>
            <a:spLocks noGrp="1"/>
          </p:cNvSpPr>
          <p:nvPr>
            <p:ph type="sldNum" sz="quarter" idx="12"/>
          </p:nvPr>
        </p:nvSpPr>
        <p:spPr/>
        <p:txBody>
          <a:bodyPr/>
          <a:lstStyle/>
          <a:p>
            <a:fld id="{CBD12358-51D2-46B3-9BDE-DF29528B9454}" type="slidenum">
              <a:rPr lang="en-US" smtClean="0"/>
              <a:t>10</a:t>
            </a:fld>
            <a:endParaRPr lang="en-US"/>
          </a:p>
        </p:txBody>
      </p:sp>
      <p:grpSp>
        <p:nvGrpSpPr>
          <p:cNvPr id="10" name="Group 9">
            <a:extLst>
              <a:ext uri="{FF2B5EF4-FFF2-40B4-BE49-F238E27FC236}">
                <a16:creationId xmlns:a16="http://schemas.microsoft.com/office/drawing/2014/main" id="{B1BD2A41-6513-E069-8EC8-0707C324E023}"/>
              </a:ext>
            </a:extLst>
          </p:cNvPr>
          <p:cNvGrpSpPr/>
          <p:nvPr/>
        </p:nvGrpSpPr>
        <p:grpSpPr>
          <a:xfrm>
            <a:off x="1254645" y="1379560"/>
            <a:ext cx="5850267" cy="4918290"/>
            <a:chOff x="1254645" y="1379560"/>
            <a:chExt cx="5850267" cy="4918290"/>
          </a:xfrm>
        </p:grpSpPr>
        <p:grpSp>
          <p:nvGrpSpPr>
            <p:cNvPr id="3" name="Group 2">
              <a:extLst>
                <a:ext uri="{FF2B5EF4-FFF2-40B4-BE49-F238E27FC236}">
                  <a16:creationId xmlns:a16="http://schemas.microsoft.com/office/drawing/2014/main" id="{B2DA9646-7609-4088-7255-30DDDC469079}"/>
                </a:ext>
              </a:extLst>
            </p:cNvPr>
            <p:cNvGrpSpPr/>
            <p:nvPr/>
          </p:nvGrpSpPr>
          <p:grpSpPr>
            <a:xfrm>
              <a:off x="1254645" y="1493490"/>
              <a:ext cx="3994643" cy="4804360"/>
              <a:chOff x="873266" y="1356630"/>
              <a:chExt cx="3994643" cy="4804360"/>
            </a:xfrm>
          </p:grpSpPr>
          <p:sp>
            <p:nvSpPr>
              <p:cNvPr id="4" name="Rounded Rectangle 25">
                <a:extLst>
                  <a:ext uri="{FF2B5EF4-FFF2-40B4-BE49-F238E27FC236}">
                    <a16:creationId xmlns:a16="http://schemas.microsoft.com/office/drawing/2014/main" id="{1208D74D-3F8F-518F-B55B-95052AB5B2EE}"/>
                  </a:ext>
                </a:extLst>
              </p:cNvPr>
              <p:cNvSpPr/>
              <p:nvPr/>
            </p:nvSpPr>
            <p:spPr>
              <a:xfrm>
                <a:off x="873267" y="5809356"/>
                <a:ext cx="3994640" cy="351634"/>
              </a:xfrm>
              <a:prstGeom prst="roundRect">
                <a:avLst/>
              </a:prstGeom>
              <a:solidFill>
                <a:srgbClr val="BC90DE"/>
              </a:solidFill>
              <a:ln>
                <a:solidFill>
                  <a:srgbClr val="BC90DE"/>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b="1">
                    <a:solidFill>
                      <a:schemeClr val="tx1"/>
                    </a:solidFill>
                  </a:rPr>
                  <a:t>Document and publish the paper hopefully!!!</a:t>
                </a:r>
              </a:p>
            </p:txBody>
          </p:sp>
          <p:sp>
            <p:nvSpPr>
              <p:cNvPr id="6" name="文本框 4">
                <a:extLst>
                  <a:ext uri="{FF2B5EF4-FFF2-40B4-BE49-F238E27FC236}">
                    <a16:creationId xmlns:a16="http://schemas.microsoft.com/office/drawing/2014/main" id="{D9216999-2FE4-A43C-4821-1B4401C3C27B}"/>
                  </a:ext>
                </a:extLst>
              </p:cNvPr>
              <p:cNvSpPr txBox="1"/>
              <p:nvPr/>
            </p:nvSpPr>
            <p:spPr>
              <a:xfrm>
                <a:off x="3846443" y="3876261"/>
                <a:ext cx="184731" cy="369332"/>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1" lang="en-US" altLang="zh-CN"/>
              </a:p>
            </p:txBody>
          </p:sp>
          <p:sp>
            <p:nvSpPr>
              <p:cNvPr id="7" name="Rounded Rectangle 3">
                <a:extLst>
                  <a:ext uri="{FF2B5EF4-FFF2-40B4-BE49-F238E27FC236}">
                    <a16:creationId xmlns:a16="http://schemas.microsoft.com/office/drawing/2014/main" id="{2C086B61-8E26-EDD2-983B-1E261A863FBD}"/>
                  </a:ext>
                </a:extLst>
              </p:cNvPr>
              <p:cNvSpPr/>
              <p:nvPr/>
            </p:nvSpPr>
            <p:spPr>
              <a:xfrm>
                <a:off x="873267" y="2212613"/>
                <a:ext cx="3994640" cy="349909"/>
              </a:xfrm>
              <a:prstGeom prst="roundRect">
                <a:avLst/>
              </a:prstGeom>
              <a:ln>
                <a:solidFill>
                  <a:schemeClr val="accent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b="1">
                    <a:solidFill>
                      <a:schemeClr val="tx1"/>
                    </a:solidFill>
                  </a:rPr>
                  <a:t>Stage1: Determine the search framework.</a:t>
                </a:r>
              </a:p>
            </p:txBody>
          </p:sp>
          <p:sp>
            <p:nvSpPr>
              <p:cNvPr id="8" name="Rounded Rectangle 4">
                <a:extLst>
                  <a:ext uri="{FF2B5EF4-FFF2-40B4-BE49-F238E27FC236}">
                    <a16:creationId xmlns:a16="http://schemas.microsoft.com/office/drawing/2014/main" id="{15698583-3E6C-C2FD-EEBA-BA17FC1B1099}"/>
                  </a:ext>
                </a:extLst>
              </p:cNvPr>
              <p:cNvSpPr/>
              <p:nvPr/>
            </p:nvSpPr>
            <p:spPr>
              <a:xfrm>
                <a:off x="873267" y="3115111"/>
                <a:ext cx="3994642" cy="371913"/>
              </a:xfrm>
              <a:prstGeom prst="roundRect">
                <a:avLst/>
              </a:prstGeom>
              <a:solidFill>
                <a:schemeClr val="accent2"/>
              </a:solidFill>
              <a:ln>
                <a:solidFill>
                  <a:schemeClr val="accent2"/>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b="1">
                    <a:solidFill>
                      <a:schemeClr val="tx1"/>
                    </a:solidFill>
                  </a:rPr>
                  <a:t>Stage2: Complete the sensitivity analysis for each layer.</a:t>
                </a:r>
              </a:p>
            </p:txBody>
          </p:sp>
          <p:sp>
            <p:nvSpPr>
              <p:cNvPr id="9" name="Rounded Rectangle 5">
                <a:extLst>
                  <a:ext uri="{FF2B5EF4-FFF2-40B4-BE49-F238E27FC236}">
                    <a16:creationId xmlns:a16="http://schemas.microsoft.com/office/drawing/2014/main" id="{24594CFB-77A3-33FA-F354-6C48C13D477D}"/>
                  </a:ext>
                </a:extLst>
              </p:cNvPr>
              <p:cNvSpPr/>
              <p:nvPr/>
            </p:nvSpPr>
            <p:spPr>
              <a:xfrm>
                <a:off x="873267" y="3917346"/>
                <a:ext cx="3994641" cy="408263"/>
              </a:xfrm>
              <a:prstGeom prst="roundRect">
                <a:avLst/>
              </a:prstGeom>
              <a:solidFill>
                <a:schemeClr val="accent3">
                  <a:lumMod val="40000"/>
                  <a:lumOff val="60000"/>
                </a:schemeClr>
              </a:solidFill>
              <a:ln>
                <a:solidFill>
                  <a:schemeClr val="tx2">
                    <a:lumMod val="60000"/>
                    <a:lumOff val="40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b="1">
                    <a:solidFill>
                      <a:schemeClr val="tx1"/>
                    </a:solidFill>
                  </a:rPr>
                  <a:t>Stage3: Build the search engine / search algorithm</a:t>
                </a:r>
                <a:r>
                  <a:rPr lang="en-US" sz="1400" b="1">
                    <a:solidFill>
                      <a:schemeClr val="tx1"/>
                    </a:solidFill>
                  </a:rPr>
                  <a:t>.</a:t>
                </a:r>
              </a:p>
            </p:txBody>
          </p:sp>
          <p:sp>
            <p:nvSpPr>
              <p:cNvPr id="11" name="Rounded Rectangle 8">
                <a:extLst>
                  <a:ext uri="{FF2B5EF4-FFF2-40B4-BE49-F238E27FC236}">
                    <a16:creationId xmlns:a16="http://schemas.microsoft.com/office/drawing/2014/main" id="{D07DCAF8-5467-E070-FE3E-FE14873AED5F}"/>
                  </a:ext>
                </a:extLst>
              </p:cNvPr>
              <p:cNvSpPr/>
              <p:nvPr/>
            </p:nvSpPr>
            <p:spPr>
              <a:xfrm>
                <a:off x="873266" y="4901510"/>
                <a:ext cx="3994642" cy="351634"/>
              </a:xfrm>
              <a:prstGeom prst="roundRect">
                <a:avLst/>
              </a:prstGeom>
              <a:solidFill>
                <a:schemeClr val="tx2">
                  <a:lumMod val="9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b="1">
                    <a:solidFill>
                      <a:schemeClr val="tx1"/>
                    </a:solidFill>
                  </a:rPr>
                  <a:t>Stage4: Test the search framework by using </a:t>
                </a:r>
                <a:r>
                  <a:rPr lang="en-US" sz="1200" b="1" err="1">
                    <a:solidFill>
                      <a:schemeClr val="tx1"/>
                    </a:solidFill>
                  </a:rPr>
                  <a:t>MobileViT</a:t>
                </a:r>
                <a:r>
                  <a:rPr lang="en-US" sz="1200" b="1">
                    <a:solidFill>
                      <a:schemeClr val="tx1"/>
                    </a:solidFill>
                  </a:rPr>
                  <a:t> and add other edge device.</a:t>
                </a:r>
              </a:p>
            </p:txBody>
          </p:sp>
          <p:sp>
            <p:nvSpPr>
              <p:cNvPr id="12" name="Down Arrow 9">
                <a:extLst>
                  <a:ext uri="{FF2B5EF4-FFF2-40B4-BE49-F238E27FC236}">
                    <a16:creationId xmlns:a16="http://schemas.microsoft.com/office/drawing/2014/main" id="{276A8442-02C2-C8B5-C6AA-4D551000568B}"/>
                  </a:ext>
                </a:extLst>
              </p:cNvPr>
              <p:cNvSpPr/>
              <p:nvPr/>
            </p:nvSpPr>
            <p:spPr>
              <a:xfrm>
                <a:off x="2699492" y="2613667"/>
                <a:ext cx="294593" cy="387286"/>
              </a:xfrm>
              <a:prstGeom prst="downArrow">
                <a:avLst/>
              </a:prstGeom>
              <a:solidFill>
                <a:schemeClr val="accent2"/>
              </a:solidFill>
              <a:ln>
                <a:solidFill>
                  <a:schemeClr val="accent2"/>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3" name="Down Arrow 10">
                <a:extLst>
                  <a:ext uri="{FF2B5EF4-FFF2-40B4-BE49-F238E27FC236}">
                    <a16:creationId xmlns:a16="http://schemas.microsoft.com/office/drawing/2014/main" id="{ACA3BF45-72E0-41B5-60FC-5EC4D4495253}"/>
                  </a:ext>
                </a:extLst>
              </p:cNvPr>
              <p:cNvSpPr/>
              <p:nvPr/>
            </p:nvSpPr>
            <p:spPr>
              <a:xfrm>
                <a:off x="2675692" y="3548268"/>
                <a:ext cx="318393" cy="366920"/>
              </a:xfrm>
              <a:prstGeom prst="downArrow">
                <a:avLst/>
              </a:prstGeom>
              <a:solidFill>
                <a:schemeClr val="accent3">
                  <a:lumMod val="60000"/>
                  <a:lumOff val="40000"/>
                </a:schemeClr>
              </a:solidFill>
              <a:ln>
                <a:solidFill>
                  <a:schemeClr val="tx2">
                    <a:lumMod val="60000"/>
                    <a:lumOff val="40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4" name="Down Arrow 11">
                <a:extLst>
                  <a:ext uri="{FF2B5EF4-FFF2-40B4-BE49-F238E27FC236}">
                    <a16:creationId xmlns:a16="http://schemas.microsoft.com/office/drawing/2014/main" id="{AA0F2F25-EBE0-D8A7-E62F-2F521445122D}"/>
                  </a:ext>
                </a:extLst>
              </p:cNvPr>
              <p:cNvSpPr/>
              <p:nvPr/>
            </p:nvSpPr>
            <p:spPr>
              <a:xfrm>
                <a:off x="2691078" y="4450345"/>
                <a:ext cx="294593" cy="351634"/>
              </a:xfrm>
              <a:prstGeom prst="downArrow">
                <a:avLst/>
              </a:prstGeom>
              <a:solidFill>
                <a:schemeClr val="tx2">
                  <a:lumMod val="9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5" name="Down Arrow 22">
                <a:extLst>
                  <a:ext uri="{FF2B5EF4-FFF2-40B4-BE49-F238E27FC236}">
                    <a16:creationId xmlns:a16="http://schemas.microsoft.com/office/drawing/2014/main" id="{F59916E8-2A0D-B4FD-F9F5-9CB74C77D5C4}"/>
                  </a:ext>
                </a:extLst>
              </p:cNvPr>
              <p:cNvSpPr/>
              <p:nvPr/>
            </p:nvSpPr>
            <p:spPr>
              <a:xfrm>
                <a:off x="2699492" y="1750169"/>
                <a:ext cx="294593" cy="393825"/>
              </a:xfrm>
              <a:prstGeom prst="downArrow">
                <a:avLst/>
              </a:prstGeom>
              <a:solidFill>
                <a:schemeClr val="accent1"/>
              </a:solidFill>
              <a:ln>
                <a:solidFill>
                  <a:schemeClr val="accent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6" name="Down Arrow 24">
                <a:extLst>
                  <a:ext uri="{FF2B5EF4-FFF2-40B4-BE49-F238E27FC236}">
                    <a16:creationId xmlns:a16="http://schemas.microsoft.com/office/drawing/2014/main" id="{BBBBFFE1-496E-E3D2-BD32-F5EF6358C0A8}"/>
                  </a:ext>
                </a:extLst>
              </p:cNvPr>
              <p:cNvSpPr/>
              <p:nvPr/>
            </p:nvSpPr>
            <p:spPr>
              <a:xfrm>
                <a:off x="2687591" y="5359586"/>
                <a:ext cx="294593" cy="351634"/>
              </a:xfrm>
              <a:prstGeom prst="downArrow">
                <a:avLst/>
              </a:prstGeom>
              <a:solidFill>
                <a:srgbClr val="BC90DE"/>
              </a:solidFill>
              <a:ln>
                <a:solidFill>
                  <a:srgbClr val="BC90DE"/>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1" name="Rounded Rectangle 21">
                <a:extLst>
                  <a:ext uri="{FF2B5EF4-FFF2-40B4-BE49-F238E27FC236}">
                    <a16:creationId xmlns:a16="http://schemas.microsoft.com/office/drawing/2014/main" id="{AAA451CB-ACC2-11CD-FBB3-D0C72991DECD}"/>
                  </a:ext>
                </a:extLst>
              </p:cNvPr>
              <p:cNvSpPr/>
              <p:nvPr/>
            </p:nvSpPr>
            <p:spPr>
              <a:xfrm>
                <a:off x="873267" y="1356630"/>
                <a:ext cx="3994640" cy="351634"/>
              </a:xfrm>
              <a:prstGeom prst="roundRect">
                <a:avLst/>
              </a:prstGeom>
              <a:solidFill>
                <a:schemeClr val="accent4"/>
              </a:solidFill>
              <a:ln>
                <a:solidFill>
                  <a:schemeClr val="accent4"/>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b="1">
                    <a:solidFill>
                      <a:schemeClr val="tx1"/>
                    </a:solidFill>
                  </a:rPr>
                  <a:t>Decide the topic</a:t>
                </a:r>
                <a:r>
                  <a:rPr lang="en-US" sz="1600">
                    <a:solidFill>
                      <a:schemeClr val="tx1"/>
                    </a:solidFill>
                  </a:rPr>
                  <a:t>.</a:t>
                </a:r>
              </a:p>
            </p:txBody>
          </p:sp>
        </p:grpSp>
        <p:sp>
          <p:nvSpPr>
            <p:cNvPr id="23" name="L-Shape 22">
              <a:extLst>
                <a:ext uri="{FF2B5EF4-FFF2-40B4-BE49-F238E27FC236}">
                  <a16:creationId xmlns:a16="http://schemas.microsoft.com/office/drawing/2014/main" id="{8184FFBC-D35E-E6E7-1FF9-0C6B9D4F61DA}"/>
                </a:ext>
              </a:extLst>
            </p:cNvPr>
            <p:cNvSpPr/>
            <p:nvPr/>
          </p:nvSpPr>
          <p:spPr>
            <a:xfrm rot="19387967">
              <a:off x="6417410" y="1379560"/>
              <a:ext cx="687500" cy="334697"/>
            </a:xfrm>
            <a:prstGeom prst="corner">
              <a:avLst>
                <a:gd name="adj1" fmla="val 35529"/>
                <a:gd name="adj2" fmla="val 34807"/>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L-Shape 23">
              <a:extLst>
                <a:ext uri="{FF2B5EF4-FFF2-40B4-BE49-F238E27FC236}">
                  <a16:creationId xmlns:a16="http://schemas.microsoft.com/office/drawing/2014/main" id="{9FA09742-1746-3BB7-BBD1-D0DFBE10B4EA}"/>
                </a:ext>
              </a:extLst>
            </p:cNvPr>
            <p:cNvSpPr/>
            <p:nvPr/>
          </p:nvSpPr>
          <p:spPr>
            <a:xfrm rot="19387967">
              <a:off x="6417412" y="2242215"/>
              <a:ext cx="687500" cy="334697"/>
            </a:xfrm>
            <a:prstGeom prst="corner">
              <a:avLst>
                <a:gd name="adj1" fmla="val 35529"/>
                <a:gd name="adj2" fmla="val 34807"/>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L-Shape 24">
              <a:extLst>
                <a:ext uri="{FF2B5EF4-FFF2-40B4-BE49-F238E27FC236}">
                  <a16:creationId xmlns:a16="http://schemas.microsoft.com/office/drawing/2014/main" id="{700E1C4F-8F81-9FCC-FA54-27E08A8FE788}"/>
                </a:ext>
              </a:extLst>
            </p:cNvPr>
            <p:cNvSpPr/>
            <p:nvPr/>
          </p:nvSpPr>
          <p:spPr>
            <a:xfrm rot="19387967">
              <a:off x="6417412" y="3175930"/>
              <a:ext cx="687500" cy="334697"/>
            </a:xfrm>
            <a:prstGeom prst="corner">
              <a:avLst>
                <a:gd name="adj1" fmla="val 35529"/>
                <a:gd name="adj2" fmla="val 34807"/>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5301133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64BC76-6BD7-E4DD-4154-95E3D0545A8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0C4C811-B7BA-DFA1-13CF-461246F1704D}"/>
              </a:ext>
            </a:extLst>
          </p:cNvPr>
          <p:cNvSpPr>
            <a:spLocks noGrp="1"/>
          </p:cNvSpPr>
          <p:nvPr>
            <p:ph type="title"/>
          </p:nvPr>
        </p:nvSpPr>
        <p:spPr>
          <a:xfrm>
            <a:off x="838200" y="365125"/>
            <a:ext cx="10515600" cy="1325563"/>
          </a:xfrm>
          <a:noFill/>
        </p:spPr>
        <p:txBody>
          <a:bodyPr anchor="ctr"/>
          <a:lstStyle/>
          <a:p>
            <a:r>
              <a:rPr lang="en-US"/>
              <a:t>Conclusion</a:t>
            </a:r>
          </a:p>
        </p:txBody>
      </p:sp>
      <p:sp>
        <p:nvSpPr>
          <p:cNvPr id="5" name="Slide Number Placeholder 4">
            <a:extLst>
              <a:ext uri="{FF2B5EF4-FFF2-40B4-BE49-F238E27FC236}">
                <a16:creationId xmlns:a16="http://schemas.microsoft.com/office/drawing/2014/main" id="{0A6B801C-D6E7-E15C-A4CD-CE754FDED1EE}"/>
              </a:ext>
            </a:extLst>
          </p:cNvPr>
          <p:cNvSpPr>
            <a:spLocks noGrp="1"/>
          </p:cNvSpPr>
          <p:nvPr>
            <p:ph type="sldNum" sz="quarter" idx="12"/>
          </p:nvPr>
        </p:nvSpPr>
        <p:spPr/>
        <p:txBody>
          <a:bodyPr/>
          <a:lstStyle/>
          <a:p>
            <a:fld id="{CBD12358-51D2-46B3-9BDE-DF29528B9454}" type="slidenum">
              <a:rPr lang="en-US" smtClean="0"/>
              <a:t>11</a:t>
            </a:fld>
            <a:endParaRPr lang="en-US"/>
          </a:p>
        </p:txBody>
      </p:sp>
      <p:sp>
        <p:nvSpPr>
          <p:cNvPr id="10" name="TextBox 9">
            <a:extLst>
              <a:ext uri="{FF2B5EF4-FFF2-40B4-BE49-F238E27FC236}">
                <a16:creationId xmlns:a16="http://schemas.microsoft.com/office/drawing/2014/main" id="{9690367A-18C8-38E3-7E6E-2F2EA8301F90}"/>
              </a:ext>
            </a:extLst>
          </p:cNvPr>
          <p:cNvSpPr txBox="1"/>
          <p:nvPr/>
        </p:nvSpPr>
        <p:spPr>
          <a:xfrm>
            <a:off x="838200" y="2397948"/>
            <a:ext cx="9463088" cy="2523768"/>
          </a:xfrm>
          <a:prstGeom prst="rect">
            <a:avLst/>
          </a:prstGeom>
          <a:noFill/>
        </p:spPr>
        <p:txBody>
          <a:bodyPr wrap="square">
            <a:spAutoFit/>
          </a:bodyPr>
          <a:lstStyle/>
          <a:p>
            <a:pPr marL="228600" indent="-228600">
              <a:buFont typeface="Arial" panose="020B0604020202020204" pitchFamily="34" charset="0"/>
              <a:buChar char="•"/>
            </a:pPr>
            <a:r>
              <a:rPr lang="en-US" sz="1600"/>
              <a:t>We aim to design a hardware-efficient post training quantization policy for hybrid model.</a:t>
            </a:r>
          </a:p>
          <a:p>
            <a:endParaRPr lang="en-US" sz="1600"/>
          </a:p>
          <a:p>
            <a:pPr marL="228600" indent="-228600">
              <a:buFont typeface="Arial" panose="020B0604020202020204" pitchFamily="34" charset="0"/>
              <a:buChar char="•"/>
            </a:pPr>
            <a:r>
              <a:rPr lang="en-US" sz="1600"/>
              <a:t>The detailed layer by layer sensitivity analysis after applying uniform quantization to find the optimal quantization policy within a budget. </a:t>
            </a:r>
          </a:p>
          <a:p>
            <a:pPr marL="228600" indent="-228600">
              <a:buFont typeface="Arial" panose="020B0604020202020204" pitchFamily="34" charset="0"/>
              <a:buChar char="•"/>
            </a:pPr>
            <a:endParaRPr lang="en-US" sz="1600"/>
          </a:p>
          <a:p>
            <a:pPr marL="228600" indent="-228600">
              <a:buFont typeface="Arial" panose="020B0604020202020204" pitchFamily="34" charset="0"/>
              <a:buChar char="•"/>
            </a:pPr>
            <a:r>
              <a:rPr lang="en-US" sz="1600"/>
              <a:t>We will focus to design the search algorithm (evolutionary search) from this lookup table of sensitive analysis.</a:t>
            </a:r>
          </a:p>
          <a:p>
            <a:endParaRPr lang="en-US" sz="1600"/>
          </a:p>
          <a:p>
            <a:endParaRPr lang="en-US" sz="1000"/>
          </a:p>
          <a:p>
            <a:endParaRPr lang="en-US" sz="1000" b="0" i="0">
              <a:solidFill>
                <a:srgbClr val="222222"/>
              </a:solidFill>
              <a:effectLst/>
            </a:endParaRPr>
          </a:p>
          <a:p>
            <a:endParaRPr lang="en-US" sz="1000"/>
          </a:p>
        </p:txBody>
      </p:sp>
    </p:spTree>
    <p:extLst>
      <p:ext uri="{BB962C8B-B14F-4D97-AF65-F5344CB8AC3E}">
        <p14:creationId xmlns:p14="http://schemas.microsoft.com/office/powerpoint/2010/main" val="15189686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30A76-B788-B363-104E-266B7C7F7208}"/>
              </a:ext>
            </a:extLst>
          </p:cNvPr>
          <p:cNvSpPr>
            <a:spLocks noGrp="1"/>
          </p:cNvSpPr>
          <p:nvPr>
            <p:ph type="title"/>
          </p:nvPr>
        </p:nvSpPr>
        <p:spPr>
          <a:xfrm>
            <a:off x="838200" y="365125"/>
            <a:ext cx="10515600" cy="1325563"/>
          </a:xfrm>
          <a:noFill/>
        </p:spPr>
        <p:txBody>
          <a:bodyPr anchor="ctr"/>
          <a:lstStyle/>
          <a:p>
            <a:r>
              <a:rPr lang="en-US"/>
              <a:t>Reference</a:t>
            </a:r>
          </a:p>
        </p:txBody>
      </p:sp>
      <p:sp>
        <p:nvSpPr>
          <p:cNvPr id="5" name="Slide Number Placeholder 4">
            <a:extLst>
              <a:ext uri="{FF2B5EF4-FFF2-40B4-BE49-F238E27FC236}">
                <a16:creationId xmlns:a16="http://schemas.microsoft.com/office/drawing/2014/main" id="{6FEA3F24-F539-5BF2-B5EB-AC4614EEA366}"/>
              </a:ext>
            </a:extLst>
          </p:cNvPr>
          <p:cNvSpPr>
            <a:spLocks noGrp="1"/>
          </p:cNvSpPr>
          <p:nvPr>
            <p:ph type="sldNum" sz="quarter" idx="12"/>
          </p:nvPr>
        </p:nvSpPr>
        <p:spPr/>
        <p:txBody>
          <a:bodyPr/>
          <a:lstStyle/>
          <a:p>
            <a:fld id="{CBD12358-51D2-46B3-9BDE-DF29528B9454}" type="slidenum">
              <a:rPr lang="en-US" smtClean="0"/>
              <a:t>12</a:t>
            </a:fld>
            <a:endParaRPr lang="en-US"/>
          </a:p>
        </p:txBody>
      </p:sp>
      <p:sp>
        <p:nvSpPr>
          <p:cNvPr id="10" name="TextBox 9">
            <a:extLst>
              <a:ext uri="{FF2B5EF4-FFF2-40B4-BE49-F238E27FC236}">
                <a16:creationId xmlns:a16="http://schemas.microsoft.com/office/drawing/2014/main" id="{84EAE6C1-FA9B-D10D-819A-FDB52BB5DAD2}"/>
              </a:ext>
            </a:extLst>
          </p:cNvPr>
          <p:cNvSpPr txBox="1"/>
          <p:nvPr/>
        </p:nvSpPr>
        <p:spPr>
          <a:xfrm>
            <a:off x="838200" y="1690688"/>
            <a:ext cx="9859402" cy="1938992"/>
          </a:xfrm>
          <a:prstGeom prst="rect">
            <a:avLst/>
          </a:prstGeom>
          <a:noFill/>
        </p:spPr>
        <p:txBody>
          <a:bodyPr wrap="square">
            <a:spAutoFit/>
          </a:bodyPr>
          <a:lstStyle/>
          <a:p>
            <a:pPr marL="228600" indent="-228600">
              <a:buFont typeface="+mj-lt"/>
              <a:buAutoNum type="arabicPeriod"/>
            </a:pPr>
            <a:r>
              <a:rPr lang="en-US" sz="1000" b="0" i="0">
                <a:solidFill>
                  <a:srgbClr val="222222"/>
                </a:solidFill>
                <a:effectLst/>
              </a:rPr>
              <a:t>Mehta, Sachin, and Mohammad </a:t>
            </a:r>
            <a:r>
              <a:rPr lang="en-US" sz="1000" b="0" i="0" err="1">
                <a:solidFill>
                  <a:srgbClr val="222222"/>
                </a:solidFill>
                <a:effectLst/>
              </a:rPr>
              <a:t>Rastegari</a:t>
            </a:r>
            <a:r>
              <a:rPr lang="en-US" sz="1000" b="0" i="0">
                <a:solidFill>
                  <a:srgbClr val="222222"/>
                </a:solidFill>
                <a:effectLst/>
              </a:rPr>
              <a:t>. "</a:t>
            </a:r>
            <a:r>
              <a:rPr lang="en-US" sz="1000" b="0" i="0" err="1">
                <a:solidFill>
                  <a:srgbClr val="222222"/>
                </a:solidFill>
                <a:effectLst/>
              </a:rPr>
              <a:t>Mobilevit</a:t>
            </a:r>
            <a:r>
              <a:rPr lang="en-US" sz="1000" b="0" i="0">
                <a:solidFill>
                  <a:srgbClr val="222222"/>
                </a:solidFill>
                <a:effectLst/>
              </a:rPr>
              <a:t>: light-weight, general-purpose, and mobile-friendly vision transformer." </a:t>
            </a:r>
            <a:r>
              <a:rPr lang="en-US" sz="1000" b="0" i="1" err="1">
                <a:solidFill>
                  <a:srgbClr val="222222"/>
                </a:solidFill>
                <a:effectLst/>
              </a:rPr>
              <a:t>arXiv</a:t>
            </a:r>
            <a:r>
              <a:rPr lang="en-US" sz="1000" b="0" i="1">
                <a:solidFill>
                  <a:srgbClr val="222222"/>
                </a:solidFill>
                <a:effectLst/>
              </a:rPr>
              <a:t> preprint arXiv:2110.02178</a:t>
            </a:r>
            <a:r>
              <a:rPr lang="en-US" sz="1000" b="0" i="0">
                <a:solidFill>
                  <a:srgbClr val="222222"/>
                </a:solidFill>
                <a:effectLst/>
              </a:rPr>
              <a:t> (2021).</a:t>
            </a:r>
          </a:p>
          <a:p>
            <a:pPr marL="228600" indent="-228600">
              <a:buFont typeface="+mj-lt"/>
              <a:buAutoNum type="arabicPeriod"/>
            </a:pPr>
            <a:r>
              <a:rPr lang="en-US" sz="1000" b="0" i="0" err="1">
                <a:solidFill>
                  <a:srgbClr val="222222"/>
                </a:solidFill>
                <a:effectLst/>
              </a:rPr>
              <a:t>Carion</a:t>
            </a:r>
            <a:r>
              <a:rPr lang="en-US" sz="1000" b="0" i="0">
                <a:solidFill>
                  <a:srgbClr val="222222"/>
                </a:solidFill>
                <a:effectLst/>
              </a:rPr>
              <a:t>, Nicolas, et al. "End-to-end object detection with transformers." </a:t>
            </a:r>
            <a:r>
              <a:rPr lang="en-US" sz="1000" b="0" i="1">
                <a:solidFill>
                  <a:srgbClr val="222222"/>
                </a:solidFill>
                <a:effectLst/>
              </a:rPr>
              <a:t>European conference on computer vision</a:t>
            </a:r>
            <a:r>
              <a:rPr lang="en-US" sz="1000" b="0" i="0">
                <a:solidFill>
                  <a:srgbClr val="222222"/>
                </a:solidFill>
                <a:effectLst/>
              </a:rPr>
              <a:t>. Cham: Springer International Publishing, 2020.</a:t>
            </a:r>
          </a:p>
          <a:p>
            <a:pPr marL="228600" indent="-228600">
              <a:buFont typeface="+mj-lt"/>
              <a:buAutoNum type="arabicPeriod"/>
            </a:pPr>
            <a:r>
              <a:rPr lang="en-US" sz="1000"/>
              <a:t>Wu, D., Tang, Q., Zhao, Y., Zhang, M., Fu, Y., &amp; Zhang, D. (2020). </a:t>
            </a:r>
            <a:r>
              <a:rPr lang="en-US" sz="1000" err="1"/>
              <a:t>EasyQuant</a:t>
            </a:r>
            <a:r>
              <a:rPr lang="en-US" sz="1000"/>
              <a:t>: Post-training Quantization via Scale Optimization. </a:t>
            </a:r>
            <a:r>
              <a:rPr lang="en-US" sz="1000" err="1"/>
              <a:t>arXiv</a:t>
            </a:r>
            <a:r>
              <a:rPr lang="en-US" sz="1000"/>
              <a:t> preprint arXiv:2006.16669.</a:t>
            </a:r>
          </a:p>
          <a:p>
            <a:pPr marL="228600" indent="-228600">
              <a:buFont typeface="+mj-lt"/>
              <a:buAutoNum type="arabicPeriod"/>
            </a:pPr>
            <a:r>
              <a:rPr lang="en-US" sz="1000" err="1"/>
              <a:t>Yunqing</a:t>
            </a:r>
            <a:r>
              <a:rPr lang="en-US" sz="1000"/>
              <a:t> Zhao, et al. "Post-Training Quantization for Vision Transformers with Twin Uniform Quantization." </a:t>
            </a:r>
            <a:r>
              <a:rPr lang="en-US" sz="1000" i="1" err="1"/>
              <a:t>arXiv</a:t>
            </a:r>
            <a:r>
              <a:rPr lang="en-US" sz="1000" i="1"/>
              <a:t> preprint</a:t>
            </a:r>
            <a:r>
              <a:rPr lang="en-US" sz="1000"/>
              <a:t> </a:t>
            </a:r>
            <a:r>
              <a:rPr lang="en-US" sz="1000">
                <a:hlinkClick r:id="rId3"/>
              </a:rPr>
              <a:t>arXiv:2111.12293</a:t>
            </a:r>
            <a:r>
              <a:rPr lang="en-US" sz="1000"/>
              <a:t> (2021).</a:t>
            </a:r>
          </a:p>
          <a:p>
            <a:pPr marL="228600" indent="-228600">
              <a:buFont typeface="+mj-lt"/>
              <a:buAutoNum type="arabicPeriod"/>
            </a:pPr>
            <a:r>
              <a:rPr lang="en-US" sz="1000" i="0">
                <a:solidFill>
                  <a:srgbClr val="222222"/>
                </a:solidFill>
                <a:effectLst/>
              </a:rPr>
              <a:t>Kim, Nam Joon, </a:t>
            </a:r>
            <a:r>
              <a:rPr lang="en-US" sz="1000" i="0" err="1">
                <a:solidFill>
                  <a:srgbClr val="222222"/>
                </a:solidFill>
                <a:effectLst/>
              </a:rPr>
              <a:t>Jongho</a:t>
            </a:r>
            <a:r>
              <a:rPr lang="en-US" sz="1000" i="0">
                <a:solidFill>
                  <a:srgbClr val="222222"/>
                </a:solidFill>
                <a:effectLst/>
              </a:rPr>
              <a:t> Lee, and Hyun Kim. "</a:t>
            </a:r>
            <a:r>
              <a:rPr lang="en-US" sz="1000" i="0" err="1">
                <a:solidFill>
                  <a:srgbClr val="222222"/>
                </a:solidFill>
                <a:effectLst/>
              </a:rPr>
              <a:t>HyQ</a:t>
            </a:r>
            <a:r>
              <a:rPr lang="en-US" sz="1000" i="0">
                <a:solidFill>
                  <a:srgbClr val="222222"/>
                </a:solidFill>
                <a:effectLst/>
              </a:rPr>
              <a:t>: Hardware-Friendly Post-Training Quantization for CNN-Transformer Hybrid Networks." </a:t>
            </a:r>
            <a:r>
              <a:rPr lang="en-US" sz="1000" i="1">
                <a:solidFill>
                  <a:srgbClr val="222222"/>
                </a:solidFill>
                <a:effectLst/>
              </a:rPr>
              <a:t>IJCAI</a:t>
            </a:r>
            <a:r>
              <a:rPr lang="en-US" sz="1000" i="0">
                <a:solidFill>
                  <a:srgbClr val="222222"/>
                </a:solidFill>
                <a:effectLst/>
              </a:rPr>
              <a:t>. 2024.</a:t>
            </a:r>
            <a:endParaRPr lang="en-US" sz="1000"/>
          </a:p>
          <a:p>
            <a:pPr marL="228600" indent="-228600">
              <a:buFont typeface="+mj-lt"/>
              <a:buAutoNum type="arabicPeriod"/>
            </a:pPr>
            <a:r>
              <a:rPr lang="en-US" sz="1000" b="0" i="0">
                <a:solidFill>
                  <a:srgbClr val="222222"/>
                </a:solidFill>
                <a:effectLst/>
              </a:rPr>
              <a:t>Wang, Kuan, et al. "Haq: Hardware-aware automated quantization with mixed precision." </a:t>
            </a:r>
            <a:r>
              <a:rPr lang="en-US" sz="1000" b="0" i="1">
                <a:solidFill>
                  <a:srgbClr val="222222"/>
                </a:solidFill>
                <a:effectLst/>
              </a:rPr>
              <a:t>Proceedings of the IEEE/CVF conference on computer vision and pattern recognition</a:t>
            </a:r>
            <a:r>
              <a:rPr lang="en-US" sz="1000" b="0" i="0">
                <a:solidFill>
                  <a:srgbClr val="222222"/>
                </a:solidFill>
                <a:effectLst/>
              </a:rPr>
              <a:t>. 2019.</a:t>
            </a:r>
          </a:p>
          <a:p>
            <a:pPr marL="228600" indent="-228600">
              <a:buFont typeface="+mj-lt"/>
              <a:buAutoNum type="arabicPeriod"/>
            </a:pPr>
            <a:endParaRPr lang="en-US" sz="1000"/>
          </a:p>
          <a:p>
            <a:endParaRPr lang="en-US" sz="1000"/>
          </a:p>
          <a:p>
            <a:endParaRPr lang="en-US" sz="1000"/>
          </a:p>
          <a:p>
            <a:endParaRPr lang="en-US" sz="1000" b="0" i="0">
              <a:solidFill>
                <a:srgbClr val="222222"/>
              </a:solidFill>
              <a:effectLst/>
            </a:endParaRPr>
          </a:p>
          <a:p>
            <a:endParaRPr lang="en-US" sz="1000"/>
          </a:p>
        </p:txBody>
      </p:sp>
    </p:spTree>
    <p:extLst>
      <p:ext uri="{BB962C8B-B14F-4D97-AF65-F5344CB8AC3E}">
        <p14:creationId xmlns:p14="http://schemas.microsoft.com/office/powerpoint/2010/main" val="4146137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AC361-0D7A-DC05-86B5-6DD77D322F5B}"/>
              </a:ext>
            </a:extLst>
          </p:cNvPr>
          <p:cNvSpPr>
            <a:spLocks noGrp="1"/>
          </p:cNvSpPr>
          <p:nvPr>
            <p:ph type="title"/>
          </p:nvPr>
        </p:nvSpPr>
        <p:spPr>
          <a:xfrm>
            <a:off x="383876" y="764502"/>
            <a:ext cx="5315035" cy="5328996"/>
          </a:xfrm>
          <a:noFill/>
        </p:spPr>
        <p:txBody>
          <a:bodyPr/>
          <a:lstStyle/>
          <a:p>
            <a:r>
              <a:rPr lang="en-US"/>
              <a:t>Thank you</a:t>
            </a:r>
          </a:p>
        </p:txBody>
      </p:sp>
      <p:sp>
        <p:nvSpPr>
          <p:cNvPr id="4" name="Slide Number Placeholder 3">
            <a:extLst>
              <a:ext uri="{FF2B5EF4-FFF2-40B4-BE49-F238E27FC236}">
                <a16:creationId xmlns:a16="http://schemas.microsoft.com/office/drawing/2014/main" id="{7AF6F237-72DA-1FC5-B1D4-5F2FF84FCDB4}"/>
              </a:ext>
            </a:extLst>
          </p:cNvPr>
          <p:cNvSpPr>
            <a:spLocks noGrp="1"/>
          </p:cNvSpPr>
          <p:nvPr>
            <p:ph type="sldNum" sz="quarter" idx="12"/>
          </p:nvPr>
        </p:nvSpPr>
        <p:spPr/>
        <p:txBody>
          <a:bodyPr/>
          <a:lstStyle/>
          <a:p>
            <a:fld id="{CBD12358-51D2-46B3-9BDE-DF29528B9454}" type="slidenum">
              <a:rPr lang="en-US" smtClean="0"/>
              <a:t>13</a:t>
            </a:fld>
            <a:endParaRPr lang="en-US"/>
          </a:p>
        </p:txBody>
      </p:sp>
    </p:spTree>
    <p:extLst>
      <p:ext uri="{BB962C8B-B14F-4D97-AF65-F5344CB8AC3E}">
        <p14:creationId xmlns:p14="http://schemas.microsoft.com/office/powerpoint/2010/main" val="15624848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2181D-911C-1343-7267-E35AC86CCA0E}"/>
              </a:ext>
            </a:extLst>
          </p:cNvPr>
          <p:cNvSpPr>
            <a:spLocks noGrp="1"/>
          </p:cNvSpPr>
          <p:nvPr>
            <p:ph type="title"/>
          </p:nvPr>
        </p:nvSpPr>
        <p:spPr>
          <a:xfrm>
            <a:off x="609957" y="1119031"/>
            <a:ext cx="4384736" cy="4619938"/>
          </a:xfrm>
          <a:noFill/>
        </p:spPr>
        <p:txBody>
          <a:bodyPr>
            <a:noAutofit/>
          </a:bodyPr>
          <a:lstStyle/>
          <a:p>
            <a:r>
              <a:rPr lang="en-US"/>
              <a:t>Agenda</a:t>
            </a:r>
          </a:p>
        </p:txBody>
      </p:sp>
      <p:sp>
        <p:nvSpPr>
          <p:cNvPr id="3" name="Content Placeholder 2">
            <a:extLst>
              <a:ext uri="{FF2B5EF4-FFF2-40B4-BE49-F238E27FC236}">
                <a16:creationId xmlns:a16="http://schemas.microsoft.com/office/drawing/2014/main" id="{9BEA8735-F1DC-1DE6-0A38-429B2F660F8A}"/>
              </a:ext>
            </a:extLst>
          </p:cNvPr>
          <p:cNvSpPr>
            <a:spLocks noGrp="1"/>
          </p:cNvSpPr>
          <p:nvPr>
            <p:ph idx="1"/>
          </p:nvPr>
        </p:nvSpPr>
        <p:spPr>
          <a:xfrm>
            <a:off x="5762238" y="1361733"/>
            <a:ext cx="5552091" cy="4718028"/>
          </a:xfrm>
          <a:noFill/>
        </p:spPr>
        <p:txBody>
          <a:bodyPr>
            <a:normAutofit/>
          </a:bodyPr>
          <a:lstStyle/>
          <a:p>
            <a:pPr marL="342900" indent="-342900">
              <a:buFont typeface="Arial" panose="020B0604020202020204" pitchFamily="34" charset="0"/>
              <a:buChar char="•"/>
            </a:pPr>
            <a:r>
              <a:rPr lang="en-US"/>
              <a:t>Introduction</a:t>
            </a:r>
          </a:p>
          <a:p>
            <a:pPr marL="342900" indent="-342900">
              <a:buFont typeface="Arial" panose="020B0604020202020204" pitchFamily="34" charset="0"/>
              <a:buChar char="•"/>
            </a:pPr>
            <a:r>
              <a:rPr lang="en-US"/>
              <a:t>Related works</a:t>
            </a:r>
          </a:p>
          <a:p>
            <a:pPr marL="342900" indent="-342900">
              <a:buFont typeface="Arial" panose="020B0604020202020204" pitchFamily="34" charset="0"/>
              <a:buChar char="•"/>
            </a:pPr>
            <a:r>
              <a:rPr lang="en-US"/>
              <a:t>Objective</a:t>
            </a:r>
          </a:p>
          <a:p>
            <a:pPr marL="342900" indent="-342900">
              <a:buFont typeface="Arial" panose="020B0604020202020204" pitchFamily="34" charset="0"/>
              <a:buChar char="•"/>
            </a:pPr>
            <a:r>
              <a:rPr lang="en-US"/>
              <a:t>Framework</a:t>
            </a:r>
          </a:p>
          <a:p>
            <a:pPr marL="342900" indent="-342900">
              <a:buFont typeface="Arial" panose="020B0604020202020204" pitchFamily="34" charset="0"/>
              <a:buChar char="•"/>
            </a:pPr>
            <a:r>
              <a:rPr lang="en-US"/>
              <a:t>Sensitivity analysis</a:t>
            </a:r>
          </a:p>
          <a:p>
            <a:pPr marL="342900" indent="-342900">
              <a:buFont typeface="Arial" panose="020B0604020202020204" pitchFamily="34" charset="0"/>
              <a:buChar char="•"/>
            </a:pPr>
            <a:r>
              <a:rPr lang="en-US"/>
              <a:t>Time line</a:t>
            </a:r>
          </a:p>
          <a:p>
            <a:pPr marL="342900" indent="-342900">
              <a:buFont typeface="Arial" panose="020B0604020202020204" pitchFamily="34" charset="0"/>
              <a:buChar char="•"/>
            </a:pPr>
            <a:r>
              <a:rPr lang="en-US"/>
              <a:t>Conclusion &amp; Future work</a:t>
            </a:r>
          </a:p>
        </p:txBody>
      </p:sp>
    </p:spTree>
    <p:extLst>
      <p:ext uri="{BB962C8B-B14F-4D97-AF65-F5344CB8AC3E}">
        <p14:creationId xmlns:p14="http://schemas.microsoft.com/office/powerpoint/2010/main" val="3920724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5F5E3-2B1C-7C0A-8581-67A9052D13AA}"/>
              </a:ext>
            </a:extLst>
          </p:cNvPr>
          <p:cNvSpPr>
            <a:spLocks noGrp="1"/>
          </p:cNvSpPr>
          <p:nvPr>
            <p:ph type="title"/>
          </p:nvPr>
        </p:nvSpPr>
        <p:spPr>
          <a:xfrm>
            <a:off x="838200" y="304803"/>
            <a:ext cx="10515600" cy="1472974"/>
          </a:xfrm>
          <a:noFill/>
        </p:spPr>
        <p:txBody>
          <a:bodyPr anchor="ctr"/>
          <a:lstStyle/>
          <a:p>
            <a:r>
              <a:rPr lang="en-US"/>
              <a:t>Introduction</a:t>
            </a:r>
          </a:p>
        </p:txBody>
      </p:sp>
      <p:sp>
        <p:nvSpPr>
          <p:cNvPr id="3" name="Content Placeholder 2">
            <a:extLst>
              <a:ext uri="{FF2B5EF4-FFF2-40B4-BE49-F238E27FC236}">
                <a16:creationId xmlns:a16="http://schemas.microsoft.com/office/drawing/2014/main" id="{A6A33159-D030-2F82-A142-F75940728319}"/>
              </a:ext>
            </a:extLst>
          </p:cNvPr>
          <p:cNvSpPr>
            <a:spLocks noGrp="1"/>
          </p:cNvSpPr>
          <p:nvPr>
            <p:ph sz="quarter" idx="13"/>
          </p:nvPr>
        </p:nvSpPr>
        <p:spPr>
          <a:xfrm>
            <a:off x="838200" y="1838099"/>
            <a:ext cx="11039856" cy="4284889"/>
          </a:xfrm>
          <a:noFill/>
        </p:spPr>
        <p:txBody>
          <a:bodyPr vert="horz" lIns="91440" tIns="45720" rIns="91440" bIns="45720" rtlCol="0" anchor="t">
            <a:normAutofit/>
          </a:bodyPr>
          <a:lstStyle/>
          <a:p>
            <a:pPr marL="0" indent="0">
              <a:buNone/>
            </a:pPr>
            <a:r>
              <a:rPr lang="en-US" sz="1400"/>
              <a:t>In the field of deep learning, CNN and Transformer models have shown significant advantages in image feature extraction and global dependency modeling respectively. In recent years, hybrid models combining CNN and Transformer have become a mainstream trend.</a:t>
            </a:r>
          </a:p>
        </p:txBody>
      </p:sp>
      <p:sp>
        <p:nvSpPr>
          <p:cNvPr id="4" name="Slide Number Placeholder 3">
            <a:extLst>
              <a:ext uri="{FF2B5EF4-FFF2-40B4-BE49-F238E27FC236}">
                <a16:creationId xmlns:a16="http://schemas.microsoft.com/office/drawing/2014/main" id="{FEF0F6A7-CA84-F5FC-F088-7221E6D8D964}"/>
              </a:ext>
            </a:extLst>
          </p:cNvPr>
          <p:cNvSpPr>
            <a:spLocks noGrp="1"/>
          </p:cNvSpPr>
          <p:nvPr>
            <p:ph type="sldNum" sz="quarter" idx="12"/>
          </p:nvPr>
        </p:nvSpPr>
        <p:spPr/>
        <p:txBody>
          <a:bodyPr/>
          <a:lstStyle/>
          <a:p>
            <a:fld id="{CBD12358-51D2-46B3-9BDE-DF29528B9454}" type="slidenum">
              <a:rPr lang="en-US" smtClean="0"/>
              <a:t>2</a:t>
            </a:fld>
            <a:endParaRPr lang="en-US"/>
          </a:p>
        </p:txBody>
      </p:sp>
      <p:pic>
        <p:nvPicPr>
          <p:cNvPr id="6" name="Picture 5">
            <a:extLst>
              <a:ext uri="{FF2B5EF4-FFF2-40B4-BE49-F238E27FC236}">
                <a16:creationId xmlns:a16="http://schemas.microsoft.com/office/drawing/2014/main" id="{681DABCD-A328-80E7-8830-31473A95C2CE}"/>
              </a:ext>
            </a:extLst>
          </p:cNvPr>
          <p:cNvPicPr>
            <a:picLocks noChangeAspect="1"/>
          </p:cNvPicPr>
          <p:nvPr/>
        </p:nvPicPr>
        <p:blipFill>
          <a:blip r:embed="rId3"/>
          <a:stretch>
            <a:fillRect/>
          </a:stretch>
        </p:blipFill>
        <p:spPr>
          <a:xfrm>
            <a:off x="838200" y="3247809"/>
            <a:ext cx="4575212" cy="1691124"/>
          </a:xfrm>
          <a:prstGeom prst="rect">
            <a:avLst/>
          </a:prstGeom>
        </p:spPr>
      </p:pic>
      <p:pic>
        <p:nvPicPr>
          <p:cNvPr id="8" name="Picture 7">
            <a:extLst>
              <a:ext uri="{FF2B5EF4-FFF2-40B4-BE49-F238E27FC236}">
                <a16:creationId xmlns:a16="http://schemas.microsoft.com/office/drawing/2014/main" id="{F6599F06-8060-B127-14C8-CD3CB40DAD45}"/>
              </a:ext>
            </a:extLst>
          </p:cNvPr>
          <p:cNvPicPr>
            <a:picLocks noChangeAspect="1"/>
          </p:cNvPicPr>
          <p:nvPr/>
        </p:nvPicPr>
        <p:blipFill>
          <a:blip r:embed="rId4"/>
          <a:stretch>
            <a:fillRect/>
          </a:stretch>
        </p:blipFill>
        <p:spPr>
          <a:xfrm>
            <a:off x="5653308" y="3379381"/>
            <a:ext cx="5072506" cy="1078829"/>
          </a:xfrm>
          <a:prstGeom prst="rect">
            <a:avLst/>
          </a:prstGeom>
        </p:spPr>
      </p:pic>
      <p:sp>
        <p:nvSpPr>
          <p:cNvPr id="9" name="TextBox 8">
            <a:extLst>
              <a:ext uri="{FF2B5EF4-FFF2-40B4-BE49-F238E27FC236}">
                <a16:creationId xmlns:a16="http://schemas.microsoft.com/office/drawing/2014/main" id="{9062C648-82B7-CE93-B2F9-DFD58B07048E}"/>
              </a:ext>
            </a:extLst>
          </p:cNvPr>
          <p:cNvSpPr txBox="1"/>
          <p:nvPr/>
        </p:nvSpPr>
        <p:spPr>
          <a:xfrm>
            <a:off x="2541015" y="2860558"/>
            <a:ext cx="1169581" cy="307777"/>
          </a:xfrm>
          <a:prstGeom prst="rect">
            <a:avLst/>
          </a:prstGeom>
          <a:noFill/>
        </p:spPr>
        <p:txBody>
          <a:bodyPr wrap="square" rtlCol="0">
            <a:spAutoFit/>
          </a:bodyPr>
          <a:lstStyle/>
          <a:p>
            <a:r>
              <a:rPr lang="en-US" sz="1400" b="1" err="1"/>
              <a:t>MobileViT</a:t>
            </a:r>
            <a:r>
              <a:rPr lang="en-US" sz="1400" b="1"/>
              <a:t> </a:t>
            </a:r>
            <a:endParaRPr lang="en-US" b="1"/>
          </a:p>
        </p:txBody>
      </p:sp>
      <p:sp>
        <p:nvSpPr>
          <p:cNvPr id="10" name="TextBox 9">
            <a:extLst>
              <a:ext uri="{FF2B5EF4-FFF2-40B4-BE49-F238E27FC236}">
                <a16:creationId xmlns:a16="http://schemas.microsoft.com/office/drawing/2014/main" id="{69612328-E6E9-43C2-C247-662D678BBFE1}"/>
              </a:ext>
            </a:extLst>
          </p:cNvPr>
          <p:cNvSpPr txBox="1"/>
          <p:nvPr/>
        </p:nvSpPr>
        <p:spPr>
          <a:xfrm>
            <a:off x="8005984" y="2860558"/>
            <a:ext cx="1169581" cy="307777"/>
          </a:xfrm>
          <a:prstGeom prst="rect">
            <a:avLst/>
          </a:prstGeom>
          <a:noFill/>
        </p:spPr>
        <p:txBody>
          <a:bodyPr wrap="square" rtlCol="0">
            <a:spAutoFit/>
          </a:bodyPr>
          <a:lstStyle/>
          <a:p>
            <a:r>
              <a:rPr lang="en-US" sz="1400" b="1"/>
              <a:t>DETR</a:t>
            </a:r>
            <a:endParaRPr lang="en-US" b="1"/>
          </a:p>
        </p:txBody>
      </p:sp>
      <p:sp>
        <p:nvSpPr>
          <p:cNvPr id="12" name="TextBox 11">
            <a:extLst>
              <a:ext uri="{FF2B5EF4-FFF2-40B4-BE49-F238E27FC236}">
                <a16:creationId xmlns:a16="http://schemas.microsoft.com/office/drawing/2014/main" id="{27FE9AB2-1154-0C70-AAEE-4D4B74A50ACF}"/>
              </a:ext>
            </a:extLst>
          </p:cNvPr>
          <p:cNvSpPr txBox="1"/>
          <p:nvPr/>
        </p:nvSpPr>
        <p:spPr>
          <a:xfrm>
            <a:off x="838200" y="5260828"/>
            <a:ext cx="9872011" cy="523220"/>
          </a:xfrm>
          <a:prstGeom prst="rect">
            <a:avLst/>
          </a:prstGeom>
          <a:noFill/>
        </p:spPr>
        <p:txBody>
          <a:bodyPr wrap="square">
            <a:spAutoFit/>
          </a:bodyPr>
          <a:lstStyle/>
          <a:p>
            <a:pPr marL="285750" indent="-285750">
              <a:buClr>
                <a:schemeClr val="accent2"/>
              </a:buClr>
              <a:buFont typeface="Arial" panose="020B0604020202020204" pitchFamily="34" charset="0"/>
              <a:buChar char="•"/>
            </a:pPr>
            <a:r>
              <a:rPr lang="en-US" sz="1400"/>
              <a:t>Diversity in quantization requirements.</a:t>
            </a:r>
          </a:p>
          <a:p>
            <a:pPr marL="285750" indent="-285750">
              <a:buClr>
                <a:schemeClr val="accent2"/>
              </a:buClr>
              <a:buFont typeface="Arial" panose="020B0604020202020204" pitchFamily="34" charset="0"/>
              <a:buChar char="•"/>
            </a:pPr>
            <a:r>
              <a:rPr lang="en-US" sz="1400"/>
              <a:t>PTQ (Post-Training Quantization) provides a lighter solution for large-scale hybrid models.</a:t>
            </a:r>
          </a:p>
        </p:txBody>
      </p:sp>
      <p:sp>
        <p:nvSpPr>
          <p:cNvPr id="14" name="TextBox 13">
            <a:extLst>
              <a:ext uri="{FF2B5EF4-FFF2-40B4-BE49-F238E27FC236}">
                <a16:creationId xmlns:a16="http://schemas.microsoft.com/office/drawing/2014/main" id="{2CB8A799-7D16-AAC2-EB81-E7728369F8DA}"/>
              </a:ext>
            </a:extLst>
          </p:cNvPr>
          <p:cNvSpPr txBox="1"/>
          <p:nvPr/>
        </p:nvSpPr>
        <p:spPr>
          <a:xfrm>
            <a:off x="994986" y="6334034"/>
            <a:ext cx="9859402" cy="400110"/>
          </a:xfrm>
          <a:prstGeom prst="rect">
            <a:avLst/>
          </a:prstGeom>
          <a:noFill/>
        </p:spPr>
        <p:txBody>
          <a:bodyPr wrap="square">
            <a:spAutoFit/>
          </a:bodyPr>
          <a:lstStyle/>
          <a:p>
            <a:r>
              <a:rPr lang="en-US" sz="1000" b="0" i="0">
                <a:solidFill>
                  <a:srgbClr val="222222"/>
                </a:solidFill>
                <a:effectLst/>
              </a:rPr>
              <a:t>Mehta, Sachin, and Mohammad </a:t>
            </a:r>
            <a:r>
              <a:rPr lang="en-US" sz="1000" b="0" i="0" err="1">
                <a:solidFill>
                  <a:srgbClr val="222222"/>
                </a:solidFill>
                <a:effectLst/>
              </a:rPr>
              <a:t>Rastegari</a:t>
            </a:r>
            <a:r>
              <a:rPr lang="en-US" sz="1000" b="0" i="0">
                <a:solidFill>
                  <a:srgbClr val="222222"/>
                </a:solidFill>
                <a:effectLst/>
              </a:rPr>
              <a:t>. "</a:t>
            </a:r>
            <a:r>
              <a:rPr lang="en-US" sz="1000" b="0" i="0" err="1">
                <a:solidFill>
                  <a:srgbClr val="222222"/>
                </a:solidFill>
                <a:effectLst/>
              </a:rPr>
              <a:t>Mobilevit</a:t>
            </a:r>
            <a:r>
              <a:rPr lang="en-US" sz="1000" b="0" i="0">
                <a:solidFill>
                  <a:srgbClr val="222222"/>
                </a:solidFill>
                <a:effectLst/>
              </a:rPr>
              <a:t>: light-weight, general-purpose, and mobile-friendly vision transformer." </a:t>
            </a:r>
            <a:r>
              <a:rPr lang="en-US" sz="1000" b="0" i="1" err="1">
                <a:solidFill>
                  <a:srgbClr val="222222"/>
                </a:solidFill>
                <a:effectLst/>
              </a:rPr>
              <a:t>arXiv</a:t>
            </a:r>
            <a:r>
              <a:rPr lang="en-US" sz="1000" b="0" i="1">
                <a:solidFill>
                  <a:srgbClr val="222222"/>
                </a:solidFill>
                <a:effectLst/>
              </a:rPr>
              <a:t> preprint arXiv:2110.02178</a:t>
            </a:r>
            <a:r>
              <a:rPr lang="en-US" sz="1000" b="0" i="0">
                <a:solidFill>
                  <a:srgbClr val="222222"/>
                </a:solidFill>
                <a:effectLst/>
              </a:rPr>
              <a:t> (2021).</a:t>
            </a:r>
          </a:p>
          <a:p>
            <a:r>
              <a:rPr lang="en-US" sz="1000" b="0" i="0" err="1">
                <a:solidFill>
                  <a:srgbClr val="222222"/>
                </a:solidFill>
                <a:effectLst/>
              </a:rPr>
              <a:t>Carion</a:t>
            </a:r>
            <a:r>
              <a:rPr lang="en-US" sz="1000" b="0" i="0">
                <a:solidFill>
                  <a:srgbClr val="222222"/>
                </a:solidFill>
                <a:effectLst/>
              </a:rPr>
              <a:t>, Nicolas, et al. "End-to-end object detection with transformers." </a:t>
            </a:r>
            <a:r>
              <a:rPr lang="en-US" sz="1000" b="0" i="1">
                <a:solidFill>
                  <a:srgbClr val="222222"/>
                </a:solidFill>
                <a:effectLst/>
              </a:rPr>
              <a:t>European conference on computer vision</a:t>
            </a:r>
            <a:r>
              <a:rPr lang="en-US" sz="1000" b="0" i="0">
                <a:solidFill>
                  <a:srgbClr val="222222"/>
                </a:solidFill>
                <a:effectLst/>
              </a:rPr>
              <a:t>. Cham: Springer International Publishing, 2020.</a:t>
            </a:r>
            <a:endParaRPr lang="en-US" sz="1000"/>
          </a:p>
        </p:txBody>
      </p:sp>
    </p:spTree>
    <p:extLst>
      <p:ext uri="{BB962C8B-B14F-4D97-AF65-F5344CB8AC3E}">
        <p14:creationId xmlns:p14="http://schemas.microsoft.com/office/powerpoint/2010/main" val="36666746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C27C8-165C-5513-DB4B-9D840097C545}"/>
              </a:ext>
            </a:extLst>
          </p:cNvPr>
          <p:cNvSpPr>
            <a:spLocks noGrp="1"/>
          </p:cNvSpPr>
          <p:nvPr>
            <p:ph type="title"/>
          </p:nvPr>
        </p:nvSpPr>
        <p:spPr>
          <a:xfrm>
            <a:off x="838200" y="365125"/>
            <a:ext cx="10515600" cy="1325563"/>
          </a:xfrm>
          <a:noFill/>
        </p:spPr>
        <p:txBody>
          <a:bodyPr anchor="ctr"/>
          <a:lstStyle/>
          <a:p>
            <a:r>
              <a:rPr lang="en-US"/>
              <a:t>Related Works</a:t>
            </a:r>
          </a:p>
        </p:txBody>
      </p:sp>
      <p:sp>
        <p:nvSpPr>
          <p:cNvPr id="5" name="Slide Number Placeholder 4">
            <a:extLst>
              <a:ext uri="{FF2B5EF4-FFF2-40B4-BE49-F238E27FC236}">
                <a16:creationId xmlns:a16="http://schemas.microsoft.com/office/drawing/2014/main" id="{FA1C37ED-AF7F-579B-0075-9FE629D862E5}"/>
              </a:ext>
            </a:extLst>
          </p:cNvPr>
          <p:cNvSpPr>
            <a:spLocks noGrp="1"/>
          </p:cNvSpPr>
          <p:nvPr>
            <p:ph type="sldNum" sz="quarter" idx="12"/>
          </p:nvPr>
        </p:nvSpPr>
        <p:spPr/>
        <p:txBody>
          <a:bodyPr/>
          <a:lstStyle/>
          <a:p>
            <a:fld id="{CBD12358-51D2-46B3-9BDE-DF29528B9454}" type="slidenum">
              <a:rPr lang="en-US" smtClean="0"/>
              <a:t>3</a:t>
            </a:fld>
            <a:endParaRPr lang="en-US"/>
          </a:p>
        </p:txBody>
      </p:sp>
      <p:sp>
        <p:nvSpPr>
          <p:cNvPr id="7" name="Content Placeholder 6">
            <a:extLst>
              <a:ext uri="{FF2B5EF4-FFF2-40B4-BE49-F238E27FC236}">
                <a16:creationId xmlns:a16="http://schemas.microsoft.com/office/drawing/2014/main" id="{E798D5F8-7A7A-C719-C36D-CAE2F49E840B}"/>
              </a:ext>
            </a:extLst>
          </p:cNvPr>
          <p:cNvSpPr>
            <a:spLocks noGrp="1"/>
          </p:cNvSpPr>
          <p:nvPr>
            <p:ph sz="half" idx="1"/>
          </p:nvPr>
        </p:nvSpPr>
        <p:spPr>
          <a:xfrm>
            <a:off x="838200" y="1676912"/>
            <a:ext cx="3108958" cy="723813"/>
          </a:xfrm>
        </p:spPr>
        <p:txBody>
          <a:bodyPr/>
          <a:lstStyle/>
          <a:p>
            <a:r>
              <a:rPr lang="en-US" b="1" err="1"/>
              <a:t>EasyQuant</a:t>
            </a:r>
            <a:endParaRPr lang="en-US" b="1"/>
          </a:p>
        </p:txBody>
      </p:sp>
      <p:pic>
        <p:nvPicPr>
          <p:cNvPr id="11" name="Picture 10">
            <a:extLst>
              <a:ext uri="{FF2B5EF4-FFF2-40B4-BE49-F238E27FC236}">
                <a16:creationId xmlns:a16="http://schemas.microsoft.com/office/drawing/2014/main" id="{59437366-9AF0-3D2E-1ED4-F0BA3C2A536D}"/>
              </a:ext>
            </a:extLst>
          </p:cNvPr>
          <p:cNvPicPr>
            <a:picLocks noChangeAspect="1"/>
          </p:cNvPicPr>
          <p:nvPr/>
        </p:nvPicPr>
        <p:blipFill>
          <a:blip r:embed="rId3"/>
          <a:stretch>
            <a:fillRect/>
          </a:stretch>
        </p:blipFill>
        <p:spPr>
          <a:xfrm>
            <a:off x="1415456" y="2200978"/>
            <a:ext cx="9361088" cy="2664067"/>
          </a:xfrm>
          <a:prstGeom prst="rect">
            <a:avLst/>
          </a:prstGeom>
        </p:spPr>
      </p:pic>
      <p:sp>
        <p:nvSpPr>
          <p:cNvPr id="12" name="Flowchart: Connector 11">
            <a:extLst>
              <a:ext uri="{FF2B5EF4-FFF2-40B4-BE49-F238E27FC236}">
                <a16:creationId xmlns:a16="http://schemas.microsoft.com/office/drawing/2014/main" id="{69775D7D-D946-0EBE-6C5C-FAADC873B09A}"/>
              </a:ext>
            </a:extLst>
          </p:cNvPr>
          <p:cNvSpPr/>
          <p:nvPr/>
        </p:nvSpPr>
        <p:spPr>
          <a:xfrm>
            <a:off x="2980024" y="1992074"/>
            <a:ext cx="309186" cy="282872"/>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rPr>
              <a:t>1</a:t>
            </a:r>
          </a:p>
        </p:txBody>
      </p:sp>
      <p:sp>
        <p:nvSpPr>
          <p:cNvPr id="13" name="Flowchart: Connector 12">
            <a:extLst>
              <a:ext uri="{FF2B5EF4-FFF2-40B4-BE49-F238E27FC236}">
                <a16:creationId xmlns:a16="http://schemas.microsoft.com/office/drawing/2014/main" id="{596EC1F7-E3EE-3BA7-FA09-8EEF56E2DFA3}"/>
              </a:ext>
            </a:extLst>
          </p:cNvPr>
          <p:cNvSpPr/>
          <p:nvPr/>
        </p:nvSpPr>
        <p:spPr>
          <a:xfrm>
            <a:off x="5882202" y="1992074"/>
            <a:ext cx="309186" cy="282872"/>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rPr>
              <a:t>2</a:t>
            </a:r>
          </a:p>
        </p:txBody>
      </p:sp>
      <p:sp>
        <p:nvSpPr>
          <p:cNvPr id="14" name="Flowchart: Connector 13">
            <a:extLst>
              <a:ext uri="{FF2B5EF4-FFF2-40B4-BE49-F238E27FC236}">
                <a16:creationId xmlns:a16="http://schemas.microsoft.com/office/drawing/2014/main" id="{95CA0DBB-AFDB-4CB7-1EE4-565AF05B4739}"/>
              </a:ext>
            </a:extLst>
          </p:cNvPr>
          <p:cNvSpPr/>
          <p:nvPr/>
        </p:nvSpPr>
        <p:spPr>
          <a:xfrm>
            <a:off x="9008047" y="1992074"/>
            <a:ext cx="309186" cy="282872"/>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rPr>
              <a:t>3</a:t>
            </a:r>
          </a:p>
        </p:txBody>
      </p:sp>
      <p:sp>
        <p:nvSpPr>
          <p:cNvPr id="15" name="TextBox 14">
            <a:extLst>
              <a:ext uri="{FF2B5EF4-FFF2-40B4-BE49-F238E27FC236}">
                <a16:creationId xmlns:a16="http://schemas.microsoft.com/office/drawing/2014/main" id="{7B20E504-1BBC-83D7-8160-B007825427EE}"/>
              </a:ext>
            </a:extLst>
          </p:cNvPr>
          <p:cNvSpPr txBox="1"/>
          <p:nvPr/>
        </p:nvSpPr>
        <p:spPr>
          <a:xfrm>
            <a:off x="1516872" y="4893893"/>
            <a:ext cx="9541445" cy="830997"/>
          </a:xfrm>
          <a:prstGeom prst="rect">
            <a:avLst/>
          </a:prstGeom>
          <a:noFill/>
        </p:spPr>
        <p:txBody>
          <a:bodyPr wrap="square" rtlCol="0">
            <a:spAutoFit/>
          </a:bodyPr>
          <a:lstStyle/>
          <a:p>
            <a:r>
              <a:rPr lang="en-US" sz="1200" b="1"/>
              <a:t>Pro:</a:t>
            </a:r>
          </a:p>
          <a:p>
            <a:pPr marL="171450" indent="-171450">
              <a:buFont typeface="Arial" panose="020B0604020202020204" pitchFamily="34" charset="0"/>
              <a:buChar char="•"/>
            </a:pPr>
            <a:r>
              <a:rPr lang="en-US" sz="1200" b="1"/>
              <a:t>Simple and efficient</a:t>
            </a:r>
            <a:r>
              <a:rPr lang="en-US" sz="1200"/>
              <a:t>: Only a small amount of calibration data is needed, no model fine-tuning is required</a:t>
            </a:r>
          </a:p>
          <a:p>
            <a:pPr marL="171450" indent="-171450">
              <a:buFont typeface="Arial" panose="020B0604020202020204" pitchFamily="34" charset="0"/>
              <a:buChar char="•"/>
            </a:pPr>
            <a:r>
              <a:rPr lang="en-US" sz="1200" b="1"/>
              <a:t>Hardware friendly</a:t>
            </a:r>
            <a:r>
              <a:rPr lang="en-US" sz="1200"/>
              <a:t>: Designed for INT8 computations, compatible with most modern hardware.</a:t>
            </a:r>
          </a:p>
          <a:p>
            <a:pPr marL="171450" indent="-171450">
              <a:buFont typeface="Arial" panose="020B0604020202020204" pitchFamily="34" charset="0"/>
              <a:buChar char="•"/>
            </a:pPr>
            <a:r>
              <a:rPr lang="en-US" sz="1200" b="1"/>
              <a:t>Efficient inference</a:t>
            </a:r>
            <a:r>
              <a:rPr lang="en-US" sz="1200"/>
              <a:t>: Optimize computing efficiency through hierarchical quantization, especially good for edge devices.</a:t>
            </a:r>
          </a:p>
        </p:txBody>
      </p:sp>
      <p:sp>
        <p:nvSpPr>
          <p:cNvPr id="16" name="TextBox 15">
            <a:extLst>
              <a:ext uri="{FF2B5EF4-FFF2-40B4-BE49-F238E27FC236}">
                <a16:creationId xmlns:a16="http://schemas.microsoft.com/office/drawing/2014/main" id="{4B7D6691-CE75-ED14-5050-2C94935B9C9F}"/>
              </a:ext>
            </a:extLst>
          </p:cNvPr>
          <p:cNvSpPr txBox="1"/>
          <p:nvPr/>
        </p:nvSpPr>
        <p:spPr>
          <a:xfrm>
            <a:off x="1516872" y="5748130"/>
            <a:ext cx="9541445" cy="646331"/>
          </a:xfrm>
          <a:prstGeom prst="rect">
            <a:avLst/>
          </a:prstGeom>
          <a:noFill/>
        </p:spPr>
        <p:txBody>
          <a:bodyPr wrap="square" rtlCol="0">
            <a:spAutoFit/>
          </a:bodyPr>
          <a:lstStyle/>
          <a:p>
            <a:r>
              <a:rPr lang="en-US" sz="1200" b="1"/>
              <a:t>Con:</a:t>
            </a:r>
          </a:p>
          <a:p>
            <a:pPr marL="171450" indent="-171450">
              <a:buFont typeface="Arial" panose="020B0604020202020204" pitchFamily="34" charset="0"/>
              <a:buChar char="•"/>
            </a:pPr>
            <a:r>
              <a:rPr lang="en-US" sz="1200"/>
              <a:t>For complex models such as Transformers, it can not avoid performance degradation.</a:t>
            </a:r>
          </a:p>
          <a:p>
            <a:pPr marL="171450" indent="-171450">
              <a:buFont typeface="Arial" panose="020B0604020202020204" pitchFamily="34" charset="0"/>
              <a:buChar char="•"/>
            </a:pPr>
            <a:r>
              <a:rPr lang="en-US" sz="1200"/>
              <a:t>Only INT8 quantization is supported.</a:t>
            </a:r>
          </a:p>
        </p:txBody>
      </p:sp>
      <p:sp>
        <p:nvSpPr>
          <p:cNvPr id="18" name="TextBox 17">
            <a:extLst>
              <a:ext uri="{FF2B5EF4-FFF2-40B4-BE49-F238E27FC236}">
                <a16:creationId xmlns:a16="http://schemas.microsoft.com/office/drawing/2014/main" id="{86C27D83-C688-D1B4-BEE7-2533FEC63BEB}"/>
              </a:ext>
            </a:extLst>
          </p:cNvPr>
          <p:cNvSpPr txBox="1"/>
          <p:nvPr/>
        </p:nvSpPr>
        <p:spPr>
          <a:xfrm>
            <a:off x="856015" y="6532907"/>
            <a:ext cx="10863157" cy="246221"/>
          </a:xfrm>
          <a:prstGeom prst="rect">
            <a:avLst/>
          </a:prstGeom>
          <a:noFill/>
        </p:spPr>
        <p:txBody>
          <a:bodyPr wrap="square">
            <a:spAutoFit/>
          </a:bodyPr>
          <a:lstStyle/>
          <a:p>
            <a:r>
              <a:rPr lang="en-US" sz="1000"/>
              <a:t>Wu, D., Tang, Q., Zhao, Y., Zhang, M., Fu, Y., &amp; Zhang, D. (2020). </a:t>
            </a:r>
            <a:r>
              <a:rPr lang="en-US" sz="1000" err="1"/>
              <a:t>EasyQuant</a:t>
            </a:r>
            <a:r>
              <a:rPr lang="en-US" sz="1000"/>
              <a:t>: Post-training Quantization via Scale Optimization. </a:t>
            </a:r>
            <a:r>
              <a:rPr lang="en-US" sz="1000" err="1"/>
              <a:t>arXiv</a:t>
            </a:r>
            <a:r>
              <a:rPr lang="en-US" sz="1000"/>
              <a:t> preprint arXiv:2006.16669.</a:t>
            </a:r>
          </a:p>
        </p:txBody>
      </p:sp>
    </p:spTree>
    <p:extLst>
      <p:ext uri="{BB962C8B-B14F-4D97-AF65-F5344CB8AC3E}">
        <p14:creationId xmlns:p14="http://schemas.microsoft.com/office/powerpoint/2010/main" val="7296091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DDB602-34D9-9613-D3C4-79F63AF6A3E1}"/>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AF0AA7F7-FDAE-5204-8D5D-B6F601D01D4C}"/>
              </a:ext>
            </a:extLst>
          </p:cNvPr>
          <p:cNvPicPr>
            <a:picLocks noChangeAspect="1"/>
          </p:cNvPicPr>
          <p:nvPr/>
        </p:nvPicPr>
        <p:blipFill>
          <a:blip r:embed="rId3"/>
          <a:stretch>
            <a:fillRect/>
          </a:stretch>
        </p:blipFill>
        <p:spPr>
          <a:xfrm>
            <a:off x="6379691" y="1756140"/>
            <a:ext cx="4223625" cy="4358201"/>
          </a:xfrm>
          <a:prstGeom prst="rect">
            <a:avLst/>
          </a:prstGeom>
        </p:spPr>
      </p:pic>
      <p:sp>
        <p:nvSpPr>
          <p:cNvPr id="2" name="Title 1">
            <a:extLst>
              <a:ext uri="{FF2B5EF4-FFF2-40B4-BE49-F238E27FC236}">
                <a16:creationId xmlns:a16="http://schemas.microsoft.com/office/drawing/2014/main" id="{91B30E7D-51D2-3580-3141-8598AB2542B0}"/>
              </a:ext>
            </a:extLst>
          </p:cNvPr>
          <p:cNvSpPr>
            <a:spLocks noGrp="1"/>
          </p:cNvSpPr>
          <p:nvPr>
            <p:ph type="title"/>
          </p:nvPr>
        </p:nvSpPr>
        <p:spPr>
          <a:xfrm>
            <a:off x="838200" y="365125"/>
            <a:ext cx="10515600" cy="1325563"/>
          </a:xfrm>
          <a:noFill/>
        </p:spPr>
        <p:txBody>
          <a:bodyPr anchor="ctr"/>
          <a:lstStyle/>
          <a:p>
            <a:r>
              <a:rPr lang="en-US"/>
              <a:t>Related Works</a:t>
            </a:r>
          </a:p>
        </p:txBody>
      </p:sp>
      <p:sp>
        <p:nvSpPr>
          <p:cNvPr id="5" name="Slide Number Placeholder 4">
            <a:extLst>
              <a:ext uri="{FF2B5EF4-FFF2-40B4-BE49-F238E27FC236}">
                <a16:creationId xmlns:a16="http://schemas.microsoft.com/office/drawing/2014/main" id="{511A67F4-7C68-4EAA-8D2A-D5D352CF0BDC}"/>
              </a:ext>
            </a:extLst>
          </p:cNvPr>
          <p:cNvSpPr>
            <a:spLocks noGrp="1"/>
          </p:cNvSpPr>
          <p:nvPr>
            <p:ph type="sldNum" sz="quarter" idx="12"/>
          </p:nvPr>
        </p:nvSpPr>
        <p:spPr/>
        <p:txBody>
          <a:bodyPr/>
          <a:lstStyle/>
          <a:p>
            <a:fld id="{CBD12358-51D2-46B3-9BDE-DF29528B9454}" type="slidenum">
              <a:rPr lang="en-US" smtClean="0"/>
              <a:t>4</a:t>
            </a:fld>
            <a:endParaRPr lang="en-US"/>
          </a:p>
        </p:txBody>
      </p:sp>
      <p:sp>
        <p:nvSpPr>
          <p:cNvPr id="7" name="Content Placeholder 6">
            <a:extLst>
              <a:ext uri="{FF2B5EF4-FFF2-40B4-BE49-F238E27FC236}">
                <a16:creationId xmlns:a16="http://schemas.microsoft.com/office/drawing/2014/main" id="{D5B5BCE8-9915-41CF-DBDD-272DF71EB6EF}"/>
              </a:ext>
            </a:extLst>
          </p:cNvPr>
          <p:cNvSpPr>
            <a:spLocks noGrp="1"/>
          </p:cNvSpPr>
          <p:nvPr>
            <p:ph sz="half" idx="1"/>
          </p:nvPr>
        </p:nvSpPr>
        <p:spPr>
          <a:xfrm>
            <a:off x="838200" y="1676912"/>
            <a:ext cx="3108958" cy="723813"/>
          </a:xfrm>
        </p:spPr>
        <p:txBody>
          <a:bodyPr/>
          <a:lstStyle/>
          <a:p>
            <a:r>
              <a:rPr lang="en-US" b="1"/>
              <a:t>PTQ4ViT</a:t>
            </a:r>
          </a:p>
        </p:txBody>
      </p:sp>
      <p:sp>
        <p:nvSpPr>
          <p:cNvPr id="15" name="TextBox 14">
            <a:extLst>
              <a:ext uri="{FF2B5EF4-FFF2-40B4-BE49-F238E27FC236}">
                <a16:creationId xmlns:a16="http://schemas.microsoft.com/office/drawing/2014/main" id="{D4EFF9AD-2F7E-F71F-E0A3-EF1BFE3FAF13}"/>
              </a:ext>
            </a:extLst>
          </p:cNvPr>
          <p:cNvSpPr txBox="1"/>
          <p:nvPr/>
        </p:nvSpPr>
        <p:spPr>
          <a:xfrm>
            <a:off x="856015" y="2502881"/>
            <a:ext cx="5380325" cy="1200329"/>
          </a:xfrm>
          <a:prstGeom prst="rect">
            <a:avLst/>
          </a:prstGeom>
          <a:noFill/>
        </p:spPr>
        <p:txBody>
          <a:bodyPr wrap="square" rtlCol="0">
            <a:spAutoFit/>
          </a:bodyPr>
          <a:lstStyle/>
          <a:p>
            <a:r>
              <a:rPr lang="en-US" sz="1200" b="1"/>
              <a:t>Pro:</a:t>
            </a:r>
          </a:p>
          <a:p>
            <a:pPr marL="171450" indent="-171450">
              <a:buFont typeface="Arial" panose="020B0604020202020204" pitchFamily="34" charset="0"/>
              <a:buChar char="•"/>
            </a:pPr>
            <a:r>
              <a:rPr lang="en-US" sz="1200"/>
              <a:t>Specially optimize GELU and </a:t>
            </a:r>
            <a:r>
              <a:rPr lang="en-US" sz="1200" err="1"/>
              <a:t>Softmax</a:t>
            </a:r>
            <a:r>
              <a:rPr lang="en-US" sz="1200"/>
              <a:t>, adapt to Transformer model, and minimize accuracy loss.</a:t>
            </a:r>
          </a:p>
          <a:p>
            <a:pPr marL="171450" indent="-171450">
              <a:buFont typeface="Arial" panose="020B0604020202020204" pitchFamily="34" charset="0"/>
              <a:buChar char="•"/>
            </a:pPr>
            <a:r>
              <a:rPr lang="en-US" sz="1200"/>
              <a:t>Hessian-guided sensitivity analysis accurately selects quantization parameters and improves quantization results.</a:t>
            </a:r>
          </a:p>
          <a:p>
            <a:pPr marL="171450" indent="-171450">
              <a:buFont typeface="Arial" panose="020B0604020202020204" pitchFamily="34" charset="0"/>
              <a:buChar char="•"/>
            </a:pPr>
            <a:endParaRPr lang="en-US" sz="1200"/>
          </a:p>
        </p:txBody>
      </p:sp>
      <p:sp>
        <p:nvSpPr>
          <p:cNvPr id="16" name="TextBox 15">
            <a:extLst>
              <a:ext uri="{FF2B5EF4-FFF2-40B4-BE49-F238E27FC236}">
                <a16:creationId xmlns:a16="http://schemas.microsoft.com/office/drawing/2014/main" id="{91071991-F19A-4539-71CF-4BAEBE477290}"/>
              </a:ext>
            </a:extLst>
          </p:cNvPr>
          <p:cNvSpPr txBox="1"/>
          <p:nvPr/>
        </p:nvSpPr>
        <p:spPr>
          <a:xfrm>
            <a:off x="856015" y="4030889"/>
            <a:ext cx="5239985" cy="1015663"/>
          </a:xfrm>
          <a:prstGeom prst="rect">
            <a:avLst/>
          </a:prstGeom>
          <a:noFill/>
        </p:spPr>
        <p:txBody>
          <a:bodyPr wrap="square" rtlCol="0">
            <a:spAutoFit/>
          </a:bodyPr>
          <a:lstStyle/>
          <a:p>
            <a:r>
              <a:rPr lang="en-US" sz="1200" b="1"/>
              <a:t>Con:</a:t>
            </a:r>
          </a:p>
          <a:p>
            <a:pPr marL="171450" indent="-171450">
              <a:buFont typeface="Arial" panose="020B0604020202020204" pitchFamily="34" charset="0"/>
              <a:buChar char="•"/>
            </a:pPr>
            <a:r>
              <a:rPr lang="en-US" sz="1200"/>
              <a:t>The computation in the quantitative calibration phase are complex and require a certain amount of calibration data.</a:t>
            </a:r>
          </a:p>
          <a:p>
            <a:pPr marL="171450" indent="-171450">
              <a:buFont typeface="Arial" panose="020B0604020202020204" pitchFamily="34" charset="0"/>
              <a:buChar char="•"/>
            </a:pPr>
            <a:r>
              <a:rPr lang="en-US" sz="1200"/>
              <a:t>It is not suitable for models using other activation functions such as </a:t>
            </a:r>
            <a:r>
              <a:rPr lang="en-US" sz="1200" err="1"/>
              <a:t>ReLu</a:t>
            </a:r>
            <a:r>
              <a:rPr lang="en-US" sz="1200"/>
              <a:t> and </a:t>
            </a:r>
            <a:r>
              <a:rPr lang="en-US" sz="1200" err="1"/>
              <a:t>SiLu</a:t>
            </a:r>
            <a:r>
              <a:rPr lang="en-US" sz="1200"/>
              <a:t>.</a:t>
            </a:r>
          </a:p>
        </p:txBody>
      </p:sp>
      <p:sp>
        <p:nvSpPr>
          <p:cNvPr id="18" name="TextBox 17">
            <a:extLst>
              <a:ext uri="{FF2B5EF4-FFF2-40B4-BE49-F238E27FC236}">
                <a16:creationId xmlns:a16="http://schemas.microsoft.com/office/drawing/2014/main" id="{A24709BA-AF37-4B40-6D16-C713488096BC}"/>
              </a:ext>
            </a:extLst>
          </p:cNvPr>
          <p:cNvSpPr txBox="1"/>
          <p:nvPr/>
        </p:nvSpPr>
        <p:spPr>
          <a:xfrm>
            <a:off x="856015" y="6532907"/>
            <a:ext cx="10863157" cy="246221"/>
          </a:xfrm>
          <a:prstGeom prst="rect">
            <a:avLst/>
          </a:prstGeom>
          <a:noFill/>
        </p:spPr>
        <p:txBody>
          <a:bodyPr wrap="square">
            <a:spAutoFit/>
          </a:bodyPr>
          <a:lstStyle/>
          <a:p>
            <a:r>
              <a:rPr lang="en-US" sz="1000" err="1"/>
              <a:t>Yunqing</a:t>
            </a:r>
            <a:r>
              <a:rPr lang="en-US" sz="1000"/>
              <a:t> Zhao, et al. "Post-Training Quantization for Vision Transformers with Twin Uniform Quantization." </a:t>
            </a:r>
            <a:r>
              <a:rPr lang="en-US" sz="1000" i="1" err="1"/>
              <a:t>arXiv</a:t>
            </a:r>
            <a:r>
              <a:rPr lang="en-US" sz="1000" i="1"/>
              <a:t> preprint</a:t>
            </a:r>
            <a:r>
              <a:rPr lang="en-US" sz="1000"/>
              <a:t> </a:t>
            </a:r>
            <a:r>
              <a:rPr lang="en-US" sz="1000">
                <a:hlinkClick r:id="rId4"/>
              </a:rPr>
              <a:t>arXiv:2111.12293</a:t>
            </a:r>
            <a:r>
              <a:rPr lang="en-US" sz="1000"/>
              <a:t> (2021).</a:t>
            </a:r>
          </a:p>
        </p:txBody>
      </p:sp>
    </p:spTree>
    <p:extLst>
      <p:ext uri="{BB962C8B-B14F-4D97-AF65-F5344CB8AC3E}">
        <p14:creationId xmlns:p14="http://schemas.microsoft.com/office/powerpoint/2010/main" val="41427121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781DA7-742B-A1BB-BDDF-C39630FCBBB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AD190FC-15E2-45C1-48F6-837446EF394D}"/>
              </a:ext>
            </a:extLst>
          </p:cNvPr>
          <p:cNvSpPr>
            <a:spLocks noGrp="1"/>
          </p:cNvSpPr>
          <p:nvPr>
            <p:ph type="title"/>
          </p:nvPr>
        </p:nvSpPr>
        <p:spPr>
          <a:xfrm>
            <a:off x="838200" y="365125"/>
            <a:ext cx="10515600" cy="1325563"/>
          </a:xfrm>
          <a:noFill/>
        </p:spPr>
        <p:txBody>
          <a:bodyPr anchor="ctr"/>
          <a:lstStyle/>
          <a:p>
            <a:r>
              <a:rPr lang="en-US"/>
              <a:t>Related Works</a:t>
            </a:r>
          </a:p>
        </p:txBody>
      </p:sp>
      <p:sp>
        <p:nvSpPr>
          <p:cNvPr id="5" name="Slide Number Placeholder 4">
            <a:extLst>
              <a:ext uri="{FF2B5EF4-FFF2-40B4-BE49-F238E27FC236}">
                <a16:creationId xmlns:a16="http://schemas.microsoft.com/office/drawing/2014/main" id="{5A6BFE1B-7DF6-D1DC-4A2C-9569F021F731}"/>
              </a:ext>
            </a:extLst>
          </p:cNvPr>
          <p:cNvSpPr>
            <a:spLocks noGrp="1"/>
          </p:cNvSpPr>
          <p:nvPr>
            <p:ph type="sldNum" sz="quarter" idx="12"/>
          </p:nvPr>
        </p:nvSpPr>
        <p:spPr/>
        <p:txBody>
          <a:bodyPr/>
          <a:lstStyle/>
          <a:p>
            <a:fld id="{CBD12358-51D2-46B3-9BDE-DF29528B9454}" type="slidenum">
              <a:rPr lang="en-US" smtClean="0"/>
              <a:t>5</a:t>
            </a:fld>
            <a:endParaRPr lang="en-US"/>
          </a:p>
        </p:txBody>
      </p:sp>
      <p:sp>
        <p:nvSpPr>
          <p:cNvPr id="7" name="Content Placeholder 6">
            <a:extLst>
              <a:ext uri="{FF2B5EF4-FFF2-40B4-BE49-F238E27FC236}">
                <a16:creationId xmlns:a16="http://schemas.microsoft.com/office/drawing/2014/main" id="{03F991E5-176C-9C33-31C3-B0FF7EE3E56B}"/>
              </a:ext>
            </a:extLst>
          </p:cNvPr>
          <p:cNvSpPr>
            <a:spLocks noGrp="1"/>
          </p:cNvSpPr>
          <p:nvPr>
            <p:ph sz="half" idx="1"/>
          </p:nvPr>
        </p:nvSpPr>
        <p:spPr>
          <a:xfrm>
            <a:off x="838200" y="1676912"/>
            <a:ext cx="3108958" cy="723813"/>
          </a:xfrm>
        </p:spPr>
        <p:txBody>
          <a:bodyPr/>
          <a:lstStyle/>
          <a:p>
            <a:r>
              <a:rPr lang="en-US" b="1" err="1"/>
              <a:t>HyQ</a:t>
            </a:r>
            <a:endParaRPr lang="en-US" b="1"/>
          </a:p>
        </p:txBody>
      </p:sp>
      <p:sp>
        <p:nvSpPr>
          <p:cNvPr id="15" name="TextBox 14">
            <a:extLst>
              <a:ext uri="{FF2B5EF4-FFF2-40B4-BE49-F238E27FC236}">
                <a16:creationId xmlns:a16="http://schemas.microsoft.com/office/drawing/2014/main" id="{D201BA56-B9DF-E02F-EDF1-EB95E9338BB3}"/>
              </a:ext>
            </a:extLst>
          </p:cNvPr>
          <p:cNvSpPr txBox="1"/>
          <p:nvPr/>
        </p:nvSpPr>
        <p:spPr>
          <a:xfrm>
            <a:off x="856015" y="4471051"/>
            <a:ext cx="5380325" cy="830997"/>
          </a:xfrm>
          <a:prstGeom prst="rect">
            <a:avLst/>
          </a:prstGeom>
          <a:noFill/>
        </p:spPr>
        <p:txBody>
          <a:bodyPr wrap="square" rtlCol="0">
            <a:spAutoFit/>
          </a:bodyPr>
          <a:lstStyle/>
          <a:p>
            <a:r>
              <a:rPr lang="en-US" sz="1200" b="1"/>
              <a:t>Pro:</a:t>
            </a:r>
          </a:p>
          <a:p>
            <a:pPr marL="171450" indent="-171450">
              <a:buFont typeface="Arial" panose="020B0604020202020204" pitchFamily="34" charset="0"/>
              <a:buChar char="•"/>
            </a:pPr>
            <a:r>
              <a:rPr lang="en-US" sz="1200"/>
              <a:t>Adapting to hybrid architecture</a:t>
            </a:r>
          </a:p>
          <a:p>
            <a:pPr marL="171450" indent="-171450">
              <a:buFont typeface="Arial" panose="020B0604020202020204" pitchFamily="34" charset="0"/>
              <a:buChar char="•"/>
            </a:pPr>
            <a:r>
              <a:rPr lang="en-US" sz="1200"/>
              <a:t>Hardware friendly</a:t>
            </a:r>
          </a:p>
          <a:p>
            <a:pPr marL="171450" indent="-171450">
              <a:buFont typeface="Arial" panose="020B0604020202020204" pitchFamily="34" charset="0"/>
              <a:buChar char="•"/>
            </a:pPr>
            <a:endParaRPr lang="en-US" sz="1200"/>
          </a:p>
        </p:txBody>
      </p:sp>
      <p:sp>
        <p:nvSpPr>
          <p:cNvPr id="16" name="TextBox 15">
            <a:extLst>
              <a:ext uri="{FF2B5EF4-FFF2-40B4-BE49-F238E27FC236}">
                <a16:creationId xmlns:a16="http://schemas.microsoft.com/office/drawing/2014/main" id="{6D49E8EA-EDAD-5AD0-0C4C-6C818A12C0DC}"/>
              </a:ext>
            </a:extLst>
          </p:cNvPr>
          <p:cNvSpPr txBox="1"/>
          <p:nvPr/>
        </p:nvSpPr>
        <p:spPr>
          <a:xfrm>
            <a:off x="838200" y="5181088"/>
            <a:ext cx="6112717" cy="830997"/>
          </a:xfrm>
          <a:prstGeom prst="rect">
            <a:avLst/>
          </a:prstGeom>
          <a:noFill/>
        </p:spPr>
        <p:txBody>
          <a:bodyPr wrap="square" rtlCol="0">
            <a:spAutoFit/>
          </a:bodyPr>
          <a:lstStyle/>
          <a:p>
            <a:r>
              <a:rPr lang="en-US" sz="1200" b="1"/>
              <a:t>Con:</a:t>
            </a:r>
          </a:p>
          <a:p>
            <a:pPr marL="171450" indent="-171450">
              <a:buFont typeface="Arial" panose="020B0604020202020204" pitchFamily="34" charset="0"/>
              <a:buChar char="•"/>
            </a:pPr>
            <a:r>
              <a:rPr lang="en-US" sz="1200"/>
              <a:t>The optimization synergy between modules is weak.</a:t>
            </a:r>
          </a:p>
          <a:p>
            <a:pPr marL="171450" indent="-171450">
              <a:buFont typeface="Arial" panose="020B0604020202020204" pitchFamily="34" charset="0"/>
              <a:buChar char="•"/>
            </a:pPr>
            <a:r>
              <a:rPr lang="en-US" sz="1200"/>
              <a:t>Strong assumptions about activation functions and architectural features.</a:t>
            </a:r>
          </a:p>
          <a:p>
            <a:endParaRPr lang="en-US" sz="1200" b="1"/>
          </a:p>
        </p:txBody>
      </p:sp>
      <p:sp>
        <p:nvSpPr>
          <p:cNvPr id="18" name="TextBox 17">
            <a:extLst>
              <a:ext uri="{FF2B5EF4-FFF2-40B4-BE49-F238E27FC236}">
                <a16:creationId xmlns:a16="http://schemas.microsoft.com/office/drawing/2014/main" id="{D2FCB0BA-BCF4-8650-C1BD-125B84D820D7}"/>
              </a:ext>
            </a:extLst>
          </p:cNvPr>
          <p:cNvSpPr txBox="1"/>
          <p:nvPr/>
        </p:nvSpPr>
        <p:spPr>
          <a:xfrm>
            <a:off x="856015" y="6532907"/>
            <a:ext cx="10863157" cy="246221"/>
          </a:xfrm>
          <a:prstGeom prst="rect">
            <a:avLst/>
          </a:prstGeom>
          <a:noFill/>
        </p:spPr>
        <p:txBody>
          <a:bodyPr wrap="square">
            <a:spAutoFit/>
          </a:bodyPr>
          <a:lstStyle/>
          <a:p>
            <a:r>
              <a:rPr lang="en-US" sz="1000" i="0">
                <a:solidFill>
                  <a:srgbClr val="222222"/>
                </a:solidFill>
                <a:effectLst/>
              </a:rPr>
              <a:t>Kim, Nam Joon, </a:t>
            </a:r>
            <a:r>
              <a:rPr lang="en-US" sz="1000" i="0" err="1">
                <a:solidFill>
                  <a:srgbClr val="222222"/>
                </a:solidFill>
                <a:effectLst/>
              </a:rPr>
              <a:t>Jongho</a:t>
            </a:r>
            <a:r>
              <a:rPr lang="en-US" sz="1000" i="0">
                <a:solidFill>
                  <a:srgbClr val="222222"/>
                </a:solidFill>
                <a:effectLst/>
              </a:rPr>
              <a:t> Lee, and Hyun Kim. "</a:t>
            </a:r>
            <a:r>
              <a:rPr lang="en-US" sz="1000" i="0" err="1">
                <a:solidFill>
                  <a:srgbClr val="222222"/>
                </a:solidFill>
                <a:effectLst/>
              </a:rPr>
              <a:t>HyQ</a:t>
            </a:r>
            <a:r>
              <a:rPr lang="en-US" sz="1000" i="0">
                <a:solidFill>
                  <a:srgbClr val="222222"/>
                </a:solidFill>
                <a:effectLst/>
              </a:rPr>
              <a:t>: Hardware-Friendly Post-Training Quantization for CNN-Transformer Hybrid Networks." </a:t>
            </a:r>
            <a:r>
              <a:rPr lang="en-US" sz="1000" i="1">
                <a:solidFill>
                  <a:srgbClr val="222222"/>
                </a:solidFill>
                <a:effectLst/>
              </a:rPr>
              <a:t>IJCAI</a:t>
            </a:r>
            <a:r>
              <a:rPr lang="en-US" sz="1000" i="0">
                <a:solidFill>
                  <a:srgbClr val="222222"/>
                </a:solidFill>
                <a:effectLst/>
              </a:rPr>
              <a:t>. 2024.</a:t>
            </a:r>
            <a:endParaRPr lang="en-US" sz="1000"/>
          </a:p>
        </p:txBody>
      </p:sp>
      <p:pic>
        <p:nvPicPr>
          <p:cNvPr id="6" name="Picture 5">
            <a:extLst>
              <a:ext uri="{FF2B5EF4-FFF2-40B4-BE49-F238E27FC236}">
                <a16:creationId xmlns:a16="http://schemas.microsoft.com/office/drawing/2014/main" id="{91054C29-C89B-49B7-917B-F47D2F755F11}"/>
              </a:ext>
            </a:extLst>
          </p:cNvPr>
          <p:cNvPicPr>
            <a:picLocks noChangeAspect="1"/>
          </p:cNvPicPr>
          <p:nvPr/>
        </p:nvPicPr>
        <p:blipFill>
          <a:blip r:embed="rId3"/>
          <a:stretch>
            <a:fillRect/>
          </a:stretch>
        </p:blipFill>
        <p:spPr>
          <a:xfrm>
            <a:off x="7341640" y="1611083"/>
            <a:ext cx="2443373" cy="2344401"/>
          </a:xfrm>
          <a:prstGeom prst="rect">
            <a:avLst/>
          </a:prstGeom>
        </p:spPr>
      </p:pic>
      <p:pic>
        <p:nvPicPr>
          <p:cNvPr id="9" name="Picture 8">
            <a:extLst>
              <a:ext uri="{FF2B5EF4-FFF2-40B4-BE49-F238E27FC236}">
                <a16:creationId xmlns:a16="http://schemas.microsoft.com/office/drawing/2014/main" id="{A4BEA3AC-5214-AA65-DF1A-7E6C72E85383}"/>
              </a:ext>
            </a:extLst>
          </p:cNvPr>
          <p:cNvPicPr>
            <a:picLocks noChangeAspect="1"/>
          </p:cNvPicPr>
          <p:nvPr/>
        </p:nvPicPr>
        <p:blipFill>
          <a:blip r:embed="rId4"/>
          <a:stretch>
            <a:fillRect/>
          </a:stretch>
        </p:blipFill>
        <p:spPr>
          <a:xfrm>
            <a:off x="7391654" y="4030889"/>
            <a:ext cx="2537919" cy="2224309"/>
          </a:xfrm>
          <a:prstGeom prst="rect">
            <a:avLst/>
          </a:prstGeom>
        </p:spPr>
      </p:pic>
      <p:sp>
        <p:nvSpPr>
          <p:cNvPr id="11" name="TextBox 10">
            <a:extLst>
              <a:ext uri="{FF2B5EF4-FFF2-40B4-BE49-F238E27FC236}">
                <a16:creationId xmlns:a16="http://schemas.microsoft.com/office/drawing/2014/main" id="{B7B46EB9-4379-6049-4E3B-7330479092C5}"/>
              </a:ext>
            </a:extLst>
          </p:cNvPr>
          <p:cNvSpPr txBox="1"/>
          <p:nvPr/>
        </p:nvSpPr>
        <p:spPr>
          <a:xfrm>
            <a:off x="856015" y="2159842"/>
            <a:ext cx="6094902" cy="2108269"/>
          </a:xfrm>
          <a:prstGeom prst="rect">
            <a:avLst/>
          </a:prstGeom>
          <a:noFill/>
        </p:spPr>
        <p:txBody>
          <a:bodyPr wrap="square">
            <a:spAutoFit/>
          </a:bodyPr>
          <a:lstStyle/>
          <a:p>
            <a:r>
              <a:rPr lang="en-US" sz="1200" b="1"/>
              <a:t>CNN part:</a:t>
            </a:r>
          </a:p>
          <a:p>
            <a:endParaRPr lang="en-US" sz="1200"/>
          </a:p>
          <a:p>
            <a:pPr marL="171450" indent="-171450">
              <a:buFont typeface="Arial" panose="020B0604020202020204" pitchFamily="34" charset="0"/>
              <a:buChar char="•"/>
            </a:pPr>
            <a:r>
              <a:rPr lang="en-US" sz="1200" err="1"/>
              <a:t>HyQ</a:t>
            </a:r>
            <a:r>
              <a:rPr lang="en-US" sz="1200"/>
              <a:t> uses QADS (Quantization-Aware </a:t>
            </a:r>
            <a:r>
              <a:rPr lang="en-US" sz="1200" err="1"/>
              <a:t>DeQuantization</a:t>
            </a:r>
            <a:r>
              <a:rPr lang="en-US" sz="1200"/>
              <a:t> Strategy) to further reduce quantization error.</a:t>
            </a:r>
          </a:p>
          <a:p>
            <a:pPr marL="171450" indent="-171450">
              <a:buFont typeface="Arial" panose="020B0604020202020204" pitchFamily="34" charset="0"/>
              <a:buChar char="•"/>
            </a:pPr>
            <a:r>
              <a:rPr lang="en-US" sz="1200"/>
              <a:t>The optimization focuses on the low dynamic range error of convolution, and MSE Loss is used to calibrate the results of INT8 and FP32.</a:t>
            </a:r>
          </a:p>
          <a:p>
            <a:endParaRPr lang="en-US" sz="1100"/>
          </a:p>
          <a:p>
            <a:r>
              <a:rPr lang="en-US" sz="1200" b="1"/>
              <a:t>Transformer part:</a:t>
            </a:r>
          </a:p>
          <a:p>
            <a:pPr marL="171450" indent="-171450">
              <a:buFont typeface="Arial" panose="020B0604020202020204" pitchFamily="34" charset="0"/>
              <a:buChar char="•"/>
            </a:pPr>
            <a:endParaRPr lang="en-US" sz="1200"/>
          </a:p>
          <a:p>
            <a:pPr marL="171450" indent="-171450">
              <a:buFont typeface="Arial" panose="020B0604020202020204" pitchFamily="34" charset="0"/>
              <a:buChar char="•"/>
            </a:pPr>
            <a:r>
              <a:rPr lang="en-US" sz="1200" err="1"/>
              <a:t>HyQ</a:t>
            </a:r>
            <a:r>
              <a:rPr lang="en-US" sz="1200"/>
              <a:t> proposed Linear </a:t>
            </a:r>
            <a:r>
              <a:rPr lang="en-US" sz="1200" err="1"/>
              <a:t>Softmax</a:t>
            </a:r>
            <a:r>
              <a:rPr lang="en-US" sz="1200"/>
              <a:t> (</a:t>
            </a:r>
            <a:r>
              <a:rPr lang="en-US" sz="1200" err="1"/>
              <a:t>LinMax</a:t>
            </a:r>
            <a:r>
              <a:rPr lang="en-US" sz="1200"/>
              <a:t>) as an alternative to simplify the calculation and reduce the complexity of hardware implementation.</a:t>
            </a:r>
          </a:p>
        </p:txBody>
      </p:sp>
    </p:spTree>
    <p:extLst>
      <p:ext uri="{BB962C8B-B14F-4D97-AF65-F5344CB8AC3E}">
        <p14:creationId xmlns:p14="http://schemas.microsoft.com/office/powerpoint/2010/main" val="5579397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B313B7-0B40-0480-C1B0-7335AC2FA26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8509AF8-2E44-8CB4-1EAA-7FB7F0BFD078}"/>
              </a:ext>
            </a:extLst>
          </p:cNvPr>
          <p:cNvSpPr>
            <a:spLocks noGrp="1"/>
          </p:cNvSpPr>
          <p:nvPr>
            <p:ph type="title"/>
          </p:nvPr>
        </p:nvSpPr>
        <p:spPr>
          <a:xfrm>
            <a:off x="838200" y="365125"/>
            <a:ext cx="10515600" cy="1325563"/>
          </a:xfrm>
          <a:noFill/>
        </p:spPr>
        <p:txBody>
          <a:bodyPr anchor="ctr"/>
          <a:lstStyle/>
          <a:p>
            <a:r>
              <a:rPr lang="en-US"/>
              <a:t>Related Works</a:t>
            </a:r>
          </a:p>
        </p:txBody>
      </p:sp>
      <p:sp>
        <p:nvSpPr>
          <p:cNvPr id="5" name="Slide Number Placeholder 4">
            <a:extLst>
              <a:ext uri="{FF2B5EF4-FFF2-40B4-BE49-F238E27FC236}">
                <a16:creationId xmlns:a16="http://schemas.microsoft.com/office/drawing/2014/main" id="{18E2D7C9-443A-DBD6-8005-638FC52B3CEC}"/>
              </a:ext>
            </a:extLst>
          </p:cNvPr>
          <p:cNvSpPr>
            <a:spLocks noGrp="1"/>
          </p:cNvSpPr>
          <p:nvPr>
            <p:ph type="sldNum" sz="quarter" idx="12"/>
          </p:nvPr>
        </p:nvSpPr>
        <p:spPr/>
        <p:txBody>
          <a:bodyPr/>
          <a:lstStyle/>
          <a:p>
            <a:fld id="{CBD12358-51D2-46B3-9BDE-DF29528B9454}" type="slidenum">
              <a:rPr lang="en-US" smtClean="0"/>
              <a:t>6</a:t>
            </a:fld>
            <a:endParaRPr lang="en-US"/>
          </a:p>
        </p:txBody>
      </p:sp>
      <p:sp>
        <p:nvSpPr>
          <p:cNvPr id="7" name="Content Placeholder 6">
            <a:extLst>
              <a:ext uri="{FF2B5EF4-FFF2-40B4-BE49-F238E27FC236}">
                <a16:creationId xmlns:a16="http://schemas.microsoft.com/office/drawing/2014/main" id="{33492168-045E-5267-F144-DC1F0C480E87}"/>
              </a:ext>
            </a:extLst>
          </p:cNvPr>
          <p:cNvSpPr>
            <a:spLocks noGrp="1"/>
          </p:cNvSpPr>
          <p:nvPr>
            <p:ph sz="half" idx="1"/>
          </p:nvPr>
        </p:nvSpPr>
        <p:spPr>
          <a:xfrm>
            <a:off x="838200" y="1676912"/>
            <a:ext cx="3108958" cy="723813"/>
          </a:xfrm>
        </p:spPr>
        <p:txBody>
          <a:bodyPr/>
          <a:lstStyle/>
          <a:p>
            <a:r>
              <a:rPr lang="en-US" b="1"/>
              <a:t>HAQ</a:t>
            </a:r>
          </a:p>
        </p:txBody>
      </p:sp>
      <p:sp>
        <p:nvSpPr>
          <p:cNvPr id="15" name="TextBox 14">
            <a:extLst>
              <a:ext uri="{FF2B5EF4-FFF2-40B4-BE49-F238E27FC236}">
                <a16:creationId xmlns:a16="http://schemas.microsoft.com/office/drawing/2014/main" id="{C9AEC689-CD65-37C7-9F47-E380579262C8}"/>
              </a:ext>
            </a:extLst>
          </p:cNvPr>
          <p:cNvSpPr txBox="1"/>
          <p:nvPr/>
        </p:nvSpPr>
        <p:spPr>
          <a:xfrm>
            <a:off x="1516872" y="4604433"/>
            <a:ext cx="9541445" cy="1015663"/>
          </a:xfrm>
          <a:prstGeom prst="rect">
            <a:avLst/>
          </a:prstGeom>
          <a:noFill/>
        </p:spPr>
        <p:txBody>
          <a:bodyPr wrap="square" rtlCol="0">
            <a:spAutoFit/>
          </a:bodyPr>
          <a:lstStyle/>
          <a:p>
            <a:r>
              <a:rPr lang="en-US" sz="1200" b="1"/>
              <a:t>Pro:</a:t>
            </a:r>
          </a:p>
          <a:p>
            <a:pPr marL="171450" indent="-171450">
              <a:buFont typeface="Arial" panose="020B0604020202020204" pitchFamily="34" charset="0"/>
              <a:buChar char="•"/>
            </a:pPr>
            <a:r>
              <a:rPr lang="en-US" sz="1200" b="1"/>
              <a:t>Hardware-aware optimization: </a:t>
            </a:r>
            <a:r>
              <a:rPr lang="en-US" sz="1200"/>
              <a:t>HAQ quantization strategy is highly matched to the target hardware characteristics, which can maximize hardware execution efficiency (such as throughput and latency optimization).</a:t>
            </a:r>
          </a:p>
          <a:p>
            <a:pPr marL="171450" indent="-171450">
              <a:buFont typeface="Arial" panose="020B0604020202020204" pitchFamily="34" charset="0"/>
              <a:buChar char="•"/>
            </a:pPr>
            <a:r>
              <a:rPr lang="en-US" sz="1200" b="1"/>
              <a:t>Layer-by-layer optimization and flexible adaptation</a:t>
            </a:r>
            <a:r>
              <a:rPr lang="en-US" sz="1200"/>
              <a:t>: The quantization strategy of each layer is dynamically adjusted according to the sensitivity of the model.</a:t>
            </a:r>
          </a:p>
        </p:txBody>
      </p:sp>
      <p:sp>
        <p:nvSpPr>
          <p:cNvPr id="16" name="TextBox 15">
            <a:extLst>
              <a:ext uri="{FF2B5EF4-FFF2-40B4-BE49-F238E27FC236}">
                <a16:creationId xmlns:a16="http://schemas.microsoft.com/office/drawing/2014/main" id="{46041588-5498-C33A-225E-8DD8FD359349}"/>
              </a:ext>
            </a:extLst>
          </p:cNvPr>
          <p:cNvSpPr txBox="1"/>
          <p:nvPr/>
        </p:nvSpPr>
        <p:spPr>
          <a:xfrm>
            <a:off x="1516872" y="5573876"/>
            <a:ext cx="9541445" cy="646331"/>
          </a:xfrm>
          <a:prstGeom prst="rect">
            <a:avLst/>
          </a:prstGeom>
          <a:noFill/>
        </p:spPr>
        <p:txBody>
          <a:bodyPr wrap="square" rtlCol="0">
            <a:spAutoFit/>
          </a:bodyPr>
          <a:lstStyle/>
          <a:p>
            <a:r>
              <a:rPr lang="en-US" sz="1200" b="1"/>
              <a:t>Con:</a:t>
            </a:r>
          </a:p>
          <a:p>
            <a:pPr marL="171450" indent="-171450">
              <a:buFont typeface="Arial" panose="020B0604020202020204" pitchFamily="34" charset="0"/>
              <a:buChar char="•"/>
            </a:pPr>
            <a:r>
              <a:rPr lang="en-US" sz="1200" b="1"/>
              <a:t>Hardware dependency</a:t>
            </a:r>
            <a:r>
              <a:rPr lang="en-US" sz="1200"/>
              <a:t>: HAQ optimization is heavily dependent on hardware feedback. Different hardware platforms require retraining of agents to adapt to their features, which results in insufficient versatility.</a:t>
            </a:r>
          </a:p>
        </p:txBody>
      </p:sp>
      <p:sp>
        <p:nvSpPr>
          <p:cNvPr id="18" name="TextBox 17">
            <a:extLst>
              <a:ext uri="{FF2B5EF4-FFF2-40B4-BE49-F238E27FC236}">
                <a16:creationId xmlns:a16="http://schemas.microsoft.com/office/drawing/2014/main" id="{C9B5447B-F01E-E2FD-8F18-6C450B5CC669}"/>
              </a:ext>
            </a:extLst>
          </p:cNvPr>
          <p:cNvSpPr txBox="1"/>
          <p:nvPr/>
        </p:nvSpPr>
        <p:spPr>
          <a:xfrm>
            <a:off x="856015" y="6532907"/>
            <a:ext cx="10863157" cy="246221"/>
          </a:xfrm>
          <a:prstGeom prst="rect">
            <a:avLst/>
          </a:prstGeom>
          <a:noFill/>
        </p:spPr>
        <p:txBody>
          <a:bodyPr wrap="square">
            <a:spAutoFit/>
          </a:bodyPr>
          <a:lstStyle/>
          <a:p>
            <a:r>
              <a:rPr lang="en-US" sz="1000" b="0" i="0">
                <a:solidFill>
                  <a:srgbClr val="222222"/>
                </a:solidFill>
                <a:effectLst/>
              </a:rPr>
              <a:t>Wang, Kuan, et al. "Haq: Hardware-aware automated quantization with mixed precision." </a:t>
            </a:r>
            <a:r>
              <a:rPr lang="en-US" sz="1000" b="0" i="1">
                <a:solidFill>
                  <a:srgbClr val="222222"/>
                </a:solidFill>
                <a:effectLst/>
              </a:rPr>
              <a:t>Proceedings of the IEEE/CVF conference on computer vision and pattern recognition</a:t>
            </a:r>
            <a:r>
              <a:rPr lang="en-US" sz="1000" b="0" i="0">
                <a:solidFill>
                  <a:srgbClr val="222222"/>
                </a:solidFill>
                <a:effectLst/>
              </a:rPr>
              <a:t>. 2019.</a:t>
            </a:r>
            <a:endParaRPr lang="en-US" sz="1000"/>
          </a:p>
        </p:txBody>
      </p:sp>
      <p:pic>
        <p:nvPicPr>
          <p:cNvPr id="4" name="Picture 3">
            <a:extLst>
              <a:ext uri="{FF2B5EF4-FFF2-40B4-BE49-F238E27FC236}">
                <a16:creationId xmlns:a16="http://schemas.microsoft.com/office/drawing/2014/main" id="{4182FD8D-265C-8F21-F848-3CE99E8C3B20}"/>
              </a:ext>
            </a:extLst>
          </p:cNvPr>
          <p:cNvPicPr>
            <a:picLocks noChangeAspect="1"/>
          </p:cNvPicPr>
          <p:nvPr/>
        </p:nvPicPr>
        <p:blipFill>
          <a:blip r:embed="rId3"/>
          <a:stretch>
            <a:fillRect/>
          </a:stretch>
        </p:blipFill>
        <p:spPr>
          <a:xfrm>
            <a:off x="2175592" y="1867079"/>
            <a:ext cx="7165761" cy="2737354"/>
          </a:xfrm>
          <a:prstGeom prst="rect">
            <a:avLst/>
          </a:prstGeom>
        </p:spPr>
      </p:pic>
    </p:spTree>
    <p:extLst>
      <p:ext uri="{BB962C8B-B14F-4D97-AF65-F5344CB8AC3E}">
        <p14:creationId xmlns:p14="http://schemas.microsoft.com/office/powerpoint/2010/main" val="37364476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9874B-BCA9-8420-1595-EDD1865A099A}"/>
              </a:ext>
            </a:extLst>
          </p:cNvPr>
          <p:cNvSpPr>
            <a:spLocks noGrp="1"/>
          </p:cNvSpPr>
          <p:nvPr>
            <p:ph type="title"/>
          </p:nvPr>
        </p:nvSpPr>
        <p:spPr>
          <a:xfrm>
            <a:off x="838200" y="365125"/>
            <a:ext cx="10515600" cy="1325563"/>
          </a:xfrm>
          <a:noFill/>
        </p:spPr>
        <p:txBody>
          <a:bodyPr anchor="ctr"/>
          <a:lstStyle/>
          <a:p>
            <a:r>
              <a:rPr lang="en-US"/>
              <a:t>Objective</a:t>
            </a:r>
          </a:p>
        </p:txBody>
      </p:sp>
      <p:sp>
        <p:nvSpPr>
          <p:cNvPr id="3" name="Content Placeholder 2">
            <a:extLst>
              <a:ext uri="{FF2B5EF4-FFF2-40B4-BE49-F238E27FC236}">
                <a16:creationId xmlns:a16="http://schemas.microsoft.com/office/drawing/2014/main" id="{68A5FD2B-E3E5-1C2B-0151-21F216B14A33}"/>
              </a:ext>
            </a:extLst>
          </p:cNvPr>
          <p:cNvSpPr>
            <a:spLocks noGrp="1"/>
          </p:cNvSpPr>
          <p:nvPr>
            <p:ph sz="half" idx="1"/>
          </p:nvPr>
        </p:nvSpPr>
        <p:spPr>
          <a:xfrm>
            <a:off x="838200" y="1825625"/>
            <a:ext cx="7483498" cy="4297680"/>
          </a:xfrm>
          <a:noFill/>
        </p:spPr>
        <p:txBody>
          <a:bodyPr>
            <a:normAutofit/>
          </a:bodyPr>
          <a:lstStyle/>
          <a:p>
            <a:pPr marL="342900" indent="-342900">
              <a:buFont typeface="Arial" panose="020B0604020202020204" pitchFamily="34" charset="0"/>
              <a:buChar char="•"/>
            </a:pPr>
            <a:r>
              <a:rPr lang="en-US"/>
              <a:t>Hardware versatility</a:t>
            </a:r>
          </a:p>
          <a:p>
            <a:endParaRPr lang="en-US"/>
          </a:p>
          <a:p>
            <a:endParaRPr lang="en-US"/>
          </a:p>
          <a:p>
            <a:endParaRPr lang="en-US"/>
          </a:p>
          <a:p>
            <a:pPr marL="342900" indent="-342900">
              <a:buFont typeface="Arial" panose="020B0604020202020204" pitchFamily="34" charset="0"/>
              <a:buChar char="•"/>
            </a:pPr>
            <a:r>
              <a:rPr lang="en-US"/>
              <a:t>Flexibly adapts to the hybrid model</a:t>
            </a:r>
          </a:p>
        </p:txBody>
      </p:sp>
      <p:sp>
        <p:nvSpPr>
          <p:cNvPr id="5" name="Slide Number Placeholder 4">
            <a:extLst>
              <a:ext uri="{FF2B5EF4-FFF2-40B4-BE49-F238E27FC236}">
                <a16:creationId xmlns:a16="http://schemas.microsoft.com/office/drawing/2014/main" id="{7FAA748F-31CA-804C-2C8F-0183D55F52DD}"/>
              </a:ext>
            </a:extLst>
          </p:cNvPr>
          <p:cNvSpPr>
            <a:spLocks noGrp="1"/>
          </p:cNvSpPr>
          <p:nvPr>
            <p:ph type="sldNum" sz="quarter" idx="12"/>
          </p:nvPr>
        </p:nvSpPr>
        <p:spPr/>
        <p:txBody>
          <a:bodyPr/>
          <a:lstStyle/>
          <a:p>
            <a:fld id="{CBD12358-51D2-46B3-9BDE-DF29528B9454}" type="slidenum">
              <a:rPr lang="en-US" smtClean="0"/>
              <a:t>7</a:t>
            </a:fld>
            <a:endParaRPr lang="en-US"/>
          </a:p>
        </p:txBody>
      </p:sp>
      <p:pic>
        <p:nvPicPr>
          <p:cNvPr id="9" name="Picture 8">
            <a:extLst>
              <a:ext uri="{FF2B5EF4-FFF2-40B4-BE49-F238E27FC236}">
                <a16:creationId xmlns:a16="http://schemas.microsoft.com/office/drawing/2014/main" id="{7CB5B4B8-AEB1-2600-A93E-2C2E574EC569}"/>
              </a:ext>
            </a:extLst>
          </p:cNvPr>
          <p:cNvPicPr>
            <a:picLocks noChangeAspect="1"/>
          </p:cNvPicPr>
          <p:nvPr/>
        </p:nvPicPr>
        <p:blipFill>
          <a:blip r:embed="rId3"/>
          <a:stretch>
            <a:fillRect/>
          </a:stretch>
        </p:blipFill>
        <p:spPr>
          <a:xfrm rot="10800000" flipV="1">
            <a:off x="1174697" y="2598045"/>
            <a:ext cx="536508" cy="850871"/>
          </a:xfrm>
          <a:prstGeom prst="rect">
            <a:avLst/>
          </a:prstGeom>
        </p:spPr>
      </p:pic>
      <p:pic>
        <p:nvPicPr>
          <p:cNvPr id="10" name="Picture 9">
            <a:extLst>
              <a:ext uri="{FF2B5EF4-FFF2-40B4-BE49-F238E27FC236}">
                <a16:creationId xmlns:a16="http://schemas.microsoft.com/office/drawing/2014/main" id="{5B34DA8D-5DF5-8BF1-BE97-24D9C187C512}"/>
              </a:ext>
            </a:extLst>
          </p:cNvPr>
          <p:cNvPicPr>
            <a:picLocks noChangeAspect="1"/>
          </p:cNvPicPr>
          <p:nvPr/>
        </p:nvPicPr>
        <p:blipFill>
          <a:blip r:embed="rId4"/>
          <a:stretch>
            <a:fillRect/>
          </a:stretch>
        </p:blipFill>
        <p:spPr>
          <a:xfrm>
            <a:off x="2668514" y="2655745"/>
            <a:ext cx="1338653" cy="735470"/>
          </a:xfrm>
          <a:prstGeom prst="rect">
            <a:avLst/>
          </a:prstGeom>
        </p:spPr>
      </p:pic>
      <p:pic>
        <p:nvPicPr>
          <p:cNvPr id="11" name="Picture 10">
            <a:extLst>
              <a:ext uri="{FF2B5EF4-FFF2-40B4-BE49-F238E27FC236}">
                <a16:creationId xmlns:a16="http://schemas.microsoft.com/office/drawing/2014/main" id="{E5E7738A-42FF-A55F-0333-63C7FF1B7D62}"/>
              </a:ext>
            </a:extLst>
          </p:cNvPr>
          <p:cNvPicPr>
            <a:picLocks noChangeAspect="1"/>
          </p:cNvPicPr>
          <p:nvPr/>
        </p:nvPicPr>
        <p:blipFill>
          <a:blip r:embed="rId5"/>
          <a:stretch>
            <a:fillRect/>
          </a:stretch>
        </p:blipFill>
        <p:spPr>
          <a:xfrm>
            <a:off x="4721171" y="2626170"/>
            <a:ext cx="887420" cy="815696"/>
          </a:xfrm>
          <a:prstGeom prst="rect">
            <a:avLst/>
          </a:prstGeom>
        </p:spPr>
      </p:pic>
      <p:pic>
        <p:nvPicPr>
          <p:cNvPr id="12" name="Picture 11">
            <a:extLst>
              <a:ext uri="{FF2B5EF4-FFF2-40B4-BE49-F238E27FC236}">
                <a16:creationId xmlns:a16="http://schemas.microsoft.com/office/drawing/2014/main" id="{B5719AAB-3B6F-83D2-DA9F-A51E503C6492}"/>
              </a:ext>
            </a:extLst>
          </p:cNvPr>
          <p:cNvPicPr>
            <a:picLocks noChangeAspect="1"/>
          </p:cNvPicPr>
          <p:nvPr/>
        </p:nvPicPr>
        <p:blipFill>
          <a:blip r:embed="rId6"/>
          <a:stretch>
            <a:fillRect/>
          </a:stretch>
        </p:blipFill>
        <p:spPr>
          <a:xfrm>
            <a:off x="6217340" y="2620351"/>
            <a:ext cx="1176801" cy="873176"/>
          </a:xfrm>
          <a:prstGeom prst="rect">
            <a:avLst/>
          </a:prstGeom>
        </p:spPr>
      </p:pic>
      <p:sp>
        <p:nvSpPr>
          <p:cNvPr id="14" name="TextBox 13">
            <a:extLst>
              <a:ext uri="{FF2B5EF4-FFF2-40B4-BE49-F238E27FC236}">
                <a16:creationId xmlns:a16="http://schemas.microsoft.com/office/drawing/2014/main" id="{CB04B7D7-1960-8641-8092-8354E51AFF42}"/>
              </a:ext>
            </a:extLst>
          </p:cNvPr>
          <p:cNvSpPr txBox="1"/>
          <p:nvPr/>
        </p:nvSpPr>
        <p:spPr>
          <a:xfrm>
            <a:off x="7734635" y="2838814"/>
            <a:ext cx="875965" cy="369332"/>
          </a:xfrm>
          <a:prstGeom prst="rect">
            <a:avLst/>
          </a:prstGeom>
          <a:noFill/>
        </p:spPr>
        <p:txBody>
          <a:bodyPr wrap="square" rtlCol="0">
            <a:spAutoFit/>
          </a:bodyPr>
          <a:lstStyle/>
          <a:p>
            <a:r>
              <a:rPr lang="en-US" b="1"/>
              <a:t>.…..</a:t>
            </a:r>
          </a:p>
        </p:txBody>
      </p:sp>
      <p:grpSp>
        <p:nvGrpSpPr>
          <p:cNvPr id="4" name="Group 3">
            <a:extLst>
              <a:ext uri="{FF2B5EF4-FFF2-40B4-BE49-F238E27FC236}">
                <a16:creationId xmlns:a16="http://schemas.microsoft.com/office/drawing/2014/main" id="{3AAE4EB8-E19B-66AC-5047-58A943942BB2}"/>
              </a:ext>
            </a:extLst>
          </p:cNvPr>
          <p:cNvGrpSpPr/>
          <p:nvPr/>
        </p:nvGrpSpPr>
        <p:grpSpPr>
          <a:xfrm>
            <a:off x="5366498" y="4589992"/>
            <a:ext cx="4152549" cy="1872154"/>
            <a:chOff x="1261565" y="4666758"/>
            <a:chExt cx="4152549" cy="1872154"/>
          </a:xfrm>
        </p:grpSpPr>
        <p:pic>
          <p:nvPicPr>
            <p:cNvPr id="31" name="Picture 30" descr="A diagram of a computer&#10;&#10;Description automatically generated with medium confidence">
              <a:extLst>
                <a:ext uri="{FF2B5EF4-FFF2-40B4-BE49-F238E27FC236}">
                  <a16:creationId xmlns:a16="http://schemas.microsoft.com/office/drawing/2014/main" id="{8D8777C5-463C-A5B7-625F-6269385D4BF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261565" y="4666758"/>
              <a:ext cx="4152549" cy="867876"/>
            </a:xfrm>
            <a:prstGeom prst="rect">
              <a:avLst/>
            </a:prstGeom>
          </p:spPr>
        </p:pic>
        <p:pic>
          <p:nvPicPr>
            <p:cNvPr id="32" name="Picture 31" descr="A diagram of a global network&#10;&#10;Description automatically generated with medium confidence">
              <a:extLst>
                <a:ext uri="{FF2B5EF4-FFF2-40B4-BE49-F238E27FC236}">
                  <a16:creationId xmlns:a16="http://schemas.microsoft.com/office/drawing/2014/main" id="{F4B9CF6D-59B9-8137-75A4-70A4AAC8DAE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261565" y="5684149"/>
              <a:ext cx="4012640" cy="854763"/>
            </a:xfrm>
            <a:prstGeom prst="rect">
              <a:avLst/>
            </a:prstGeom>
          </p:spPr>
        </p:pic>
      </p:grpSp>
    </p:spTree>
    <p:extLst>
      <p:ext uri="{BB962C8B-B14F-4D97-AF65-F5344CB8AC3E}">
        <p14:creationId xmlns:p14="http://schemas.microsoft.com/office/powerpoint/2010/main" val="11276497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B52D64-D61B-5490-6CEB-582004BFFE18}"/>
            </a:ext>
          </a:extLst>
        </p:cNvPr>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EB2E0E33-8023-6E8A-CD4D-4E20FCA5BD42}"/>
              </a:ext>
            </a:extLst>
          </p:cNvPr>
          <p:cNvSpPr/>
          <p:nvPr/>
        </p:nvSpPr>
        <p:spPr>
          <a:xfrm>
            <a:off x="525856" y="1736913"/>
            <a:ext cx="1663948" cy="507469"/>
          </a:xfrm>
          <a:prstGeom prst="roundRect">
            <a:avLst/>
          </a:prstGeom>
          <a:solidFill>
            <a:srgbClr val="D0EFB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Arial" panose="020B0604020202020204" pitchFamily="34" charset="0"/>
                <a:cs typeface="Arial" panose="020B0604020202020204" pitchFamily="34" charset="0"/>
              </a:rPr>
              <a:t>Pretrained model</a:t>
            </a:r>
          </a:p>
        </p:txBody>
      </p:sp>
      <p:sp>
        <p:nvSpPr>
          <p:cNvPr id="15" name="Rectangle: Rounded Corners 14">
            <a:extLst>
              <a:ext uri="{FF2B5EF4-FFF2-40B4-BE49-F238E27FC236}">
                <a16:creationId xmlns:a16="http://schemas.microsoft.com/office/drawing/2014/main" id="{F33BB23E-7CE0-DB60-F54E-FED57B0B7F50}"/>
              </a:ext>
            </a:extLst>
          </p:cNvPr>
          <p:cNvSpPr/>
          <p:nvPr/>
        </p:nvSpPr>
        <p:spPr>
          <a:xfrm>
            <a:off x="332235" y="4806802"/>
            <a:ext cx="1424884" cy="475034"/>
          </a:xfrm>
          <a:prstGeom prst="roundRect">
            <a:avLst/>
          </a:prstGeom>
          <a:solidFill>
            <a:srgbClr val="D0EFB1"/>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a:solidFill>
                  <a:schemeClr val="tx1"/>
                </a:solidFill>
                <a:latin typeface="Arial" panose="020B0604020202020204" pitchFamily="34" charset="0"/>
                <a:cs typeface="Arial" panose="020B0604020202020204" pitchFamily="34" charset="0"/>
              </a:rPr>
              <a:t>Quantized</a:t>
            </a:r>
          </a:p>
          <a:p>
            <a:pPr algn="ctr"/>
            <a:r>
              <a:rPr lang="en-US">
                <a:solidFill>
                  <a:schemeClr val="tx1"/>
                </a:solidFill>
                <a:latin typeface="Arial" panose="020B0604020202020204" pitchFamily="34" charset="0"/>
                <a:cs typeface="Arial" panose="020B0604020202020204" pitchFamily="34" charset="0"/>
              </a:rPr>
              <a:t>Model</a:t>
            </a:r>
          </a:p>
        </p:txBody>
      </p:sp>
      <p:sp>
        <p:nvSpPr>
          <p:cNvPr id="18" name="TextBox 17">
            <a:extLst>
              <a:ext uri="{FF2B5EF4-FFF2-40B4-BE49-F238E27FC236}">
                <a16:creationId xmlns:a16="http://schemas.microsoft.com/office/drawing/2014/main" id="{CB9C912A-4012-6B2F-8CE0-A454DC9CCC4B}"/>
              </a:ext>
            </a:extLst>
          </p:cNvPr>
          <p:cNvSpPr txBox="1"/>
          <p:nvPr/>
        </p:nvSpPr>
        <p:spPr>
          <a:xfrm>
            <a:off x="1808672" y="4737370"/>
            <a:ext cx="1009908" cy="646331"/>
          </a:xfrm>
          <a:prstGeom prst="rect">
            <a:avLst/>
          </a:prstGeom>
          <a:noFill/>
        </p:spPr>
        <p:txBody>
          <a:bodyPr wrap="square" rtlCol="0">
            <a:spAutoFit/>
          </a:bodyPr>
          <a:lstStyle/>
          <a:p>
            <a:pPr algn="ctr"/>
            <a:r>
              <a:rPr lang="en-US">
                <a:latin typeface="Arial" panose="020B0604020202020204" pitchFamily="34" charset="0"/>
                <a:cs typeface="Arial" panose="020B0604020202020204" pitchFamily="34" charset="0"/>
              </a:rPr>
              <a:t>M</a:t>
            </a:r>
            <a:r>
              <a:rPr lang="en-US" altLang="zh-CN">
                <a:latin typeface="Arial" panose="020B0604020202020204" pitchFamily="34" charset="0"/>
                <a:cs typeface="Arial" panose="020B0604020202020204" pitchFamily="34" charset="0"/>
              </a:rPr>
              <a:t>eet </a:t>
            </a:r>
            <a:r>
              <a:rPr lang="zh-CN" altLang="en-US">
                <a:latin typeface="Arial" panose="020B0604020202020204" pitchFamily="34" charset="0"/>
                <a:cs typeface="Arial" panose="020B0604020202020204" pitchFamily="34" charset="0"/>
              </a:rPr>
              <a:t>😊</a:t>
            </a:r>
            <a:endParaRPr lang="en-US">
              <a:latin typeface="Arial" panose="020B0604020202020204" pitchFamily="34" charset="0"/>
              <a:cs typeface="Arial" panose="020B0604020202020204" pitchFamily="34" charset="0"/>
            </a:endParaRPr>
          </a:p>
        </p:txBody>
      </p:sp>
      <p:graphicFrame>
        <p:nvGraphicFramePr>
          <p:cNvPr id="22" name="Table 21">
            <a:extLst>
              <a:ext uri="{FF2B5EF4-FFF2-40B4-BE49-F238E27FC236}">
                <a16:creationId xmlns:a16="http://schemas.microsoft.com/office/drawing/2014/main" id="{4223FF75-EB0E-30D2-BBA8-CC268AD04525}"/>
              </a:ext>
            </a:extLst>
          </p:cNvPr>
          <p:cNvGraphicFramePr>
            <a:graphicFrameLocks noGrp="1"/>
          </p:cNvGraphicFramePr>
          <p:nvPr>
            <p:extLst>
              <p:ext uri="{D42A27DB-BD31-4B8C-83A1-F6EECF244321}">
                <p14:modId xmlns:p14="http://schemas.microsoft.com/office/powerpoint/2010/main" val="2902076096"/>
              </p:ext>
            </p:extLst>
          </p:nvPr>
        </p:nvGraphicFramePr>
        <p:xfrm>
          <a:off x="5068556" y="1361190"/>
          <a:ext cx="3529710" cy="1259988"/>
        </p:xfrm>
        <a:graphic>
          <a:graphicData uri="http://schemas.openxmlformats.org/drawingml/2006/table">
            <a:tbl>
              <a:tblPr firstRow="1" bandRow="1">
                <a:tableStyleId>{5940675A-B579-460E-94D1-54222C63F5DA}</a:tableStyleId>
              </a:tblPr>
              <a:tblGrid>
                <a:gridCol w="568457">
                  <a:extLst>
                    <a:ext uri="{9D8B030D-6E8A-4147-A177-3AD203B41FA5}">
                      <a16:colId xmlns:a16="http://schemas.microsoft.com/office/drawing/2014/main" val="2366290901"/>
                    </a:ext>
                  </a:extLst>
                </a:gridCol>
                <a:gridCol w="484632">
                  <a:extLst>
                    <a:ext uri="{9D8B030D-6E8A-4147-A177-3AD203B41FA5}">
                      <a16:colId xmlns:a16="http://schemas.microsoft.com/office/drawing/2014/main" val="3589196418"/>
                    </a:ext>
                  </a:extLst>
                </a:gridCol>
                <a:gridCol w="553675">
                  <a:extLst>
                    <a:ext uri="{9D8B030D-6E8A-4147-A177-3AD203B41FA5}">
                      <a16:colId xmlns:a16="http://schemas.microsoft.com/office/drawing/2014/main" val="1966843842"/>
                    </a:ext>
                  </a:extLst>
                </a:gridCol>
                <a:gridCol w="679541">
                  <a:extLst>
                    <a:ext uri="{9D8B030D-6E8A-4147-A177-3AD203B41FA5}">
                      <a16:colId xmlns:a16="http://schemas.microsoft.com/office/drawing/2014/main" val="2130141779"/>
                    </a:ext>
                  </a:extLst>
                </a:gridCol>
                <a:gridCol w="643394">
                  <a:extLst>
                    <a:ext uri="{9D8B030D-6E8A-4147-A177-3AD203B41FA5}">
                      <a16:colId xmlns:a16="http://schemas.microsoft.com/office/drawing/2014/main" val="364463440"/>
                    </a:ext>
                  </a:extLst>
                </a:gridCol>
                <a:gridCol w="600011">
                  <a:extLst>
                    <a:ext uri="{9D8B030D-6E8A-4147-A177-3AD203B41FA5}">
                      <a16:colId xmlns:a16="http://schemas.microsoft.com/office/drawing/2014/main" val="3096120299"/>
                    </a:ext>
                  </a:extLst>
                </a:gridCol>
              </a:tblGrid>
              <a:tr h="0">
                <a:tc>
                  <a:txBody>
                    <a:bodyPr/>
                    <a:lstStyle/>
                    <a:p>
                      <a:pPr algn="l"/>
                      <a:endParaRPr lang="en-US" sz="900">
                        <a:solidFill>
                          <a:schemeClr val="tx1"/>
                        </a:solidFill>
                        <a:latin typeface="Arial" panose="020B0604020202020204" pitchFamily="34" charset="0"/>
                        <a:cs typeface="Arial" panose="020B0604020202020204" pitchFamily="34" charset="0"/>
                      </a:endParaRPr>
                    </a:p>
                  </a:txBody>
                  <a:tcPr>
                    <a:solidFill>
                      <a:srgbClr val="9DC3C2"/>
                    </a:solidFill>
                  </a:tcPr>
                </a:tc>
                <a:tc>
                  <a:txBody>
                    <a:bodyPr/>
                    <a:lstStyle/>
                    <a:p>
                      <a:pPr algn="l"/>
                      <a:r>
                        <a:rPr lang="en-US" sz="900" b="0">
                          <a:solidFill>
                            <a:schemeClr val="tx1"/>
                          </a:solidFill>
                          <a:latin typeface="Arial" panose="020B0604020202020204" pitchFamily="34" charset="0"/>
                          <a:cs typeface="Arial" panose="020B0604020202020204" pitchFamily="34" charset="0"/>
                        </a:rPr>
                        <a:t>W-bit</a:t>
                      </a:r>
                    </a:p>
                  </a:txBody>
                  <a:tcPr>
                    <a:solidFill>
                      <a:srgbClr val="9DC3C2"/>
                    </a:solidFill>
                  </a:tcPr>
                </a:tc>
                <a:tc>
                  <a:txBody>
                    <a:bodyPr/>
                    <a:lstStyle/>
                    <a:p>
                      <a:pPr algn="l"/>
                      <a:r>
                        <a:rPr lang="en-US" sz="900" b="0">
                          <a:solidFill>
                            <a:schemeClr val="tx1"/>
                          </a:solidFill>
                          <a:latin typeface="Arial" panose="020B0604020202020204" pitchFamily="34" charset="0"/>
                          <a:cs typeface="Arial" panose="020B0604020202020204" pitchFamily="34" charset="0"/>
                        </a:rPr>
                        <a:t>A-bit</a:t>
                      </a:r>
                    </a:p>
                  </a:txBody>
                  <a:tcPr>
                    <a:solidFill>
                      <a:srgbClr val="9DC3C2"/>
                    </a:solidFill>
                  </a:tcPr>
                </a:tc>
                <a:tc>
                  <a:txBody>
                    <a:bodyPr/>
                    <a:lstStyle/>
                    <a:p>
                      <a:pPr algn="l"/>
                      <a:r>
                        <a:rPr lang="en-US" sz="900" b="0">
                          <a:solidFill>
                            <a:schemeClr val="tx1"/>
                          </a:solidFill>
                          <a:latin typeface="Arial" panose="020B0604020202020204" pitchFamily="34" charset="0"/>
                          <a:cs typeface="Arial" panose="020B0604020202020204" pitchFamily="34" charset="0"/>
                        </a:rPr>
                        <a:t>Accuracy</a:t>
                      </a:r>
                    </a:p>
                  </a:txBody>
                  <a:tcPr>
                    <a:solidFill>
                      <a:srgbClr val="9DC3C2"/>
                    </a:solidFill>
                  </a:tcPr>
                </a:tc>
                <a:tc>
                  <a:txBody>
                    <a:bodyPr/>
                    <a:lstStyle/>
                    <a:p>
                      <a:pPr algn="l"/>
                      <a:r>
                        <a:rPr lang="en-US" sz="900" b="0">
                          <a:solidFill>
                            <a:schemeClr val="tx1"/>
                          </a:solidFill>
                          <a:latin typeface="Arial" panose="020B0604020202020204" pitchFamily="34" charset="0"/>
                          <a:cs typeface="Arial" panose="020B0604020202020204" pitchFamily="34" charset="0"/>
                        </a:rPr>
                        <a:t>Latency</a:t>
                      </a:r>
                    </a:p>
                  </a:txBody>
                  <a:tcPr>
                    <a:solidFill>
                      <a:srgbClr val="9DC3C2"/>
                    </a:solidFill>
                  </a:tcPr>
                </a:tc>
                <a:tc>
                  <a:txBody>
                    <a:bodyPr/>
                    <a:lstStyle/>
                    <a:p>
                      <a:pPr algn="l"/>
                      <a:r>
                        <a:rPr lang="en-US" sz="900" b="0">
                          <a:solidFill>
                            <a:schemeClr val="tx1"/>
                          </a:solidFill>
                          <a:latin typeface="Arial" panose="020B0604020202020204" pitchFamily="34" charset="0"/>
                          <a:cs typeface="Arial" panose="020B0604020202020204" pitchFamily="34" charset="0"/>
                        </a:rPr>
                        <a:t>Energy</a:t>
                      </a:r>
                    </a:p>
                  </a:txBody>
                  <a:tcPr>
                    <a:solidFill>
                      <a:srgbClr val="9DC3C2"/>
                    </a:solidFill>
                  </a:tcPr>
                </a:tc>
                <a:extLst>
                  <a:ext uri="{0D108BD9-81ED-4DB2-BD59-A6C34878D82A}">
                    <a16:rowId xmlns:a16="http://schemas.microsoft.com/office/drawing/2014/main" val="2727136597"/>
                  </a:ext>
                </a:extLst>
              </a:tr>
              <a:tr h="257847">
                <a:tc>
                  <a:txBody>
                    <a:bodyPr/>
                    <a:lstStyle/>
                    <a:p>
                      <a:pPr algn="l"/>
                      <a:r>
                        <a:rPr lang="en-US" sz="900">
                          <a:latin typeface="Arial" panose="020B0604020202020204" pitchFamily="34" charset="0"/>
                          <a:cs typeface="Arial" panose="020B0604020202020204" pitchFamily="34" charset="0"/>
                        </a:rPr>
                        <a:t>layer1</a:t>
                      </a:r>
                    </a:p>
                  </a:txBody>
                  <a:tcPr>
                    <a:solidFill>
                      <a:srgbClr val="9DC3C2"/>
                    </a:solidFill>
                  </a:tcPr>
                </a:tc>
                <a:tc>
                  <a:txBody>
                    <a:bodyPr/>
                    <a:lstStyle/>
                    <a:p>
                      <a:pPr algn="l"/>
                      <a:endParaRPr lang="en-US" sz="900">
                        <a:latin typeface="Arial" panose="020B0604020202020204" pitchFamily="34" charset="0"/>
                        <a:cs typeface="Arial" panose="020B0604020202020204" pitchFamily="34" charset="0"/>
                      </a:endParaRPr>
                    </a:p>
                  </a:txBody>
                  <a:tcPr>
                    <a:solidFill>
                      <a:srgbClr val="9DC3C2"/>
                    </a:solidFill>
                  </a:tcPr>
                </a:tc>
                <a:tc>
                  <a:txBody>
                    <a:bodyPr/>
                    <a:lstStyle/>
                    <a:p>
                      <a:pPr algn="l"/>
                      <a:endParaRPr lang="en-US" sz="900">
                        <a:latin typeface="Arial" panose="020B0604020202020204" pitchFamily="34" charset="0"/>
                        <a:cs typeface="Arial" panose="020B0604020202020204" pitchFamily="34" charset="0"/>
                      </a:endParaRPr>
                    </a:p>
                  </a:txBody>
                  <a:tcPr>
                    <a:solidFill>
                      <a:srgbClr val="9DC3C2"/>
                    </a:solidFill>
                  </a:tcPr>
                </a:tc>
                <a:tc>
                  <a:txBody>
                    <a:bodyPr/>
                    <a:lstStyle/>
                    <a:p>
                      <a:pPr algn="l"/>
                      <a:endParaRPr lang="en-US" sz="900">
                        <a:solidFill>
                          <a:schemeClr val="tx1"/>
                        </a:solidFill>
                        <a:latin typeface="Arial" panose="020B0604020202020204" pitchFamily="34" charset="0"/>
                        <a:cs typeface="Arial" panose="020B0604020202020204" pitchFamily="34" charset="0"/>
                      </a:endParaRPr>
                    </a:p>
                  </a:txBody>
                  <a:tcPr>
                    <a:solidFill>
                      <a:srgbClr val="9DC3C2"/>
                    </a:solidFill>
                  </a:tcPr>
                </a:tc>
                <a:tc>
                  <a:txBody>
                    <a:bodyPr/>
                    <a:lstStyle/>
                    <a:p>
                      <a:pPr algn="l"/>
                      <a:endParaRPr lang="en-US" sz="900">
                        <a:solidFill>
                          <a:schemeClr val="tx1"/>
                        </a:solidFill>
                        <a:latin typeface="Arial" panose="020B0604020202020204" pitchFamily="34" charset="0"/>
                        <a:cs typeface="Arial" panose="020B0604020202020204" pitchFamily="34" charset="0"/>
                      </a:endParaRPr>
                    </a:p>
                  </a:txBody>
                  <a:tcPr>
                    <a:solidFill>
                      <a:srgbClr val="9DC3C2"/>
                    </a:solidFill>
                  </a:tcPr>
                </a:tc>
                <a:tc>
                  <a:txBody>
                    <a:bodyPr/>
                    <a:lstStyle/>
                    <a:p>
                      <a:pPr algn="l"/>
                      <a:endParaRPr lang="en-US" sz="900">
                        <a:solidFill>
                          <a:schemeClr val="tx1"/>
                        </a:solidFill>
                        <a:latin typeface="Arial" panose="020B0604020202020204" pitchFamily="34" charset="0"/>
                        <a:cs typeface="Arial" panose="020B0604020202020204" pitchFamily="34" charset="0"/>
                      </a:endParaRPr>
                    </a:p>
                  </a:txBody>
                  <a:tcPr>
                    <a:solidFill>
                      <a:srgbClr val="9DC3C2"/>
                    </a:solidFill>
                  </a:tcPr>
                </a:tc>
                <a:extLst>
                  <a:ext uri="{0D108BD9-81ED-4DB2-BD59-A6C34878D82A}">
                    <a16:rowId xmlns:a16="http://schemas.microsoft.com/office/drawing/2014/main" val="3056693018"/>
                  </a:ext>
                </a:extLst>
              </a:tr>
              <a:tr h="257847">
                <a:tc>
                  <a:txBody>
                    <a:bodyPr/>
                    <a:lstStyle/>
                    <a:p>
                      <a:pPr algn="l"/>
                      <a:r>
                        <a:rPr lang="en-US" sz="900">
                          <a:latin typeface="Arial" panose="020B0604020202020204" pitchFamily="34" charset="0"/>
                          <a:cs typeface="Arial" panose="020B0604020202020204" pitchFamily="34" charset="0"/>
                        </a:rPr>
                        <a:t>……</a:t>
                      </a:r>
                    </a:p>
                  </a:txBody>
                  <a:tcPr>
                    <a:solidFill>
                      <a:srgbClr val="9DC3C2"/>
                    </a:solidFill>
                  </a:tcPr>
                </a:tc>
                <a:tc>
                  <a:txBody>
                    <a:bodyPr/>
                    <a:lstStyle/>
                    <a:p>
                      <a:pPr algn="l"/>
                      <a:r>
                        <a:rPr lang="en-US" sz="900">
                          <a:latin typeface="Arial" panose="020B0604020202020204" pitchFamily="34" charset="0"/>
                          <a:cs typeface="Arial" panose="020B0604020202020204" pitchFamily="34" charset="0"/>
                        </a:rPr>
                        <a:t>…..</a:t>
                      </a:r>
                    </a:p>
                  </a:txBody>
                  <a:tcPr>
                    <a:solidFill>
                      <a:srgbClr val="9DC3C2"/>
                    </a:solidFill>
                  </a:tcPr>
                </a:tc>
                <a:tc>
                  <a:txBody>
                    <a:bodyPr/>
                    <a:lstStyle/>
                    <a:p>
                      <a:pPr algn="l"/>
                      <a:endParaRPr lang="en-US" sz="900">
                        <a:latin typeface="Arial" panose="020B0604020202020204" pitchFamily="34" charset="0"/>
                        <a:cs typeface="Arial" panose="020B0604020202020204" pitchFamily="34" charset="0"/>
                      </a:endParaRPr>
                    </a:p>
                  </a:txBody>
                  <a:tcPr>
                    <a:solidFill>
                      <a:srgbClr val="9DC3C2"/>
                    </a:solidFill>
                  </a:tcPr>
                </a:tc>
                <a:tc>
                  <a:txBody>
                    <a:bodyPr/>
                    <a:lstStyle/>
                    <a:p>
                      <a:pPr algn="l"/>
                      <a:r>
                        <a:rPr lang="en-US" sz="900">
                          <a:latin typeface="Arial" panose="020B0604020202020204" pitchFamily="34" charset="0"/>
                          <a:cs typeface="Arial" panose="020B0604020202020204" pitchFamily="34" charset="0"/>
                        </a:rPr>
                        <a:t>…..</a:t>
                      </a:r>
                      <a:endParaRPr lang="en-US" sz="900">
                        <a:solidFill>
                          <a:schemeClr val="tx1"/>
                        </a:solidFill>
                        <a:latin typeface="Arial" panose="020B0604020202020204" pitchFamily="34" charset="0"/>
                        <a:cs typeface="Arial" panose="020B0604020202020204" pitchFamily="34" charset="0"/>
                      </a:endParaRPr>
                    </a:p>
                  </a:txBody>
                  <a:tcPr>
                    <a:solidFill>
                      <a:srgbClr val="9DC3C2"/>
                    </a:solidFill>
                  </a:tcPr>
                </a:tc>
                <a:tc>
                  <a:txBody>
                    <a:bodyPr/>
                    <a:lstStyle/>
                    <a:p>
                      <a:pPr algn="l"/>
                      <a:r>
                        <a:rPr lang="en-US" sz="900">
                          <a:latin typeface="Arial" panose="020B0604020202020204" pitchFamily="34" charset="0"/>
                          <a:cs typeface="Arial" panose="020B0604020202020204" pitchFamily="34" charset="0"/>
                        </a:rPr>
                        <a:t>…..</a:t>
                      </a:r>
                      <a:endParaRPr lang="en-US" sz="900">
                        <a:solidFill>
                          <a:schemeClr val="tx1"/>
                        </a:solidFill>
                        <a:latin typeface="Arial" panose="020B0604020202020204" pitchFamily="34" charset="0"/>
                        <a:cs typeface="Arial" panose="020B0604020202020204" pitchFamily="34" charset="0"/>
                      </a:endParaRPr>
                    </a:p>
                  </a:txBody>
                  <a:tcPr>
                    <a:solidFill>
                      <a:srgbClr val="9DC3C2"/>
                    </a:solidFill>
                  </a:tcPr>
                </a:tc>
                <a:tc>
                  <a:txBody>
                    <a:bodyPr/>
                    <a:lstStyle/>
                    <a:p>
                      <a:pPr algn="l"/>
                      <a:r>
                        <a:rPr lang="en-US" sz="900">
                          <a:latin typeface="Arial" panose="020B0604020202020204" pitchFamily="34" charset="0"/>
                          <a:cs typeface="Arial" panose="020B0604020202020204" pitchFamily="34" charset="0"/>
                        </a:rPr>
                        <a:t>…..</a:t>
                      </a:r>
                      <a:endParaRPr lang="en-US" sz="900">
                        <a:solidFill>
                          <a:schemeClr val="tx1"/>
                        </a:solidFill>
                        <a:latin typeface="Arial" panose="020B0604020202020204" pitchFamily="34" charset="0"/>
                        <a:cs typeface="Arial" panose="020B0604020202020204" pitchFamily="34" charset="0"/>
                      </a:endParaRPr>
                    </a:p>
                  </a:txBody>
                  <a:tcPr>
                    <a:solidFill>
                      <a:srgbClr val="9DC3C2"/>
                    </a:solidFill>
                  </a:tcPr>
                </a:tc>
                <a:extLst>
                  <a:ext uri="{0D108BD9-81ED-4DB2-BD59-A6C34878D82A}">
                    <a16:rowId xmlns:a16="http://schemas.microsoft.com/office/drawing/2014/main" val="213565545"/>
                  </a:ext>
                </a:extLst>
              </a:tr>
              <a:tr h="2578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u="none" strike="noStrike" kern="1200" cap="none" spc="0" normalizeH="0" baseline="0" noProof="0">
                          <a:ln>
                            <a:noFill/>
                          </a:ln>
                          <a:solidFill>
                            <a:prstClr val="black"/>
                          </a:solidFill>
                          <a:effectLst/>
                          <a:uLnTx/>
                          <a:uFillTx/>
                          <a:latin typeface="Arial" panose="020B0604020202020204" pitchFamily="34" charset="0"/>
                          <a:cs typeface="Arial" panose="020B0604020202020204" pitchFamily="34" charset="0"/>
                        </a:rPr>
                        <a:t>layer2</a:t>
                      </a:r>
                      <a:endParaRPr kumimoji="0" lang="en-US" sz="9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a:txBody>
                  <a:tcPr>
                    <a:solidFill>
                      <a:srgbClr val="9DC3C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a:txBody>
                  <a:tcPr>
                    <a:solidFill>
                      <a:srgbClr val="9DC3C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a:txBody>
                  <a:tcPr>
                    <a:solidFill>
                      <a:srgbClr val="9DC3C2"/>
                    </a:solidFill>
                  </a:tcPr>
                </a:tc>
                <a:tc>
                  <a:txBody>
                    <a:bodyPr/>
                    <a:lstStyle/>
                    <a:p>
                      <a:pPr algn="l"/>
                      <a:endParaRPr lang="en-US" sz="900">
                        <a:solidFill>
                          <a:schemeClr val="tx1"/>
                        </a:solidFill>
                        <a:latin typeface="Arial" panose="020B0604020202020204" pitchFamily="34" charset="0"/>
                        <a:cs typeface="Arial" panose="020B0604020202020204" pitchFamily="34" charset="0"/>
                      </a:endParaRPr>
                    </a:p>
                  </a:txBody>
                  <a:tcPr>
                    <a:solidFill>
                      <a:srgbClr val="9DC3C2"/>
                    </a:solidFill>
                  </a:tcPr>
                </a:tc>
                <a:tc>
                  <a:txBody>
                    <a:bodyPr/>
                    <a:lstStyle/>
                    <a:p>
                      <a:pPr algn="l"/>
                      <a:endParaRPr lang="en-US" sz="900">
                        <a:solidFill>
                          <a:schemeClr val="tx1"/>
                        </a:solidFill>
                        <a:latin typeface="Arial" panose="020B0604020202020204" pitchFamily="34" charset="0"/>
                        <a:cs typeface="Arial" panose="020B0604020202020204" pitchFamily="34" charset="0"/>
                      </a:endParaRPr>
                    </a:p>
                  </a:txBody>
                  <a:tcPr>
                    <a:solidFill>
                      <a:srgbClr val="9DC3C2"/>
                    </a:solidFill>
                  </a:tcPr>
                </a:tc>
                <a:tc>
                  <a:txBody>
                    <a:bodyPr/>
                    <a:lstStyle/>
                    <a:p>
                      <a:pPr algn="l"/>
                      <a:endParaRPr lang="en-US" sz="900">
                        <a:solidFill>
                          <a:schemeClr val="tx1"/>
                        </a:solidFill>
                        <a:latin typeface="Arial" panose="020B0604020202020204" pitchFamily="34" charset="0"/>
                        <a:cs typeface="Arial" panose="020B0604020202020204" pitchFamily="34" charset="0"/>
                      </a:endParaRPr>
                    </a:p>
                  </a:txBody>
                  <a:tcPr>
                    <a:solidFill>
                      <a:srgbClr val="9DC3C2"/>
                    </a:solidFill>
                  </a:tcPr>
                </a:tc>
                <a:extLst>
                  <a:ext uri="{0D108BD9-81ED-4DB2-BD59-A6C34878D82A}">
                    <a16:rowId xmlns:a16="http://schemas.microsoft.com/office/drawing/2014/main" val="536971476"/>
                  </a:ext>
                </a:extLst>
              </a:tr>
              <a:tr h="2578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u="none" strike="noStrike" kern="1200" cap="none" spc="0" normalizeH="0" baseline="0" noProof="0">
                          <a:ln>
                            <a:noFill/>
                          </a:ln>
                          <a:solidFill>
                            <a:prstClr val="black"/>
                          </a:solidFill>
                          <a:effectLst/>
                          <a:uLnTx/>
                          <a:uFillTx/>
                          <a:latin typeface="Arial" panose="020B0604020202020204" pitchFamily="34" charset="0"/>
                          <a:cs typeface="Arial" panose="020B0604020202020204" pitchFamily="34" charset="0"/>
                        </a:rPr>
                        <a:t>layer3</a:t>
                      </a:r>
                      <a:endParaRPr kumimoji="0" lang="en-US" sz="9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a:txBody>
                  <a:tcPr>
                    <a:solidFill>
                      <a:srgbClr val="9DC3C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a:txBody>
                  <a:tcPr>
                    <a:solidFill>
                      <a:srgbClr val="9DC3C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a:txBody>
                  <a:tcPr>
                    <a:solidFill>
                      <a:srgbClr val="9DC3C2"/>
                    </a:solidFill>
                  </a:tcPr>
                </a:tc>
                <a:tc>
                  <a:txBody>
                    <a:bodyPr/>
                    <a:lstStyle/>
                    <a:p>
                      <a:pPr algn="l"/>
                      <a:endParaRPr lang="en-US" sz="900">
                        <a:solidFill>
                          <a:schemeClr val="tx1"/>
                        </a:solidFill>
                        <a:latin typeface="Arial" panose="020B0604020202020204" pitchFamily="34" charset="0"/>
                        <a:cs typeface="Arial" panose="020B0604020202020204" pitchFamily="34" charset="0"/>
                      </a:endParaRPr>
                    </a:p>
                  </a:txBody>
                  <a:tcPr>
                    <a:solidFill>
                      <a:srgbClr val="9DC3C2"/>
                    </a:solidFill>
                  </a:tcPr>
                </a:tc>
                <a:tc>
                  <a:txBody>
                    <a:bodyPr/>
                    <a:lstStyle/>
                    <a:p>
                      <a:pPr algn="l"/>
                      <a:endParaRPr lang="en-US" sz="900">
                        <a:solidFill>
                          <a:schemeClr val="tx1"/>
                        </a:solidFill>
                        <a:latin typeface="Arial" panose="020B0604020202020204" pitchFamily="34" charset="0"/>
                        <a:cs typeface="Arial" panose="020B0604020202020204" pitchFamily="34" charset="0"/>
                      </a:endParaRPr>
                    </a:p>
                  </a:txBody>
                  <a:tcPr>
                    <a:solidFill>
                      <a:srgbClr val="9DC3C2"/>
                    </a:solidFill>
                  </a:tcPr>
                </a:tc>
                <a:tc>
                  <a:txBody>
                    <a:bodyPr/>
                    <a:lstStyle/>
                    <a:p>
                      <a:pPr algn="l"/>
                      <a:endParaRPr lang="en-US" sz="900">
                        <a:solidFill>
                          <a:schemeClr val="tx1"/>
                        </a:solidFill>
                        <a:latin typeface="Arial" panose="020B0604020202020204" pitchFamily="34" charset="0"/>
                        <a:cs typeface="Arial" panose="020B0604020202020204" pitchFamily="34" charset="0"/>
                      </a:endParaRPr>
                    </a:p>
                  </a:txBody>
                  <a:tcPr>
                    <a:solidFill>
                      <a:srgbClr val="9DC3C2"/>
                    </a:solidFill>
                  </a:tcPr>
                </a:tc>
                <a:extLst>
                  <a:ext uri="{0D108BD9-81ED-4DB2-BD59-A6C34878D82A}">
                    <a16:rowId xmlns:a16="http://schemas.microsoft.com/office/drawing/2014/main" val="3676087196"/>
                  </a:ext>
                </a:extLst>
              </a:tr>
            </a:tbl>
          </a:graphicData>
        </a:graphic>
      </p:graphicFrame>
      <p:sp>
        <p:nvSpPr>
          <p:cNvPr id="70" name="TextBox 69">
            <a:extLst>
              <a:ext uri="{FF2B5EF4-FFF2-40B4-BE49-F238E27FC236}">
                <a16:creationId xmlns:a16="http://schemas.microsoft.com/office/drawing/2014/main" id="{180ACC80-87CB-6943-242C-046EFCA0EEFF}"/>
              </a:ext>
            </a:extLst>
          </p:cNvPr>
          <p:cNvSpPr txBox="1"/>
          <p:nvPr/>
        </p:nvSpPr>
        <p:spPr>
          <a:xfrm>
            <a:off x="5950016" y="1102107"/>
            <a:ext cx="1688598" cy="307777"/>
          </a:xfrm>
          <a:prstGeom prst="rect">
            <a:avLst/>
          </a:prstGeom>
          <a:noFill/>
        </p:spPr>
        <p:txBody>
          <a:bodyPr wrap="square" rtlCol="0">
            <a:spAutoFit/>
          </a:bodyPr>
          <a:lstStyle/>
          <a:p>
            <a:r>
              <a:rPr lang="en-US" sz="1400">
                <a:latin typeface="Arial" panose="020B0604020202020204" pitchFamily="34" charset="0"/>
                <a:cs typeface="Arial" panose="020B0604020202020204" pitchFamily="34" charset="0"/>
              </a:rPr>
              <a:t>Sensitivity Analysis</a:t>
            </a:r>
          </a:p>
        </p:txBody>
      </p:sp>
      <p:sp>
        <p:nvSpPr>
          <p:cNvPr id="74" name="Title 73">
            <a:extLst>
              <a:ext uri="{FF2B5EF4-FFF2-40B4-BE49-F238E27FC236}">
                <a16:creationId xmlns:a16="http://schemas.microsoft.com/office/drawing/2014/main" id="{EBFD4C20-2799-F493-3FC4-B639BDE928A4}"/>
              </a:ext>
            </a:extLst>
          </p:cNvPr>
          <p:cNvSpPr>
            <a:spLocks noGrp="1"/>
          </p:cNvSpPr>
          <p:nvPr>
            <p:ph type="title"/>
          </p:nvPr>
        </p:nvSpPr>
        <p:spPr>
          <a:xfrm>
            <a:off x="103955" y="37863"/>
            <a:ext cx="10515600" cy="962222"/>
          </a:xfrm>
        </p:spPr>
        <p:txBody>
          <a:bodyPr/>
          <a:lstStyle/>
          <a:p>
            <a:r>
              <a:rPr lang="en-US"/>
              <a:t>Framework</a:t>
            </a:r>
          </a:p>
        </p:txBody>
      </p:sp>
      <p:sp>
        <p:nvSpPr>
          <p:cNvPr id="2" name="Slide Number Placeholder 1">
            <a:extLst>
              <a:ext uri="{FF2B5EF4-FFF2-40B4-BE49-F238E27FC236}">
                <a16:creationId xmlns:a16="http://schemas.microsoft.com/office/drawing/2014/main" id="{240B1E8A-3DF8-E8AC-395A-CD2C6123E118}"/>
              </a:ext>
            </a:extLst>
          </p:cNvPr>
          <p:cNvSpPr>
            <a:spLocks noGrp="1"/>
          </p:cNvSpPr>
          <p:nvPr>
            <p:ph type="sldNum" sz="quarter" idx="12"/>
          </p:nvPr>
        </p:nvSpPr>
        <p:spPr/>
        <p:txBody>
          <a:bodyPr/>
          <a:lstStyle/>
          <a:p>
            <a:fld id="{CBD12358-51D2-46B3-9BDE-DF29528B9454}" type="slidenum">
              <a:rPr lang="en-US" smtClean="0"/>
              <a:t>8</a:t>
            </a:fld>
            <a:endParaRPr lang="en-US"/>
          </a:p>
        </p:txBody>
      </p:sp>
      <p:sp>
        <p:nvSpPr>
          <p:cNvPr id="75" name="Rectangle: Rounded Corners 9">
            <a:extLst>
              <a:ext uri="{FF2B5EF4-FFF2-40B4-BE49-F238E27FC236}">
                <a16:creationId xmlns:a16="http://schemas.microsoft.com/office/drawing/2014/main" id="{D484E413-B7CB-0965-7CF5-654C3A5C7A9D}"/>
              </a:ext>
            </a:extLst>
          </p:cNvPr>
          <p:cNvSpPr/>
          <p:nvPr/>
        </p:nvSpPr>
        <p:spPr>
          <a:xfrm>
            <a:off x="2916800" y="4349742"/>
            <a:ext cx="1046999" cy="1382560"/>
          </a:xfrm>
          <a:prstGeom prst="roundRect">
            <a:avLst/>
          </a:prstGeom>
          <a:solidFill>
            <a:srgbClr val="77A6B6"/>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a:solidFill>
                  <a:schemeClr val="tx1"/>
                </a:solidFill>
                <a:latin typeface="Arial" panose="020B0604020202020204" pitchFamily="34" charset="0"/>
                <a:cs typeface="Arial" panose="020B0604020202020204" pitchFamily="34" charset="0"/>
              </a:rPr>
              <a:t>Budget</a:t>
            </a:r>
          </a:p>
          <a:p>
            <a:pPr algn="ctr"/>
            <a:r>
              <a:rPr lang="en-US">
                <a:solidFill>
                  <a:schemeClr val="tx1"/>
                </a:solidFill>
                <a:latin typeface="Arial" panose="020B0604020202020204" pitchFamily="34" charset="0"/>
                <a:cs typeface="Arial" panose="020B0604020202020204" pitchFamily="34" charset="0"/>
              </a:rPr>
              <a:t>:</a:t>
            </a:r>
          </a:p>
          <a:p>
            <a:pPr algn="ctr"/>
            <a:r>
              <a:rPr lang="en-US" sz="1400">
                <a:solidFill>
                  <a:schemeClr val="tx1"/>
                </a:solidFill>
                <a:latin typeface="Arial" panose="020B0604020202020204" pitchFamily="34" charset="0"/>
                <a:cs typeface="Arial" panose="020B0604020202020204" pitchFamily="34" charset="0"/>
              </a:rPr>
              <a:t>Accuracy</a:t>
            </a:r>
          </a:p>
          <a:p>
            <a:pPr algn="ctr"/>
            <a:r>
              <a:rPr lang="en-US" sz="1400">
                <a:solidFill>
                  <a:schemeClr val="tx1"/>
                </a:solidFill>
                <a:latin typeface="Arial" panose="020B0604020202020204" pitchFamily="34" charset="0"/>
                <a:cs typeface="Arial" panose="020B0604020202020204" pitchFamily="34" charset="0"/>
              </a:rPr>
              <a:t>Latency</a:t>
            </a:r>
          </a:p>
          <a:p>
            <a:pPr algn="ctr"/>
            <a:r>
              <a:rPr lang="en-US" sz="1400">
                <a:solidFill>
                  <a:schemeClr val="tx1"/>
                </a:solidFill>
                <a:latin typeface="Arial" panose="020B0604020202020204" pitchFamily="34" charset="0"/>
                <a:cs typeface="Arial" panose="020B0604020202020204" pitchFamily="34" charset="0"/>
              </a:rPr>
              <a:t>Energy</a:t>
            </a:r>
          </a:p>
          <a:p>
            <a:pPr algn="ctr"/>
            <a:r>
              <a:rPr lang="en-US" sz="1400"/>
              <a:t>….</a:t>
            </a:r>
          </a:p>
        </p:txBody>
      </p:sp>
      <p:sp>
        <p:nvSpPr>
          <p:cNvPr id="77" name="Rectangle: Rounded Corners 8">
            <a:extLst>
              <a:ext uri="{FF2B5EF4-FFF2-40B4-BE49-F238E27FC236}">
                <a16:creationId xmlns:a16="http://schemas.microsoft.com/office/drawing/2014/main" id="{F1D8866D-0F51-E6D9-E3C1-9D930825071B}"/>
              </a:ext>
            </a:extLst>
          </p:cNvPr>
          <p:cNvSpPr/>
          <p:nvPr/>
        </p:nvSpPr>
        <p:spPr>
          <a:xfrm>
            <a:off x="3135343" y="1701886"/>
            <a:ext cx="1571144" cy="565744"/>
          </a:xfrm>
          <a:prstGeom prst="roundRect">
            <a:avLst/>
          </a:prstGeom>
          <a:solidFill>
            <a:srgbClr val="9DC3C2"/>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a:solidFill>
                  <a:schemeClr val="tx1"/>
                </a:solidFill>
                <a:latin typeface="Arial" panose="020B0604020202020204" pitchFamily="34" charset="0"/>
                <a:cs typeface="Arial" panose="020B0604020202020204" pitchFamily="34" charset="0"/>
              </a:rPr>
              <a:t>Uniform Quantization</a:t>
            </a:r>
          </a:p>
        </p:txBody>
      </p:sp>
      <p:sp>
        <p:nvSpPr>
          <p:cNvPr id="79" name="Rounded Rectangle 78">
            <a:extLst>
              <a:ext uri="{FF2B5EF4-FFF2-40B4-BE49-F238E27FC236}">
                <a16:creationId xmlns:a16="http://schemas.microsoft.com/office/drawing/2014/main" id="{095A74F2-9653-53E1-D78F-3A314D1D9D59}"/>
              </a:ext>
            </a:extLst>
          </p:cNvPr>
          <p:cNvSpPr/>
          <p:nvPr/>
        </p:nvSpPr>
        <p:spPr>
          <a:xfrm>
            <a:off x="3015072" y="1056017"/>
            <a:ext cx="5698551" cy="1718219"/>
          </a:xfrm>
          <a:prstGeom prst="round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TextBox 79">
            <a:extLst>
              <a:ext uri="{FF2B5EF4-FFF2-40B4-BE49-F238E27FC236}">
                <a16:creationId xmlns:a16="http://schemas.microsoft.com/office/drawing/2014/main" id="{DBE9955B-67B2-7348-ED1C-091A3F516813}"/>
              </a:ext>
            </a:extLst>
          </p:cNvPr>
          <p:cNvSpPr txBox="1"/>
          <p:nvPr/>
        </p:nvSpPr>
        <p:spPr>
          <a:xfrm>
            <a:off x="3135343" y="1030243"/>
            <a:ext cx="1277914" cy="307777"/>
          </a:xfrm>
          <a:prstGeom prst="rect">
            <a:avLst/>
          </a:prstGeom>
          <a:noFill/>
        </p:spPr>
        <p:txBody>
          <a:bodyPr wrap="none" rtlCol="0">
            <a:spAutoFit/>
          </a:bodyPr>
          <a:lstStyle/>
          <a:p>
            <a:r>
              <a:rPr lang="en-US" sz="1400">
                <a:solidFill>
                  <a:srgbClr val="C00000"/>
                </a:solidFill>
                <a:latin typeface="Arial" panose="020B0604020202020204" pitchFamily="34" charset="0"/>
                <a:cs typeface="Arial" panose="020B0604020202020204" pitchFamily="34" charset="0"/>
              </a:rPr>
              <a:t>Measurement</a:t>
            </a:r>
          </a:p>
        </p:txBody>
      </p:sp>
      <p:cxnSp>
        <p:nvCxnSpPr>
          <p:cNvPr id="84" name="Straight Arrow Connector 83">
            <a:extLst>
              <a:ext uri="{FF2B5EF4-FFF2-40B4-BE49-F238E27FC236}">
                <a16:creationId xmlns:a16="http://schemas.microsoft.com/office/drawing/2014/main" id="{B5240419-349D-2DE0-6E7C-CEA5448C6561}"/>
              </a:ext>
            </a:extLst>
          </p:cNvPr>
          <p:cNvCxnSpPr>
            <a:cxnSpLocks/>
          </p:cNvCxnSpPr>
          <p:nvPr/>
        </p:nvCxnSpPr>
        <p:spPr>
          <a:xfrm>
            <a:off x="4706487" y="2003582"/>
            <a:ext cx="362069" cy="642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 name="Rectangle: Rounded Corners 6">
            <a:extLst>
              <a:ext uri="{FF2B5EF4-FFF2-40B4-BE49-F238E27FC236}">
                <a16:creationId xmlns:a16="http://schemas.microsoft.com/office/drawing/2014/main" id="{C0EDDFEA-9D99-C1A2-0BCD-9BD6B575C80F}"/>
              </a:ext>
            </a:extLst>
          </p:cNvPr>
          <p:cNvSpPr/>
          <p:nvPr/>
        </p:nvSpPr>
        <p:spPr>
          <a:xfrm>
            <a:off x="10103107" y="4715166"/>
            <a:ext cx="1566650" cy="507469"/>
          </a:xfrm>
          <a:prstGeom prst="roundRect">
            <a:avLst/>
          </a:prstGeom>
          <a:solidFill>
            <a:srgbClr val="77A6B6"/>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a:solidFill>
                  <a:schemeClr val="tx1"/>
                </a:solidFill>
                <a:latin typeface="Arial" panose="020B0604020202020204" pitchFamily="34" charset="0"/>
                <a:cs typeface="Arial" panose="020B0604020202020204" pitchFamily="34" charset="0"/>
              </a:rPr>
              <a:t>Quantization Policy</a:t>
            </a:r>
          </a:p>
        </p:txBody>
      </p:sp>
      <p:sp>
        <p:nvSpPr>
          <p:cNvPr id="4" name="Rectangle: Rounded Corners 6">
            <a:extLst>
              <a:ext uri="{FF2B5EF4-FFF2-40B4-BE49-F238E27FC236}">
                <a16:creationId xmlns:a16="http://schemas.microsoft.com/office/drawing/2014/main" id="{2C3F18B5-BE3C-81D0-9FFB-A42BC311121D}"/>
              </a:ext>
            </a:extLst>
          </p:cNvPr>
          <p:cNvSpPr/>
          <p:nvPr/>
        </p:nvSpPr>
        <p:spPr>
          <a:xfrm>
            <a:off x="10085094" y="1756771"/>
            <a:ext cx="1566650" cy="507469"/>
          </a:xfrm>
          <a:prstGeom prst="roundRect">
            <a:avLst/>
          </a:prstGeom>
          <a:solidFill>
            <a:srgbClr val="77A6B6"/>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a:solidFill>
                  <a:schemeClr val="tx1"/>
                </a:solidFill>
                <a:latin typeface="Arial" panose="020B0604020202020204" pitchFamily="34" charset="0"/>
                <a:cs typeface="Arial" panose="020B0604020202020204" pitchFamily="34" charset="0"/>
              </a:rPr>
              <a:t>Search Engine</a:t>
            </a:r>
          </a:p>
        </p:txBody>
      </p:sp>
      <p:cxnSp>
        <p:nvCxnSpPr>
          <p:cNvPr id="5" name="Straight Arrow Connector 4">
            <a:extLst>
              <a:ext uri="{FF2B5EF4-FFF2-40B4-BE49-F238E27FC236}">
                <a16:creationId xmlns:a16="http://schemas.microsoft.com/office/drawing/2014/main" id="{D5DD7155-07DB-B7FE-C596-ED21E112E21D}"/>
              </a:ext>
            </a:extLst>
          </p:cNvPr>
          <p:cNvCxnSpPr>
            <a:cxnSpLocks/>
            <a:stCxn id="6" idx="3"/>
            <a:endCxn id="77" idx="1"/>
          </p:cNvCxnSpPr>
          <p:nvPr/>
        </p:nvCxnSpPr>
        <p:spPr>
          <a:xfrm flipV="1">
            <a:off x="2189804" y="1984758"/>
            <a:ext cx="945539" cy="589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nvGrpSpPr>
          <p:cNvPr id="64" name="Group 63">
            <a:extLst>
              <a:ext uri="{FF2B5EF4-FFF2-40B4-BE49-F238E27FC236}">
                <a16:creationId xmlns:a16="http://schemas.microsoft.com/office/drawing/2014/main" id="{3AB27040-2D1F-B817-658E-EA153A454F87}"/>
              </a:ext>
            </a:extLst>
          </p:cNvPr>
          <p:cNvGrpSpPr/>
          <p:nvPr/>
        </p:nvGrpSpPr>
        <p:grpSpPr>
          <a:xfrm>
            <a:off x="6253851" y="4391574"/>
            <a:ext cx="1948451" cy="1144128"/>
            <a:chOff x="10108330" y="2226688"/>
            <a:chExt cx="1930174" cy="1144128"/>
          </a:xfrm>
        </p:grpSpPr>
        <p:grpSp>
          <p:nvGrpSpPr>
            <p:cNvPr id="65" name="Group 64">
              <a:extLst>
                <a:ext uri="{FF2B5EF4-FFF2-40B4-BE49-F238E27FC236}">
                  <a16:creationId xmlns:a16="http://schemas.microsoft.com/office/drawing/2014/main" id="{14E5DB78-2EC6-0AF8-6D4D-3FD768BDB117}"/>
                </a:ext>
              </a:extLst>
            </p:cNvPr>
            <p:cNvGrpSpPr/>
            <p:nvPr/>
          </p:nvGrpSpPr>
          <p:grpSpPr>
            <a:xfrm>
              <a:off x="10126002" y="2324009"/>
              <a:ext cx="1912502" cy="1046807"/>
              <a:chOff x="10107114" y="1886893"/>
              <a:chExt cx="1829390" cy="1046807"/>
            </a:xfrm>
          </p:grpSpPr>
          <p:sp>
            <p:nvSpPr>
              <p:cNvPr id="78" name="Rectangle 77">
                <a:extLst>
                  <a:ext uri="{FF2B5EF4-FFF2-40B4-BE49-F238E27FC236}">
                    <a16:creationId xmlns:a16="http://schemas.microsoft.com/office/drawing/2014/main" id="{EF2952E1-4382-4540-44E2-7B089D666652}"/>
                  </a:ext>
                </a:extLst>
              </p:cNvPr>
              <p:cNvSpPr/>
              <p:nvPr/>
            </p:nvSpPr>
            <p:spPr>
              <a:xfrm>
                <a:off x="10107114" y="1886893"/>
                <a:ext cx="1826953" cy="1046807"/>
              </a:xfrm>
              <a:prstGeom prst="rect">
                <a:avLst/>
              </a:prstGeom>
              <a:noFill/>
              <a:ln>
                <a:solidFill>
                  <a:schemeClr val="bg1">
                    <a:lumMod val="50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TextBox 81">
                <a:extLst>
                  <a:ext uri="{FF2B5EF4-FFF2-40B4-BE49-F238E27FC236}">
                    <a16:creationId xmlns:a16="http://schemas.microsoft.com/office/drawing/2014/main" id="{036BC21E-BAC5-FB4D-BB81-C81F34112E59}"/>
                  </a:ext>
                </a:extLst>
              </p:cNvPr>
              <p:cNvSpPr txBox="1"/>
              <p:nvPr/>
            </p:nvSpPr>
            <p:spPr>
              <a:xfrm>
                <a:off x="11423310" y="2185700"/>
                <a:ext cx="513194" cy="369332"/>
              </a:xfrm>
              <a:prstGeom prst="rect">
                <a:avLst/>
              </a:prstGeom>
              <a:noFill/>
            </p:spPr>
            <p:txBody>
              <a:bodyPr wrap="square" rtlCol="0">
                <a:spAutoFit/>
              </a:bodyPr>
              <a:lstStyle/>
              <a:p>
                <a:r>
                  <a:rPr lang="en-US"/>
                  <a:t>…..</a:t>
                </a:r>
              </a:p>
            </p:txBody>
          </p:sp>
        </p:grpSp>
        <p:pic>
          <p:nvPicPr>
            <p:cNvPr id="66" name="Picture 2" descr="Nvidia Jetson Nano - Offtopic - Julia Programming Language">
              <a:extLst>
                <a:ext uri="{FF2B5EF4-FFF2-40B4-BE49-F238E27FC236}">
                  <a16:creationId xmlns:a16="http://schemas.microsoft.com/office/drawing/2014/main" id="{CDF8DFD7-5BE9-354D-C950-7320321FC0CB}"/>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10000" b="90000" l="10000" r="90000">
                          <a14:foregroundMark x1="28738" y1="32102" x2="65201" y2="78403"/>
                          <a14:foregroundMark x1="26918" y1="29791" x2="28289" y2="31532"/>
                          <a14:backgroundMark x1="11417" y1="18571" x2="22167" y2="26190"/>
                          <a14:backgroundMark x1="13833" y1="17778" x2="21000" y2="26984"/>
                          <a14:backgroundMark x1="15833" y1="19365" x2="16167" y2="16984"/>
                          <a14:backgroundMark x1="16167" y1="20794" x2="16167" y2="20794"/>
                          <a14:backgroundMark x1="16167" y1="20794" x2="21000" y2="22381"/>
                          <a14:backgroundMark x1="15000" y1="16349" x2="17000" y2="17778"/>
                          <a14:backgroundMark x1="14583" y1="19365" x2="18583" y2="17778"/>
                          <a14:backgroundMark x1="11833" y1="15556" x2="16167" y2="16984"/>
                          <a14:backgroundMark x1="17000" y1="20159" x2="23750" y2="28413"/>
                          <a14:backgroundMark x1="16167" y1="22381" x2="25417" y2="29206"/>
                          <a14:backgroundMark x1="23000" y1="30000" x2="25417" y2="30000"/>
                          <a14:backgroundMark x1="68083" y1="86984" x2="68917" y2="83175"/>
                          <a14:backgroundMark x1="69333" y1="83175" x2="65667" y2="80159"/>
                          <a14:backgroundMark x1="66083" y1="82540" x2="64500" y2="81746"/>
                          <a14:backgroundMark x1="60500" y1="26984" x2="61750" y2="31429"/>
                          <a14:backgroundMark x1="24583" y1="30794" x2="26167" y2="30794"/>
                          <a14:backgroundMark x1="27000" y1="33810" x2="28167" y2="33810"/>
                          <a14:backgroundMark x1="24167" y1="29206" x2="27000" y2="33810"/>
                          <a14:backgroundMark x1="25417" y1="30794" x2="27333" y2="30000"/>
                          <a14:backgroundMark x1="25750" y1="30794" x2="26583" y2="30794"/>
                          <a14:backgroundMark x1="26167" y1="30794" x2="25417" y2="32222"/>
                          <a14:backgroundMark x1="25417" y1="31429" x2="25750" y2="31429"/>
                          <a14:backgroundMark x1="24583" y1="30000" x2="25417" y2="31429"/>
                        </a14:backgroundRemoval>
                      </a14:imgEffect>
                    </a14:imgLayer>
                  </a14:imgProps>
                </a:ext>
                <a:ext uri="{28A0092B-C50C-407E-A947-70E740481C1C}">
                  <a14:useLocalDpi xmlns:a14="http://schemas.microsoft.com/office/drawing/2010/main" val="0"/>
                </a:ext>
              </a:extLst>
            </a:blip>
            <a:srcRect/>
            <a:stretch>
              <a:fillRect/>
            </a:stretch>
          </p:blipFill>
          <p:spPr bwMode="auto">
            <a:xfrm>
              <a:off x="10702402" y="2226688"/>
              <a:ext cx="1210081" cy="635293"/>
            </a:xfrm>
            <a:prstGeom prst="rect">
              <a:avLst/>
            </a:prstGeom>
            <a:noFill/>
            <a:extLst>
              <a:ext uri="{909E8E84-426E-40DD-AFC4-6F175D3DCCD1}">
                <a14:hiddenFill xmlns:a14="http://schemas.microsoft.com/office/drawing/2010/main">
                  <a:solidFill>
                    <a:srgbClr val="FFFFFF"/>
                  </a:solidFill>
                </a14:hiddenFill>
              </a:ext>
            </a:extLst>
          </p:spPr>
        </p:pic>
        <p:pic>
          <p:nvPicPr>
            <p:cNvPr id="67" name="Picture 6" descr="GPU Buying Guide: Choosing the Right Graphics Card | HP® Tech Takes">
              <a:extLst>
                <a:ext uri="{FF2B5EF4-FFF2-40B4-BE49-F238E27FC236}">
                  <a16:creationId xmlns:a16="http://schemas.microsoft.com/office/drawing/2014/main" id="{78761977-4880-99DD-B9E3-F8D9705F7706}"/>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10108330" y="2838712"/>
              <a:ext cx="1002496" cy="451123"/>
            </a:xfrm>
            <a:prstGeom prst="rect">
              <a:avLst/>
            </a:prstGeom>
            <a:noFill/>
            <a:extLst>
              <a:ext uri="{909E8E84-426E-40DD-AFC4-6F175D3DCCD1}">
                <a14:hiddenFill xmlns:a14="http://schemas.microsoft.com/office/drawing/2010/main">
                  <a:solidFill>
                    <a:srgbClr val="FFFFFF"/>
                  </a:solidFill>
                </a14:hiddenFill>
              </a:ext>
            </a:extLst>
          </p:spPr>
        </p:pic>
        <p:pic>
          <p:nvPicPr>
            <p:cNvPr id="73" name="Picture 8" descr="Mint Mobile Phones for Sale">
              <a:extLst>
                <a:ext uri="{FF2B5EF4-FFF2-40B4-BE49-F238E27FC236}">
                  <a16:creationId xmlns:a16="http://schemas.microsoft.com/office/drawing/2014/main" id="{626E8386-DB55-02D3-4240-4679B998FBC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273244" y="2363616"/>
              <a:ext cx="476674" cy="476674"/>
            </a:xfrm>
            <a:prstGeom prst="rect">
              <a:avLst/>
            </a:prstGeom>
            <a:noFill/>
            <a:extLst>
              <a:ext uri="{909E8E84-426E-40DD-AFC4-6F175D3DCCD1}">
                <a14:hiddenFill xmlns:a14="http://schemas.microsoft.com/office/drawing/2010/main">
                  <a:solidFill>
                    <a:srgbClr val="FFFFFF"/>
                  </a:solidFill>
                </a14:hiddenFill>
              </a:ext>
            </a:extLst>
          </p:spPr>
        </p:pic>
        <p:pic>
          <p:nvPicPr>
            <p:cNvPr id="76" name="Picture 12" descr="Digilent Basys 3 Artix-7 FPGA Trainer Board: Recommended for Introductory  Users">
              <a:extLst>
                <a:ext uri="{FF2B5EF4-FFF2-40B4-BE49-F238E27FC236}">
                  <a16:creationId xmlns:a16="http://schemas.microsoft.com/office/drawing/2014/main" id="{42A142A4-B786-D396-1A81-B958AEAF0FD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098288" y="2829068"/>
              <a:ext cx="666270" cy="497801"/>
            </a:xfrm>
            <a:prstGeom prst="rect">
              <a:avLst/>
            </a:prstGeom>
            <a:noFill/>
            <a:extLst>
              <a:ext uri="{909E8E84-426E-40DD-AFC4-6F175D3DCCD1}">
                <a14:hiddenFill xmlns:a14="http://schemas.microsoft.com/office/drawing/2010/main">
                  <a:solidFill>
                    <a:srgbClr val="FFFFFF"/>
                  </a:solidFill>
                </a14:hiddenFill>
              </a:ext>
            </a:extLst>
          </p:spPr>
        </p:pic>
      </p:grpSp>
      <p:sp>
        <p:nvSpPr>
          <p:cNvPr id="83" name="TextBox 82">
            <a:extLst>
              <a:ext uri="{FF2B5EF4-FFF2-40B4-BE49-F238E27FC236}">
                <a16:creationId xmlns:a16="http://schemas.microsoft.com/office/drawing/2014/main" id="{98FD6AC2-538F-D198-F7C0-EE2284C78CEC}"/>
              </a:ext>
            </a:extLst>
          </p:cNvPr>
          <p:cNvSpPr txBox="1"/>
          <p:nvPr/>
        </p:nvSpPr>
        <p:spPr>
          <a:xfrm>
            <a:off x="6438557" y="4122505"/>
            <a:ext cx="1704167" cy="307777"/>
          </a:xfrm>
          <a:prstGeom prst="rect">
            <a:avLst/>
          </a:prstGeom>
          <a:noFill/>
        </p:spPr>
        <p:txBody>
          <a:bodyPr wrap="square" rtlCol="0">
            <a:spAutoFit/>
          </a:bodyPr>
          <a:lstStyle/>
          <a:p>
            <a:r>
              <a:rPr lang="en-US" sz="1400">
                <a:latin typeface="Arial" panose="020B0604020202020204" pitchFamily="34" charset="0"/>
                <a:cs typeface="Arial" panose="020B0604020202020204" pitchFamily="34" charset="0"/>
              </a:rPr>
              <a:t>Hardware devices</a:t>
            </a:r>
          </a:p>
        </p:txBody>
      </p:sp>
      <p:cxnSp>
        <p:nvCxnSpPr>
          <p:cNvPr id="1049" name="Straight Arrow Connector 1048">
            <a:extLst>
              <a:ext uri="{FF2B5EF4-FFF2-40B4-BE49-F238E27FC236}">
                <a16:creationId xmlns:a16="http://schemas.microsoft.com/office/drawing/2014/main" id="{913E1FA2-846E-A29A-BD23-E2C0E68205E0}"/>
              </a:ext>
            </a:extLst>
          </p:cNvPr>
          <p:cNvCxnSpPr>
            <a:cxnSpLocks/>
            <a:stCxn id="22" idx="3"/>
            <a:endCxn id="4" idx="1"/>
          </p:cNvCxnSpPr>
          <p:nvPr/>
        </p:nvCxnSpPr>
        <p:spPr>
          <a:xfrm>
            <a:off x="8598266" y="1991184"/>
            <a:ext cx="1486828" cy="1932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54" name="Straight Arrow Connector 1053">
            <a:extLst>
              <a:ext uri="{FF2B5EF4-FFF2-40B4-BE49-F238E27FC236}">
                <a16:creationId xmlns:a16="http://schemas.microsoft.com/office/drawing/2014/main" id="{B4F68E07-7C39-EB46-E97A-812A64742D02}"/>
              </a:ext>
            </a:extLst>
          </p:cNvPr>
          <p:cNvCxnSpPr>
            <a:cxnSpLocks/>
            <a:stCxn id="4" idx="2"/>
            <a:endCxn id="3" idx="0"/>
          </p:cNvCxnSpPr>
          <p:nvPr/>
        </p:nvCxnSpPr>
        <p:spPr>
          <a:xfrm>
            <a:off x="10868419" y="2264240"/>
            <a:ext cx="18013" cy="245092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104" name="TextBox 1103">
            <a:extLst>
              <a:ext uri="{FF2B5EF4-FFF2-40B4-BE49-F238E27FC236}">
                <a16:creationId xmlns:a16="http://schemas.microsoft.com/office/drawing/2014/main" id="{71C36C03-77D6-87B0-1C21-76A225F80606}"/>
              </a:ext>
            </a:extLst>
          </p:cNvPr>
          <p:cNvSpPr txBox="1"/>
          <p:nvPr/>
        </p:nvSpPr>
        <p:spPr>
          <a:xfrm>
            <a:off x="7735991" y="3201838"/>
            <a:ext cx="2979950" cy="369332"/>
          </a:xfrm>
          <a:prstGeom prst="rect">
            <a:avLst/>
          </a:prstGeom>
          <a:noFill/>
        </p:spPr>
        <p:txBody>
          <a:bodyPr wrap="square" rtlCol="0">
            <a:spAutoFit/>
          </a:bodyPr>
          <a:lstStyle/>
          <a:p>
            <a:r>
              <a:rPr lang="en-US">
                <a:latin typeface="Arial" panose="020B0604020202020204" pitchFamily="34" charset="0"/>
                <a:cs typeface="Arial" panose="020B0604020202020204" pitchFamily="34" charset="0"/>
              </a:rPr>
              <a:t>Weight/Activation Bit-width</a:t>
            </a:r>
          </a:p>
        </p:txBody>
      </p:sp>
      <p:grpSp>
        <p:nvGrpSpPr>
          <p:cNvPr id="1249" name="Group 1248">
            <a:extLst>
              <a:ext uri="{FF2B5EF4-FFF2-40B4-BE49-F238E27FC236}">
                <a16:creationId xmlns:a16="http://schemas.microsoft.com/office/drawing/2014/main" id="{193C5868-DC1D-0D98-8F53-5C7D47430871}"/>
              </a:ext>
            </a:extLst>
          </p:cNvPr>
          <p:cNvGrpSpPr/>
          <p:nvPr/>
        </p:nvGrpSpPr>
        <p:grpSpPr>
          <a:xfrm>
            <a:off x="8412746" y="3542783"/>
            <a:ext cx="1638900" cy="1264019"/>
            <a:chOff x="6229771" y="723900"/>
            <a:chExt cx="1638900" cy="1264019"/>
          </a:xfrm>
        </p:grpSpPr>
        <p:grpSp>
          <p:nvGrpSpPr>
            <p:cNvPr id="1250" name="Group 1249">
              <a:extLst>
                <a:ext uri="{FF2B5EF4-FFF2-40B4-BE49-F238E27FC236}">
                  <a16:creationId xmlns:a16="http://schemas.microsoft.com/office/drawing/2014/main" id="{CEF413D0-ED3E-FE5F-D9A9-0CF317EE0A06}"/>
                </a:ext>
              </a:extLst>
            </p:cNvPr>
            <p:cNvGrpSpPr/>
            <p:nvPr/>
          </p:nvGrpSpPr>
          <p:grpSpPr>
            <a:xfrm>
              <a:off x="6229771" y="873485"/>
              <a:ext cx="1501129" cy="1114434"/>
              <a:chOff x="6229771" y="873485"/>
              <a:chExt cx="1501129" cy="1114434"/>
            </a:xfrm>
          </p:grpSpPr>
          <p:grpSp>
            <p:nvGrpSpPr>
              <p:cNvPr id="1252" name="Group 1251">
                <a:extLst>
                  <a:ext uri="{FF2B5EF4-FFF2-40B4-BE49-F238E27FC236}">
                    <a16:creationId xmlns:a16="http://schemas.microsoft.com/office/drawing/2014/main" id="{F0F3C79A-CE06-9686-63B3-02E44E53201B}"/>
                  </a:ext>
                </a:extLst>
              </p:cNvPr>
              <p:cNvGrpSpPr/>
              <p:nvPr/>
            </p:nvGrpSpPr>
            <p:grpSpPr>
              <a:xfrm>
                <a:off x="6229771" y="873485"/>
                <a:ext cx="1501129" cy="826837"/>
                <a:chOff x="6024031" y="931069"/>
                <a:chExt cx="1501129" cy="826837"/>
              </a:xfrm>
            </p:grpSpPr>
            <p:sp>
              <p:nvSpPr>
                <p:cNvPr id="1254" name="Rectangle: Rounded Corners 27">
                  <a:extLst>
                    <a:ext uri="{FF2B5EF4-FFF2-40B4-BE49-F238E27FC236}">
                      <a16:creationId xmlns:a16="http://schemas.microsoft.com/office/drawing/2014/main" id="{68892A70-8B6C-755B-BB62-C07EB30934E2}"/>
                    </a:ext>
                  </a:extLst>
                </p:cNvPr>
                <p:cNvSpPr/>
                <p:nvPr/>
              </p:nvSpPr>
              <p:spPr>
                <a:xfrm>
                  <a:off x="6699566" y="960446"/>
                  <a:ext cx="72364" cy="190773"/>
                </a:xfrm>
                <a:prstGeom prst="round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50"/>
                    <a:t>1</a:t>
                  </a:r>
                </a:p>
              </p:txBody>
            </p:sp>
            <p:sp>
              <p:nvSpPr>
                <p:cNvPr id="1255" name="Rectangle: Rounded Corners 28">
                  <a:extLst>
                    <a:ext uri="{FF2B5EF4-FFF2-40B4-BE49-F238E27FC236}">
                      <a16:creationId xmlns:a16="http://schemas.microsoft.com/office/drawing/2014/main" id="{5255403B-8CA4-BF7B-B70C-FC861F9E4A9B}"/>
                    </a:ext>
                  </a:extLst>
                </p:cNvPr>
                <p:cNvSpPr/>
                <p:nvPr/>
              </p:nvSpPr>
              <p:spPr>
                <a:xfrm>
                  <a:off x="6970926" y="960446"/>
                  <a:ext cx="72364" cy="190773"/>
                </a:xfrm>
                <a:prstGeom prst="round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50"/>
                    <a:t>1</a:t>
                  </a:r>
                </a:p>
              </p:txBody>
            </p:sp>
            <p:sp>
              <p:nvSpPr>
                <p:cNvPr id="1256" name="Rectangle: Rounded Corners 29">
                  <a:extLst>
                    <a:ext uri="{FF2B5EF4-FFF2-40B4-BE49-F238E27FC236}">
                      <a16:creationId xmlns:a16="http://schemas.microsoft.com/office/drawing/2014/main" id="{56DE8DCF-1EB4-157B-CBDD-552AF2DD3D9F}"/>
                    </a:ext>
                  </a:extLst>
                </p:cNvPr>
                <p:cNvSpPr/>
                <p:nvPr/>
              </p:nvSpPr>
              <p:spPr>
                <a:xfrm>
                  <a:off x="6769189" y="960448"/>
                  <a:ext cx="72364" cy="190773"/>
                </a:xfrm>
                <a:prstGeom prst="round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50"/>
                    <a:t>1</a:t>
                  </a:r>
                </a:p>
              </p:txBody>
            </p:sp>
            <p:sp>
              <p:nvSpPr>
                <p:cNvPr id="1257" name="Rectangle: Rounded Corners 30">
                  <a:extLst>
                    <a:ext uri="{FF2B5EF4-FFF2-40B4-BE49-F238E27FC236}">
                      <a16:creationId xmlns:a16="http://schemas.microsoft.com/office/drawing/2014/main" id="{4FF0766F-2B38-67C1-3B0F-12DED1BDA17A}"/>
                    </a:ext>
                  </a:extLst>
                </p:cNvPr>
                <p:cNvSpPr/>
                <p:nvPr/>
              </p:nvSpPr>
              <p:spPr>
                <a:xfrm>
                  <a:off x="6832230" y="960448"/>
                  <a:ext cx="72364" cy="190773"/>
                </a:xfrm>
                <a:prstGeom prst="round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50"/>
                    <a:t>0</a:t>
                  </a:r>
                </a:p>
              </p:txBody>
            </p:sp>
            <p:sp>
              <p:nvSpPr>
                <p:cNvPr id="1258" name="Rectangle: Rounded Corners 31">
                  <a:extLst>
                    <a:ext uri="{FF2B5EF4-FFF2-40B4-BE49-F238E27FC236}">
                      <a16:creationId xmlns:a16="http://schemas.microsoft.com/office/drawing/2014/main" id="{F075F586-6E6B-5A35-97A1-841D2EF5ACE3}"/>
                    </a:ext>
                  </a:extLst>
                </p:cNvPr>
                <p:cNvSpPr/>
                <p:nvPr/>
              </p:nvSpPr>
              <p:spPr>
                <a:xfrm>
                  <a:off x="6901303" y="960447"/>
                  <a:ext cx="72364" cy="190773"/>
                </a:xfrm>
                <a:prstGeom prst="round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50"/>
                    <a:t>1</a:t>
                  </a:r>
                </a:p>
              </p:txBody>
            </p:sp>
            <p:sp>
              <p:nvSpPr>
                <p:cNvPr id="1259" name="Rectangle: Rounded Corners 32">
                  <a:extLst>
                    <a:ext uri="{FF2B5EF4-FFF2-40B4-BE49-F238E27FC236}">
                      <a16:creationId xmlns:a16="http://schemas.microsoft.com/office/drawing/2014/main" id="{31A51EBA-E515-5D86-FA40-DDAC347B7F46}"/>
                    </a:ext>
                  </a:extLst>
                </p:cNvPr>
                <p:cNvSpPr/>
                <p:nvPr/>
              </p:nvSpPr>
              <p:spPr>
                <a:xfrm>
                  <a:off x="7037258" y="960446"/>
                  <a:ext cx="72364" cy="190773"/>
                </a:xfrm>
                <a:prstGeom prst="round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50"/>
                    <a:t>0</a:t>
                  </a:r>
                </a:p>
              </p:txBody>
            </p:sp>
            <p:sp>
              <p:nvSpPr>
                <p:cNvPr id="1260" name="Rectangle: Rounded Corners 33">
                  <a:extLst>
                    <a:ext uri="{FF2B5EF4-FFF2-40B4-BE49-F238E27FC236}">
                      <a16:creationId xmlns:a16="http://schemas.microsoft.com/office/drawing/2014/main" id="{2D6554DC-63FD-0E5B-6A53-66E939A64C90}"/>
                    </a:ext>
                  </a:extLst>
                </p:cNvPr>
                <p:cNvSpPr/>
                <p:nvPr/>
              </p:nvSpPr>
              <p:spPr>
                <a:xfrm>
                  <a:off x="7103040" y="960446"/>
                  <a:ext cx="72364" cy="190773"/>
                </a:xfrm>
                <a:prstGeom prst="round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50"/>
                    <a:t>1</a:t>
                  </a:r>
                </a:p>
              </p:txBody>
            </p:sp>
            <p:sp>
              <p:nvSpPr>
                <p:cNvPr id="1261" name="Rectangle: Rounded Corners 34">
                  <a:extLst>
                    <a:ext uri="{FF2B5EF4-FFF2-40B4-BE49-F238E27FC236}">
                      <a16:creationId xmlns:a16="http://schemas.microsoft.com/office/drawing/2014/main" id="{2AA44913-D786-3B17-5FB2-39BCF3999348}"/>
                    </a:ext>
                  </a:extLst>
                </p:cNvPr>
                <p:cNvSpPr/>
                <p:nvPr/>
              </p:nvSpPr>
              <p:spPr>
                <a:xfrm>
                  <a:off x="7169372" y="960445"/>
                  <a:ext cx="72364" cy="190773"/>
                </a:xfrm>
                <a:prstGeom prst="round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50"/>
                    <a:t>0</a:t>
                  </a:r>
                </a:p>
              </p:txBody>
            </p:sp>
            <p:sp>
              <p:nvSpPr>
                <p:cNvPr id="1262" name="Rectangle: Rounded Corners 35">
                  <a:extLst>
                    <a:ext uri="{FF2B5EF4-FFF2-40B4-BE49-F238E27FC236}">
                      <a16:creationId xmlns:a16="http://schemas.microsoft.com/office/drawing/2014/main" id="{DF6CEABB-A5B5-5E5E-9E7F-6E702D7FE342}"/>
                    </a:ext>
                  </a:extLst>
                </p:cNvPr>
                <p:cNvSpPr/>
                <p:nvPr/>
              </p:nvSpPr>
              <p:spPr>
                <a:xfrm>
                  <a:off x="7238995" y="960444"/>
                  <a:ext cx="72364" cy="190773"/>
                </a:xfrm>
                <a:prstGeom prst="round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50"/>
                    <a:t>1</a:t>
                  </a:r>
                </a:p>
              </p:txBody>
            </p:sp>
            <p:sp>
              <p:nvSpPr>
                <p:cNvPr id="1263" name="Rectangle: Rounded Corners 36">
                  <a:extLst>
                    <a:ext uri="{FF2B5EF4-FFF2-40B4-BE49-F238E27FC236}">
                      <a16:creationId xmlns:a16="http://schemas.microsoft.com/office/drawing/2014/main" id="{1452F746-429C-0EDB-45BB-F2BBDABEAD83}"/>
                    </a:ext>
                  </a:extLst>
                </p:cNvPr>
                <p:cNvSpPr/>
                <p:nvPr/>
              </p:nvSpPr>
              <p:spPr>
                <a:xfrm>
                  <a:off x="7308068" y="960443"/>
                  <a:ext cx="72364" cy="190773"/>
                </a:xfrm>
                <a:prstGeom prst="round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50"/>
                    <a:t>1</a:t>
                  </a:r>
                </a:p>
              </p:txBody>
            </p:sp>
            <p:sp>
              <p:nvSpPr>
                <p:cNvPr id="1264" name="Rectangle: Rounded Corners 37">
                  <a:extLst>
                    <a:ext uri="{FF2B5EF4-FFF2-40B4-BE49-F238E27FC236}">
                      <a16:creationId xmlns:a16="http://schemas.microsoft.com/office/drawing/2014/main" id="{69C4EBDE-3BF3-84FA-82BB-267ECE965039}"/>
                    </a:ext>
                  </a:extLst>
                </p:cNvPr>
                <p:cNvSpPr/>
                <p:nvPr/>
              </p:nvSpPr>
              <p:spPr>
                <a:xfrm>
                  <a:off x="7380432" y="958793"/>
                  <a:ext cx="72364" cy="190774"/>
                </a:xfrm>
                <a:prstGeom prst="round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50"/>
                    <a:t>0</a:t>
                  </a:r>
                </a:p>
              </p:txBody>
            </p:sp>
            <p:sp>
              <p:nvSpPr>
                <p:cNvPr id="1265" name="Rectangle: Rounded Corners 38">
                  <a:extLst>
                    <a:ext uri="{FF2B5EF4-FFF2-40B4-BE49-F238E27FC236}">
                      <a16:creationId xmlns:a16="http://schemas.microsoft.com/office/drawing/2014/main" id="{FD584C52-7DDA-A7CE-53B4-FDBEA0E6ECA6}"/>
                    </a:ext>
                  </a:extLst>
                </p:cNvPr>
                <p:cNvSpPr/>
                <p:nvPr/>
              </p:nvSpPr>
              <p:spPr>
                <a:xfrm>
                  <a:off x="7452796" y="958794"/>
                  <a:ext cx="72364" cy="190773"/>
                </a:xfrm>
                <a:prstGeom prst="round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50"/>
                    <a:t>1</a:t>
                  </a:r>
                </a:p>
              </p:txBody>
            </p:sp>
            <p:sp>
              <p:nvSpPr>
                <p:cNvPr id="1266" name="Rectangle: Rounded Corners 39">
                  <a:extLst>
                    <a:ext uri="{FF2B5EF4-FFF2-40B4-BE49-F238E27FC236}">
                      <a16:creationId xmlns:a16="http://schemas.microsoft.com/office/drawing/2014/main" id="{D526407B-ACBE-AC2A-6337-EF1E911DA6E0}"/>
                    </a:ext>
                  </a:extLst>
                </p:cNvPr>
                <p:cNvSpPr/>
                <p:nvPr/>
              </p:nvSpPr>
              <p:spPr>
                <a:xfrm>
                  <a:off x="6699566" y="1267979"/>
                  <a:ext cx="72364" cy="190773"/>
                </a:xfrm>
                <a:prstGeom prst="round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50"/>
                    <a:t>0</a:t>
                  </a:r>
                </a:p>
              </p:txBody>
            </p:sp>
            <p:sp>
              <p:nvSpPr>
                <p:cNvPr id="1267" name="Rectangle: Rounded Corners 40">
                  <a:extLst>
                    <a:ext uri="{FF2B5EF4-FFF2-40B4-BE49-F238E27FC236}">
                      <a16:creationId xmlns:a16="http://schemas.microsoft.com/office/drawing/2014/main" id="{907350FA-42EA-44CC-71F1-377D0B1BB602}"/>
                    </a:ext>
                  </a:extLst>
                </p:cNvPr>
                <p:cNvSpPr/>
                <p:nvPr/>
              </p:nvSpPr>
              <p:spPr>
                <a:xfrm>
                  <a:off x="6970926" y="1267979"/>
                  <a:ext cx="72364" cy="190773"/>
                </a:xfrm>
                <a:prstGeom prst="round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50"/>
                    <a:t>1</a:t>
                  </a:r>
                </a:p>
              </p:txBody>
            </p:sp>
            <p:sp>
              <p:nvSpPr>
                <p:cNvPr id="1268" name="Rectangle: Rounded Corners 41">
                  <a:extLst>
                    <a:ext uri="{FF2B5EF4-FFF2-40B4-BE49-F238E27FC236}">
                      <a16:creationId xmlns:a16="http://schemas.microsoft.com/office/drawing/2014/main" id="{D7DDC7F3-B785-7B7F-E76C-98EB306E2536}"/>
                    </a:ext>
                  </a:extLst>
                </p:cNvPr>
                <p:cNvSpPr/>
                <p:nvPr/>
              </p:nvSpPr>
              <p:spPr>
                <a:xfrm>
                  <a:off x="6769189" y="1267981"/>
                  <a:ext cx="72364" cy="190773"/>
                </a:xfrm>
                <a:prstGeom prst="round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50"/>
                    <a:t>1</a:t>
                  </a:r>
                </a:p>
              </p:txBody>
            </p:sp>
            <p:sp>
              <p:nvSpPr>
                <p:cNvPr id="1269" name="Rectangle: Rounded Corners 42">
                  <a:extLst>
                    <a:ext uri="{FF2B5EF4-FFF2-40B4-BE49-F238E27FC236}">
                      <a16:creationId xmlns:a16="http://schemas.microsoft.com/office/drawing/2014/main" id="{A8F34075-8794-D45C-457B-D2C50960E713}"/>
                    </a:ext>
                  </a:extLst>
                </p:cNvPr>
                <p:cNvSpPr/>
                <p:nvPr/>
              </p:nvSpPr>
              <p:spPr>
                <a:xfrm>
                  <a:off x="6832230" y="1267981"/>
                  <a:ext cx="72364" cy="190773"/>
                </a:xfrm>
                <a:prstGeom prst="round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50"/>
                    <a:t>0</a:t>
                  </a:r>
                </a:p>
              </p:txBody>
            </p:sp>
            <p:sp>
              <p:nvSpPr>
                <p:cNvPr id="1270" name="Rectangle: Rounded Corners 43">
                  <a:extLst>
                    <a:ext uri="{FF2B5EF4-FFF2-40B4-BE49-F238E27FC236}">
                      <a16:creationId xmlns:a16="http://schemas.microsoft.com/office/drawing/2014/main" id="{77263B03-B755-CE51-ADE2-5783932FE832}"/>
                    </a:ext>
                  </a:extLst>
                </p:cNvPr>
                <p:cNvSpPr/>
                <p:nvPr/>
              </p:nvSpPr>
              <p:spPr>
                <a:xfrm>
                  <a:off x="6901303" y="1267980"/>
                  <a:ext cx="72364" cy="190773"/>
                </a:xfrm>
                <a:prstGeom prst="round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50"/>
                    <a:t>1</a:t>
                  </a:r>
                </a:p>
              </p:txBody>
            </p:sp>
            <p:sp>
              <p:nvSpPr>
                <p:cNvPr id="1271" name="Rectangle: Rounded Corners 44">
                  <a:extLst>
                    <a:ext uri="{FF2B5EF4-FFF2-40B4-BE49-F238E27FC236}">
                      <a16:creationId xmlns:a16="http://schemas.microsoft.com/office/drawing/2014/main" id="{6243DD32-0C19-EC63-EE6E-B764E8160412}"/>
                    </a:ext>
                  </a:extLst>
                </p:cNvPr>
                <p:cNvSpPr/>
                <p:nvPr/>
              </p:nvSpPr>
              <p:spPr>
                <a:xfrm>
                  <a:off x="7037258" y="1267979"/>
                  <a:ext cx="72364" cy="190773"/>
                </a:xfrm>
                <a:prstGeom prst="round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50"/>
                    <a:t>0</a:t>
                  </a:r>
                </a:p>
              </p:txBody>
            </p:sp>
            <p:sp>
              <p:nvSpPr>
                <p:cNvPr id="1272" name="Rectangle: Rounded Corners 45">
                  <a:extLst>
                    <a:ext uri="{FF2B5EF4-FFF2-40B4-BE49-F238E27FC236}">
                      <a16:creationId xmlns:a16="http://schemas.microsoft.com/office/drawing/2014/main" id="{57AF39AB-0231-FCC7-6341-A0A800AF5D6A}"/>
                    </a:ext>
                  </a:extLst>
                </p:cNvPr>
                <p:cNvSpPr/>
                <p:nvPr/>
              </p:nvSpPr>
              <p:spPr>
                <a:xfrm>
                  <a:off x="7103040" y="1267979"/>
                  <a:ext cx="72364" cy="190773"/>
                </a:xfrm>
                <a:prstGeom prst="round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50"/>
                    <a:t>0</a:t>
                  </a:r>
                </a:p>
              </p:txBody>
            </p:sp>
            <p:sp>
              <p:nvSpPr>
                <p:cNvPr id="1273" name="Rectangle: Rounded Corners 46">
                  <a:extLst>
                    <a:ext uri="{FF2B5EF4-FFF2-40B4-BE49-F238E27FC236}">
                      <a16:creationId xmlns:a16="http://schemas.microsoft.com/office/drawing/2014/main" id="{B38C59E8-202E-2DE3-7D96-FBDEA92DE706}"/>
                    </a:ext>
                  </a:extLst>
                </p:cNvPr>
                <p:cNvSpPr/>
                <p:nvPr/>
              </p:nvSpPr>
              <p:spPr>
                <a:xfrm>
                  <a:off x="7169372" y="1267978"/>
                  <a:ext cx="72364" cy="190773"/>
                </a:xfrm>
                <a:prstGeom prst="round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50"/>
                    <a:t>1</a:t>
                  </a:r>
                </a:p>
              </p:txBody>
            </p:sp>
            <p:sp>
              <p:nvSpPr>
                <p:cNvPr id="1274" name="Rectangle: Rounded Corners 47">
                  <a:extLst>
                    <a:ext uri="{FF2B5EF4-FFF2-40B4-BE49-F238E27FC236}">
                      <a16:creationId xmlns:a16="http://schemas.microsoft.com/office/drawing/2014/main" id="{CBFD2A9A-F30D-9AE3-4BEA-206A96300886}"/>
                    </a:ext>
                  </a:extLst>
                </p:cNvPr>
                <p:cNvSpPr/>
                <p:nvPr/>
              </p:nvSpPr>
              <p:spPr>
                <a:xfrm>
                  <a:off x="6696275" y="1544262"/>
                  <a:ext cx="72364" cy="190773"/>
                </a:xfrm>
                <a:prstGeom prst="round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50"/>
                    <a:t>0</a:t>
                  </a:r>
                </a:p>
              </p:txBody>
            </p:sp>
            <p:sp>
              <p:nvSpPr>
                <p:cNvPr id="1275" name="Rectangle: Rounded Corners 48">
                  <a:extLst>
                    <a:ext uri="{FF2B5EF4-FFF2-40B4-BE49-F238E27FC236}">
                      <a16:creationId xmlns:a16="http://schemas.microsoft.com/office/drawing/2014/main" id="{ABC2288D-142A-0ED6-7EEB-A6CF35593802}"/>
                    </a:ext>
                  </a:extLst>
                </p:cNvPr>
                <p:cNvSpPr/>
                <p:nvPr/>
              </p:nvSpPr>
              <p:spPr>
                <a:xfrm>
                  <a:off x="6967635" y="1544262"/>
                  <a:ext cx="72364" cy="190773"/>
                </a:xfrm>
                <a:prstGeom prst="round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50"/>
                    <a:t>1</a:t>
                  </a:r>
                </a:p>
              </p:txBody>
            </p:sp>
            <p:sp>
              <p:nvSpPr>
                <p:cNvPr id="1276" name="Rectangle: Rounded Corners 49">
                  <a:extLst>
                    <a:ext uri="{FF2B5EF4-FFF2-40B4-BE49-F238E27FC236}">
                      <a16:creationId xmlns:a16="http://schemas.microsoft.com/office/drawing/2014/main" id="{928FE0E1-187C-18C0-25E8-5F43C06EA5A6}"/>
                    </a:ext>
                  </a:extLst>
                </p:cNvPr>
                <p:cNvSpPr/>
                <p:nvPr/>
              </p:nvSpPr>
              <p:spPr>
                <a:xfrm>
                  <a:off x="6765898" y="1544264"/>
                  <a:ext cx="72364" cy="190773"/>
                </a:xfrm>
                <a:prstGeom prst="round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50"/>
                    <a:t>1</a:t>
                  </a:r>
                </a:p>
              </p:txBody>
            </p:sp>
            <p:sp>
              <p:nvSpPr>
                <p:cNvPr id="1277" name="Rectangle: Rounded Corners 50">
                  <a:extLst>
                    <a:ext uri="{FF2B5EF4-FFF2-40B4-BE49-F238E27FC236}">
                      <a16:creationId xmlns:a16="http://schemas.microsoft.com/office/drawing/2014/main" id="{253F0AD6-4C12-FDE5-758B-2D1AB048C3C0}"/>
                    </a:ext>
                  </a:extLst>
                </p:cNvPr>
                <p:cNvSpPr/>
                <p:nvPr/>
              </p:nvSpPr>
              <p:spPr>
                <a:xfrm>
                  <a:off x="6828939" y="1544264"/>
                  <a:ext cx="72364" cy="190773"/>
                </a:xfrm>
                <a:prstGeom prst="round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50"/>
                    <a:t>0</a:t>
                  </a:r>
                </a:p>
              </p:txBody>
            </p:sp>
            <p:sp>
              <p:nvSpPr>
                <p:cNvPr id="1278" name="Rectangle: Rounded Corners 51">
                  <a:extLst>
                    <a:ext uri="{FF2B5EF4-FFF2-40B4-BE49-F238E27FC236}">
                      <a16:creationId xmlns:a16="http://schemas.microsoft.com/office/drawing/2014/main" id="{5F6E6214-EEDB-0072-43A0-9F0336FB9B3F}"/>
                    </a:ext>
                  </a:extLst>
                </p:cNvPr>
                <p:cNvSpPr/>
                <p:nvPr/>
              </p:nvSpPr>
              <p:spPr>
                <a:xfrm>
                  <a:off x="6898012" y="1544263"/>
                  <a:ext cx="72364" cy="190773"/>
                </a:xfrm>
                <a:prstGeom prst="round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50"/>
                    <a:t>0</a:t>
                  </a:r>
                </a:p>
              </p:txBody>
            </p:sp>
            <p:sp>
              <p:nvSpPr>
                <p:cNvPr id="1279" name="Rectangle: Rounded Corners 52">
                  <a:extLst>
                    <a:ext uri="{FF2B5EF4-FFF2-40B4-BE49-F238E27FC236}">
                      <a16:creationId xmlns:a16="http://schemas.microsoft.com/office/drawing/2014/main" id="{8C851BA1-1D14-B610-13D9-ACCD99F11A36}"/>
                    </a:ext>
                  </a:extLst>
                </p:cNvPr>
                <p:cNvSpPr/>
                <p:nvPr/>
              </p:nvSpPr>
              <p:spPr>
                <a:xfrm>
                  <a:off x="7033967" y="1544262"/>
                  <a:ext cx="72364" cy="190773"/>
                </a:xfrm>
                <a:prstGeom prst="round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50"/>
                    <a:t>0</a:t>
                  </a:r>
                </a:p>
              </p:txBody>
            </p:sp>
            <p:sp>
              <p:nvSpPr>
                <p:cNvPr id="1280" name="Rectangle: Rounded Corners 53">
                  <a:extLst>
                    <a:ext uri="{FF2B5EF4-FFF2-40B4-BE49-F238E27FC236}">
                      <a16:creationId xmlns:a16="http://schemas.microsoft.com/office/drawing/2014/main" id="{CFBFC555-9455-27A3-A6B3-FDCFA3122D55}"/>
                    </a:ext>
                  </a:extLst>
                </p:cNvPr>
                <p:cNvSpPr/>
                <p:nvPr/>
              </p:nvSpPr>
              <p:spPr>
                <a:xfrm>
                  <a:off x="7099749" y="1544262"/>
                  <a:ext cx="72364" cy="190773"/>
                </a:xfrm>
                <a:prstGeom prst="round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50"/>
                    <a:t>1</a:t>
                  </a:r>
                </a:p>
              </p:txBody>
            </p:sp>
            <p:sp>
              <p:nvSpPr>
                <p:cNvPr id="1281" name="Rectangle: Rounded Corners 54">
                  <a:extLst>
                    <a:ext uri="{FF2B5EF4-FFF2-40B4-BE49-F238E27FC236}">
                      <a16:creationId xmlns:a16="http://schemas.microsoft.com/office/drawing/2014/main" id="{EF671749-D39C-163E-F281-878F7BE27575}"/>
                    </a:ext>
                  </a:extLst>
                </p:cNvPr>
                <p:cNvSpPr/>
                <p:nvPr/>
              </p:nvSpPr>
              <p:spPr>
                <a:xfrm>
                  <a:off x="7166081" y="1544261"/>
                  <a:ext cx="72364" cy="190773"/>
                </a:xfrm>
                <a:prstGeom prst="round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50"/>
                    <a:t>1</a:t>
                  </a:r>
                </a:p>
              </p:txBody>
            </p:sp>
            <p:sp>
              <p:nvSpPr>
                <p:cNvPr id="1282" name="Rectangle: Rounded Corners 55">
                  <a:extLst>
                    <a:ext uri="{FF2B5EF4-FFF2-40B4-BE49-F238E27FC236}">
                      <a16:creationId xmlns:a16="http://schemas.microsoft.com/office/drawing/2014/main" id="{4E98EF7A-61BD-E059-F738-BA28EBD79581}"/>
                    </a:ext>
                  </a:extLst>
                </p:cNvPr>
                <p:cNvSpPr/>
                <p:nvPr/>
              </p:nvSpPr>
              <p:spPr>
                <a:xfrm>
                  <a:off x="7235704" y="1544260"/>
                  <a:ext cx="72364" cy="190773"/>
                </a:xfrm>
                <a:prstGeom prst="round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50"/>
                    <a:t>1</a:t>
                  </a:r>
                </a:p>
              </p:txBody>
            </p:sp>
            <p:sp>
              <p:nvSpPr>
                <p:cNvPr id="1283" name="Rectangle: Rounded Corners 56">
                  <a:extLst>
                    <a:ext uri="{FF2B5EF4-FFF2-40B4-BE49-F238E27FC236}">
                      <a16:creationId xmlns:a16="http://schemas.microsoft.com/office/drawing/2014/main" id="{97ED69B3-D0A9-7E5F-F924-7A1CADBB7F70}"/>
                    </a:ext>
                  </a:extLst>
                </p:cNvPr>
                <p:cNvSpPr/>
                <p:nvPr/>
              </p:nvSpPr>
              <p:spPr>
                <a:xfrm>
                  <a:off x="7304777" y="1544259"/>
                  <a:ext cx="72364" cy="190773"/>
                </a:xfrm>
                <a:prstGeom prst="round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50"/>
                    <a:t>1</a:t>
                  </a:r>
                </a:p>
              </p:txBody>
            </p:sp>
            <p:sp>
              <p:nvSpPr>
                <p:cNvPr id="1284" name="Rectangle: Rounded Corners 57">
                  <a:extLst>
                    <a:ext uri="{FF2B5EF4-FFF2-40B4-BE49-F238E27FC236}">
                      <a16:creationId xmlns:a16="http://schemas.microsoft.com/office/drawing/2014/main" id="{B96B9B99-BBBA-95EE-0063-D385C2C3FE5D}"/>
                    </a:ext>
                  </a:extLst>
                </p:cNvPr>
                <p:cNvSpPr/>
                <p:nvPr/>
              </p:nvSpPr>
              <p:spPr>
                <a:xfrm>
                  <a:off x="7449102" y="1544259"/>
                  <a:ext cx="72364" cy="190773"/>
                </a:xfrm>
                <a:prstGeom prst="round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50"/>
                    <a:t>1</a:t>
                  </a:r>
                </a:p>
              </p:txBody>
            </p:sp>
            <p:sp>
              <p:nvSpPr>
                <p:cNvPr id="1285" name="Rectangle: Rounded Corners 58">
                  <a:extLst>
                    <a:ext uri="{FF2B5EF4-FFF2-40B4-BE49-F238E27FC236}">
                      <a16:creationId xmlns:a16="http://schemas.microsoft.com/office/drawing/2014/main" id="{941914CB-12A2-4DE9-FCAD-18E43D75C1B2}"/>
                    </a:ext>
                  </a:extLst>
                </p:cNvPr>
                <p:cNvSpPr/>
                <p:nvPr/>
              </p:nvSpPr>
              <p:spPr>
                <a:xfrm>
                  <a:off x="7376738" y="1544259"/>
                  <a:ext cx="72364" cy="190773"/>
                </a:xfrm>
                <a:prstGeom prst="round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50"/>
                    <a:t>0</a:t>
                  </a:r>
                </a:p>
              </p:txBody>
            </p:sp>
            <p:sp>
              <p:nvSpPr>
                <p:cNvPr id="1286" name="TextBox 1285">
                  <a:extLst>
                    <a:ext uri="{FF2B5EF4-FFF2-40B4-BE49-F238E27FC236}">
                      <a16:creationId xmlns:a16="http://schemas.microsoft.com/office/drawing/2014/main" id="{02AF558D-46B7-6524-E392-780D7379C4EB}"/>
                    </a:ext>
                  </a:extLst>
                </p:cNvPr>
                <p:cNvSpPr txBox="1"/>
                <p:nvPr/>
              </p:nvSpPr>
              <p:spPr>
                <a:xfrm>
                  <a:off x="6033811" y="931069"/>
                  <a:ext cx="591779" cy="246221"/>
                </a:xfrm>
                <a:prstGeom prst="rect">
                  <a:avLst/>
                </a:prstGeom>
                <a:noFill/>
              </p:spPr>
              <p:txBody>
                <a:bodyPr wrap="square" rtlCol="0">
                  <a:spAutoFit/>
                </a:bodyPr>
                <a:lstStyle/>
                <a:p>
                  <a:r>
                    <a:rPr lang="en-US" sz="1000"/>
                    <a:t>Layer1</a:t>
                  </a:r>
                </a:p>
              </p:txBody>
            </p:sp>
            <p:sp>
              <p:nvSpPr>
                <p:cNvPr id="1287" name="TextBox 1286">
                  <a:extLst>
                    <a:ext uri="{FF2B5EF4-FFF2-40B4-BE49-F238E27FC236}">
                      <a16:creationId xmlns:a16="http://schemas.microsoft.com/office/drawing/2014/main" id="{AA032DD8-A6DA-1077-95D1-8A18E9BFFAE6}"/>
                    </a:ext>
                  </a:extLst>
                </p:cNvPr>
                <p:cNvSpPr txBox="1"/>
                <p:nvPr/>
              </p:nvSpPr>
              <p:spPr>
                <a:xfrm>
                  <a:off x="6029424" y="1237725"/>
                  <a:ext cx="931393" cy="246221"/>
                </a:xfrm>
                <a:prstGeom prst="rect">
                  <a:avLst/>
                </a:prstGeom>
                <a:noFill/>
              </p:spPr>
              <p:txBody>
                <a:bodyPr wrap="square" rtlCol="0">
                  <a:spAutoFit/>
                </a:bodyPr>
                <a:lstStyle/>
                <a:p>
                  <a:r>
                    <a:rPr lang="en-US" sz="1000"/>
                    <a:t>Layer2</a:t>
                  </a:r>
                </a:p>
              </p:txBody>
            </p:sp>
            <p:sp>
              <p:nvSpPr>
                <p:cNvPr id="1288" name="TextBox 1287">
                  <a:extLst>
                    <a:ext uri="{FF2B5EF4-FFF2-40B4-BE49-F238E27FC236}">
                      <a16:creationId xmlns:a16="http://schemas.microsoft.com/office/drawing/2014/main" id="{7C374945-0E4B-AE56-18F1-73400238B73F}"/>
                    </a:ext>
                  </a:extLst>
                </p:cNvPr>
                <p:cNvSpPr txBox="1"/>
                <p:nvPr/>
              </p:nvSpPr>
              <p:spPr>
                <a:xfrm>
                  <a:off x="6024031" y="1511685"/>
                  <a:ext cx="931393" cy="246221"/>
                </a:xfrm>
                <a:prstGeom prst="rect">
                  <a:avLst/>
                </a:prstGeom>
                <a:noFill/>
              </p:spPr>
              <p:txBody>
                <a:bodyPr wrap="square" rtlCol="0">
                  <a:spAutoFit/>
                </a:bodyPr>
                <a:lstStyle/>
                <a:p>
                  <a:r>
                    <a:rPr lang="en-US" sz="1000"/>
                    <a:t>Layer3</a:t>
                  </a:r>
                </a:p>
              </p:txBody>
            </p:sp>
          </p:grpSp>
          <p:sp>
            <p:nvSpPr>
              <p:cNvPr id="1253" name="TextBox 1252">
                <a:extLst>
                  <a:ext uri="{FF2B5EF4-FFF2-40B4-BE49-F238E27FC236}">
                    <a16:creationId xmlns:a16="http://schemas.microsoft.com/office/drawing/2014/main" id="{5EDF1E35-B061-7DE5-8412-2BD3E122BEC9}"/>
                  </a:ext>
                </a:extLst>
              </p:cNvPr>
              <p:cNvSpPr txBox="1"/>
              <p:nvPr/>
            </p:nvSpPr>
            <p:spPr>
              <a:xfrm>
                <a:off x="6657751" y="1618587"/>
                <a:ext cx="699118" cy="369332"/>
              </a:xfrm>
              <a:prstGeom prst="rect">
                <a:avLst/>
              </a:prstGeom>
              <a:noFill/>
            </p:spPr>
            <p:txBody>
              <a:bodyPr wrap="square" rtlCol="0">
                <a:spAutoFit/>
              </a:bodyPr>
              <a:lstStyle/>
              <a:p>
                <a:r>
                  <a:rPr lang="en-US"/>
                  <a:t>…</a:t>
                </a:r>
              </a:p>
            </p:txBody>
          </p:sp>
        </p:grpSp>
        <p:sp>
          <p:nvSpPr>
            <p:cNvPr id="1251" name="Rectangle 1250">
              <a:extLst>
                <a:ext uri="{FF2B5EF4-FFF2-40B4-BE49-F238E27FC236}">
                  <a16:creationId xmlns:a16="http://schemas.microsoft.com/office/drawing/2014/main" id="{8C54DF53-3078-B885-5CAC-C71FF2168D39}"/>
                </a:ext>
              </a:extLst>
            </p:cNvPr>
            <p:cNvSpPr/>
            <p:nvPr/>
          </p:nvSpPr>
          <p:spPr>
            <a:xfrm>
              <a:off x="6239551" y="723900"/>
              <a:ext cx="1629120" cy="1203575"/>
            </a:xfrm>
            <a:prstGeom prst="rect">
              <a:avLst/>
            </a:prstGeom>
            <a:noFill/>
            <a:ln>
              <a:solidFill>
                <a:schemeClr val="bg1">
                  <a:lumMod val="50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302" name="Straight Arrow Connector 1301">
            <a:extLst>
              <a:ext uri="{FF2B5EF4-FFF2-40B4-BE49-F238E27FC236}">
                <a16:creationId xmlns:a16="http://schemas.microsoft.com/office/drawing/2014/main" id="{01F6B161-8353-4D60-9C33-613794026113}"/>
              </a:ext>
            </a:extLst>
          </p:cNvPr>
          <p:cNvCxnSpPr>
            <a:cxnSpLocks/>
            <a:stCxn id="3" idx="1"/>
            <a:endCxn id="82" idx="3"/>
          </p:cNvCxnSpPr>
          <p:nvPr/>
        </p:nvCxnSpPr>
        <p:spPr>
          <a:xfrm flipH="1">
            <a:off x="8202302" y="4968901"/>
            <a:ext cx="1900805" cy="346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313" name="Rectangle: Rounded Corners 9">
            <a:extLst>
              <a:ext uri="{FF2B5EF4-FFF2-40B4-BE49-F238E27FC236}">
                <a16:creationId xmlns:a16="http://schemas.microsoft.com/office/drawing/2014/main" id="{BC0BC4C7-AEEA-1006-5CFB-0AF9CEF2C09C}"/>
              </a:ext>
            </a:extLst>
          </p:cNvPr>
          <p:cNvSpPr/>
          <p:nvPr/>
        </p:nvSpPr>
        <p:spPr>
          <a:xfrm>
            <a:off x="4295031" y="4339433"/>
            <a:ext cx="1315077" cy="1405576"/>
          </a:xfrm>
          <a:prstGeom prst="roundRect">
            <a:avLst/>
          </a:prstGeom>
          <a:solidFill>
            <a:srgbClr val="77A6B6"/>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a:solidFill>
                  <a:schemeClr val="tx1"/>
                </a:solidFill>
                <a:latin typeface="Arial" panose="020B0604020202020204" pitchFamily="34" charset="0"/>
                <a:cs typeface="Arial" panose="020B0604020202020204" pitchFamily="34" charset="0"/>
              </a:rPr>
              <a:t>Feedback</a:t>
            </a:r>
          </a:p>
          <a:p>
            <a:pPr algn="ctr"/>
            <a:r>
              <a:rPr lang="en-US">
                <a:solidFill>
                  <a:schemeClr val="tx1"/>
                </a:solidFill>
                <a:latin typeface="Arial" panose="020B0604020202020204" pitchFamily="34" charset="0"/>
                <a:cs typeface="Arial" panose="020B0604020202020204" pitchFamily="34" charset="0"/>
              </a:rPr>
              <a:t>:</a:t>
            </a:r>
          </a:p>
          <a:p>
            <a:pPr algn="ctr"/>
            <a:r>
              <a:rPr lang="en-US" sz="1400">
                <a:solidFill>
                  <a:schemeClr val="tx1"/>
                </a:solidFill>
                <a:latin typeface="Arial" panose="020B0604020202020204" pitchFamily="34" charset="0"/>
                <a:cs typeface="Arial" panose="020B0604020202020204" pitchFamily="34" charset="0"/>
              </a:rPr>
              <a:t>Accuracy</a:t>
            </a:r>
          </a:p>
          <a:p>
            <a:pPr algn="ctr"/>
            <a:r>
              <a:rPr lang="en-US" sz="1400">
                <a:solidFill>
                  <a:schemeClr val="tx1"/>
                </a:solidFill>
                <a:latin typeface="Arial" panose="020B0604020202020204" pitchFamily="34" charset="0"/>
                <a:cs typeface="Arial" panose="020B0604020202020204" pitchFamily="34" charset="0"/>
              </a:rPr>
              <a:t>Latency</a:t>
            </a:r>
          </a:p>
          <a:p>
            <a:pPr algn="ctr"/>
            <a:r>
              <a:rPr lang="en-US" sz="1400">
                <a:solidFill>
                  <a:schemeClr val="tx1"/>
                </a:solidFill>
                <a:latin typeface="Arial" panose="020B0604020202020204" pitchFamily="34" charset="0"/>
                <a:cs typeface="Arial" panose="020B0604020202020204" pitchFamily="34" charset="0"/>
              </a:rPr>
              <a:t>Energy</a:t>
            </a:r>
          </a:p>
          <a:p>
            <a:pPr algn="ctr"/>
            <a:r>
              <a:rPr lang="en-US" sz="1400"/>
              <a:t>….</a:t>
            </a:r>
          </a:p>
        </p:txBody>
      </p:sp>
      <p:cxnSp>
        <p:nvCxnSpPr>
          <p:cNvPr id="11" name="Connector: Elbow 10">
            <a:extLst>
              <a:ext uri="{FF2B5EF4-FFF2-40B4-BE49-F238E27FC236}">
                <a16:creationId xmlns:a16="http://schemas.microsoft.com/office/drawing/2014/main" id="{EB53DF27-E8DB-B690-003B-0CCB0CEB6315}"/>
              </a:ext>
            </a:extLst>
          </p:cNvPr>
          <p:cNvCxnSpPr>
            <a:cxnSpLocks/>
            <a:stCxn id="75" idx="2"/>
            <a:endCxn id="4" idx="3"/>
          </p:cNvCxnSpPr>
          <p:nvPr/>
        </p:nvCxnSpPr>
        <p:spPr>
          <a:xfrm rot="5400000" flipH="1" flipV="1">
            <a:off x="5685124" y="-234318"/>
            <a:ext cx="3721796" cy="8211444"/>
          </a:xfrm>
          <a:prstGeom prst="bentConnector4">
            <a:avLst>
              <a:gd name="adj1" fmla="val -6142"/>
              <a:gd name="adj2" fmla="val 102784"/>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4" name="Straight Arrow Connector 13">
            <a:extLst>
              <a:ext uri="{FF2B5EF4-FFF2-40B4-BE49-F238E27FC236}">
                <a16:creationId xmlns:a16="http://schemas.microsoft.com/office/drawing/2014/main" id="{AA9545D1-5249-91DF-D5B6-E5E7C2161BCC}"/>
              </a:ext>
            </a:extLst>
          </p:cNvPr>
          <p:cNvCxnSpPr>
            <a:cxnSpLocks/>
            <a:stCxn id="75" idx="1"/>
            <a:endCxn id="15" idx="3"/>
          </p:cNvCxnSpPr>
          <p:nvPr/>
        </p:nvCxnSpPr>
        <p:spPr>
          <a:xfrm flipH="1">
            <a:off x="1757119" y="5041022"/>
            <a:ext cx="1159681" cy="329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A3E4B562-8B52-BAC7-04E4-A700267980C8}"/>
              </a:ext>
            </a:extLst>
          </p:cNvPr>
          <p:cNvCxnSpPr>
            <a:cxnSpLocks/>
            <a:stCxn id="1313" idx="1"/>
            <a:endCxn id="75" idx="3"/>
          </p:cNvCxnSpPr>
          <p:nvPr/>
        </p:nvCxnSpPr>
        <p:spPr>
          <a:xfrm flipH="1" flipV="1">
            <a:off x="3963799" y="5041022"/>
            <a:ext cx="331232" cy="119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5" name="TextBox 24">
            <a:extLst>
              <a:ext uri="{FF2B5EF4-FFF2-40B4-BE49-F238E27FC236}">
                <a16:creationId xmlns:a16="http://schemas.microsoft.com/office/drawing/2014/main" id="{60BB13E1-8D93-CE9C-9D33-C5C47D574519}"/>
              </a:ext>
            </a:extLst>
          </p:cNvPr>
          <p:cNvSpPr txBox="1"/>
          <p:nvPr/>
        </p:nvSpPr>
        <p:spPr>
          <a:xfrm>
            <a:off x="8182229" y="5956860"/>
            <a:ext cx="1790971" cy="369332"/>
          </a:xfrm>
          <a:prstGeom prst="rect">
            <a:avLst/>
          </a:prstGeom>
          <a:noFill/>
        </p:spPr>
        <p:txBody>
          <a:bodyPr wrap="square" rtlCol="0">
            <a:spAutoFit/>
          </a:bodyPr>
          <a:lstStyle/>
          <a:p>
            <a:r>
              <a:rPr lang="en-US">
                <a:latin typeface="Arial" panose="020B0604020202020204" pitchFamily="34" charset="0"/>
                <a:cs typeface="Arial" panose="020B0604020202020204" pitchFamily="34" charset="0"/>
              </a:rPr>
              <a:t>Not meet</a:t>
            </a:r>
            <a:r>
              <a:rPr lang="zh-CN" altLang="en-US">
                <a:latin typeface="Arial" panose="020B0604020202020204" pitchFamily="34" charset="0"/>
                <a:cs typeface="Arial" panose="020B0604020202020204" pitchFamily="34" charset="0"/>
              </a:rPr>
              <a:t> 😟</a:t>
            </a:r>
            <a:endParaRPr lang="en-US">
              <a:latin typeface="Arial" panose="020B0604020202020204" pitchFamily="34" charset="0"/>
              <a:cs typeface="Arial" panose="020B0604020202020204" pitchFamily="34" charset="0"/>
            </a:endParaRPr>
          </a:p>
        </p:txBody>
      </p:sp>
      <p:cxnSp>
        <p:nvCxnSpPr>
          <p:cNvPr id="28" name="Straight Arrow Connector 27">
            <a:extLst>
              <a:ext uri="{FF2B5EF4-FFF2-40B4-BE49-F238E27FC236}">
                <a16:creationId xmlns:a16="http://schemas.microsoft.com/office/drawing/2014/main" id="{4981602C-6768-737E-2665-669C88B920AD}"/>
              </a:ext>
            </a:extLst>
          </p:cNvPr>
          <p:cNvCxnSpPr>
            <a:cxnSpLocks/>
            <a:stCxn id="78" idx="1"/>
          </p:cNvCxnSpPr>
          <p:nvPr/>
        </p:nvCxnSpPr>
        <p:spPr>
          <a:xfrm flipH="1">
            <a:off x="5619028" y="5012299"/>
            <a:ext cx="652662"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9" name="Connector: Elbow 58">
            <a:extLst>
              <a:ext uri="{FF2B5EF4-FFF2-40B4-BE49-F238E27FC236}">
                <a16:creationId xmlns:a16="http://schemas.microsoft.com/office/drawing/2014/main" id="{BA19C69A-F151-503E-313B-7AEEE8A5A0F3}"/>
              </a:ext>
            </a:extLst>
          </p:cNvPr>
          <p:cNvCxnSpPr>
            <a:cxnSpLocks/>
            <a:stCxn id="83" idx="0"/>
            <a:endCxn id="75" idx="0"/>
          </p:cNvCxnSpPr>
          <p:nvPr/>
        </p:nvCxnSpPr>
        <p:spPr>
          <a:xfrm rot="16200000" flipH="1" flipV="1">
            <a:off x="5251852" y="2310952"/>
            <a:ext cx="227237" cy="3850341"/>
          </a:xfrm>
          <a:prstGeom prst="bentConnector3">
            <a:avLst>
              <a:gd name="adj1" fmla="val -100600"/>
            </a:avLst>
          </a:prstGeom>
          <a:ln>
            <a:tailEnd type="triangle"/>
          </a:ln>
        </p:spPr>
        <p:style>
          <a:lnRef idx="2">
            <a:schemeClr val="accent1"/>
          </a:lnRef>
          <a:fillRef idx="0">
            <a:schemeClr val="accent1"/>
          </a:fillRef>
          <a:effectRef idx="1">
            <a:schemeClr val="accent1"/>
          </a:effectRef>
          <a:fontRef idx="minor">
            <a:schemeClr val="tx1"/>
          </a:fontRef>
        </p:style>
      </p:cxnSp>
      <p:sp>
        <p:nvSpPr>
          <p:cNvPr id="53" name="TextBox 52">
            <a:extLst>
              <a:ext uri="{FF2B5EF4-FFF2-40B4-BE49-F238E27FC236}">
                <a16:creationId xmlns:a16="http://schemas.microsoft.com/office/drawing/2014/main" id="{B6C0C5B9-ACE9-5111-1C60-328C0F9E9764}"/>
              </a:ext>
            </a:extLst>
          </p:cNvPr>
          <p:cNvSpPr txBox="1"/>
          <p:nvPr/>
        </p:nvSpPr>
        <p:spPr>
          <a:xfrm>
            <a:off x="8834284" y="4922037"/>
            <a:ext cx="780983" cy="276999"/>
          </a:xfrm>
          <a:prstGeom prst="rect">
            <a:avLst/>
          </a:prstGeom>
          <a:noFill/>
        </p:spPr>
        <p:txBody>
          <a:bodyPr wrap="none" rtlCol="0">
            <a:spAutoFit/>
          </a:bodyPr>
          <a:lstStyle/>
          <a:p>
            <a:r>
              <a:rPr lang="en-US" sz="1200">
                <a:solidFill>
                  <a:schemeClr val="tx1">
                    <a:lumMod val="65000"/>
                    <a:lumOff val="35000"/>
                  </a:schemeClr>
                </a:solidFill>
                <a:latin typeface="Arial" panose="020B0604020202020204" pitchFamily="34" charset="0"/>
                <a:cs typeface="Arial" panose="020B0604020202020204" pitchFamily="34" charset="0"/>
              </a:rPr>
              <a:t>Evaluate</a:t>
            </a:r>
          </a:p>
        </p:txBody>
      </p:sp>
    </p:spTree>
    <p:extLst>
      <p:ext uri="{BB962C8B-B14F-4D97-AF65-F5344CB8AC3E}">
        <p14:creationId xmlns:p14="http://schemas.microsoft.com/office/powerpoint/2010/main" val="1722094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4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05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10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249"/>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30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3"/>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6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8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8"/>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313"/>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9"/>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8"/>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4"/>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5"/>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11"/>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5"/>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5" grpId="0" animBg="1"/>
      <p:bldP spid="18" grpId="0"/>
      <p:bldP spid="70" grpId="0"/>
      <p:bldP spid="75" grpId="0" animBg="1"/>
      <p:bldP spid="77" grpId="0" animBg="1"/>
      <p:bldP spid="79" grpId="0" animBg="1"/>
      <p:bldP spid="80" grpId="0"/>
      <p:bldP spid="3" grpId="0" animBg="1"/>
      <p:bldP spid="4" grpId="0" animBg="1"/>
      <p:bldP spid="83" grpId="0"/>
      <p:bldP spid="1104" grpId="0"/>
      <p:bldP spid="1313" grpId="0" animBg="1"/>
      <p:bldP spid="25" grpId="0"/>
      <p:bldP spid="53" grpId="0"/>
    </p:bldLst>
  </p:timing>
</p:sld>
</file>

<file path=ppt/theme/theme1.xml><?xml version="1.0" encoding="utf-8"?>
<a:theme xmlns:a="http://schemas.openxmlformats.org/drawingml/2006/main" name="Custom">
  <a:themeElements>
    <a:clrScheme name="TM78504181">
      <a:dk1>
        <a:srgbClr val="000000"/>
      </a:dk1>
      <a:lt1>
        <a:srgbClr val="FFFFFF"/>
      </a:lt1>
      <a:dk2>
        <a:srgbClr val="FFF8F4"/>
      </a:dk2>
      <a:lt2>
        <a:srgbClr val="E8E8E8"/>
      </a:lt2>
      <a:accent1>
        <a:srgbClr val="EE7660"/>
      </a:accent1>
      <a:accent2>
        <a:srgbClr val="4D90EF"/>
      </a:accent2>
      <a:accent3>
        <a:srgbClr val="5B5160"/>
      </a:accent3>
      <a:accent4>
        <a:srgbClr val="2BC2B4"/>
      </a:accent4>
      <a:accent5>
        <a:srgbClr val="C097F8"/>
      </a:accent5>
      <a:accent6>
        <a:srgbClr val="FF9413"/>
      </a:accent6>
      <a:hlink>
        <a:srgbClr val="467886"/>
      </a:hlink>
      <a:folHlink>
        <a:srgbClr val="96607D"/>
      </a:folHlink>
    </a:clrScheme>
    <a:fontScheme name="Custom 49">
      <a:majorFont>
        <a:latin typeface="Tw Cen MT"/>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TM78504181_Win32_SL_V11" id="{D9600F65-346D-4C25-A611-673E5C44A142}" vid="{299F2556-E258-444F-A1E6-FA759CE2285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7DE3654EF27234690DC87787002E19E" ma:contentTypeVersion="9" ma:contentTypeDescription="Create a new document." ma:contentTypeScope="" ma:versionID="851a76153ab90af779c8d7b40a1d107d">
  <xsd:schema xmlns:xsd="http://www.w3.org/2001/XMLSchema" xmlns:xs="http://www.w3.org/2001/XMLSchema" xmlns:p="http://schemas.microsoft.com/office/2006/metadata/properties" xmlns:ns3="b411df16-0955-4db9-9d68-dd6ddafadf72" xmlns:ns4="decef1fc-3bd1-4998-8494-9e996ea44316" targetNamespace="http://schemas.microsoft.com/office/2006/metadata/properties" ma:root="true" ma:fieldsID="38ebf1b0238c3062ad55867ae04c0e84" ns3:_="" ns4:_="">
    <xsd:import namespace="b411df16-0955-4db9-9d68-dd6ddafadf72"/>
    <xsd:import namespace="decef1fc-3bd1-4998-8494-9e996ea44316"/>
    <xsd:element name="properties">
      <xsd:complexType>
        <xsd:sequence>
          <xsd:element name="documentManagement">
            <xsd:complexType>
              <xsd:all>
                <xsd:element ref="ns3:MediaServiceMetadata" minOccurs="0"/>
                <xsd:element ref="ns3:MediaServiceFastMetadata" minOccurs="0"/>
                <xsd:element ref="ns3:MediaServiceObjectDetectorVersions" minOccurs="0"/>
                <xsd:element ref="ns3:_activity" minOccurs="0"/>
                <xsd:element ref="ns4:SharedWithUsers" minOccurs="0"/>
                <xsd:element ref="ns4:SharedWithDetails" minOccurs="0"/>
                <xsd:element ref="ns4:SharingHintHash" minOccurs="0"/>
                <xsd:element ref="ns3:MediaServiceSearchProperties"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411df16-0955-4db9-9d68-dd6ddafadf7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_activity" ma:index="11" nillable="true" ma:displayName="_activity" ma:hidden="true" ma:internalName="_activity">
      <xsd:simpleType>
        <xsd:restriction base="dms:Note"/>
      </xsd:simpleType>
    </xsd:element>
    <xsd:element name="MediaServiceSearchProperties" ma:index="15" nillable="true" ma:displayName="MediaServiceSearchProperties" ma:hidden="true" ma:internalName="MediaServiceSearchProperties" ma:readOnly="true">
      <xsd:simpleType>
        <xsd:restriction base="dms:Note"/>
      </xsd:simpleType>
    </xsd:element>
    <xsd:element name="MediaServiceDateTaken" ma:index="16" nillable="true" ma:displayName="MediaServiceDateTaken" ma:hidden="true" ma:indexed="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ecef1fc-3bd1-4998-8494-9e996ea44316"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b411df16-0955-4db9-9d68-dd6ddafadf72" xsi:nil="true"/>
  </documentManagement>
</p:properties>
</file>

<file path=customXml/itemProps1.xml><?xml version="1.0" encoding="utf-8"?>
<ds:datastoreItem xmlns:ds="http://schemas.openxmlformats.org/officeDocument/2006/customXml" ds:itemID="{F03D2908-F38B-417C-B45C-752694843943}">
  <ds:schemaRefs>
    <ds:schemaRef ds:uri="b411df16-0955-4db9-9d68-dd6ddafadf72"/>
    <ds:schemaRef ds:uri="decef1fc-3bd1-4998-8494-9e996ea44316"/>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4E60708A-6461-4D7F-883F-7E25D731D326}">
  <ds:schemaRefs>
    <ds:schemaRef ds:uri="http://schemas.microsoft.com/sharepoint/v3/contenttype/forms"/>
  </ds:schemaRefs>
</ds:datastoreItem>
</file>

<file path=customXml/itemProps3.xml><?xml version="1.0" encoding="utf-8"?>
<ds:datastoreItem xmlns:ds="http://schemas.openxmlformats.org/officeDocument/2006/customXml" ds:itemID="{E130005B-6102-4F3C-A26F-485DF1BF9717}">
  <ds:schemaRefs>
    <ds:schemaRef ds:uri="b411df16-0955-4db9-9d68-dd6ddafadf72"/>
    <ds:schemaRef ds:uri="decef1fc-3bd1-4998-8494-9e996ea44316"/>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Shapes presentation</Template>
  <TotalTime>0</TotalTime>
  <Words>2705</Words>
  <Application>Microsoft Macintosh PowerPoint</Application>
  <PresentationFormat>Widescreen</PresentationFormat>
  <Paragraphs>263</Paragraphs>
  <Slides>14</Slides>
  <Notes>14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Aptos</vt:lpstr>
      <vt:lpstr>Arial</vt:lpstr>
      <vt:lpstr>Avenir Next LT Pro</vt:lpstr>
      <vt:lpstr>Avenir Next LT Pro Light</vt:lpstr>
      <vt:lpstr>Calibri</vt:lpstr>
      <vt:lpstr>Cambria Math</vt:lpstr>
      <vt:lpstr>Tw Cen MT</vt:lpstr>
      <vt:lpstr>Custom</vt:lpstr>
      <vt:lpstr>HySquant: Post Training Quantization Policy Search for Hybrid Model</vt:lpstr>
      <vt:lpstr>Agenda</vt:lpstr>
      <vt:lpstr>Introduction</vt:lpstr>
      <vt:lpstr>Related Works</vt:lpstr>
      <vt:lpstr>Related Works</vt:lpstr>
      <vt:lpstr>Related Works</vt:lpstr>
      <vt:lpstr>Related Works</vt:lpstr>
      <vt:lpstr>Objective</vt:lpstr>
      <vt:lpstr>Framework</vt:lpstr>
      <vt:lpstr>Sensitivity Analysis</vt:lpstr>
      <vt:lpstr>Time line</vt:lpstr>
      <vt:lpstr>Conclusion</vt:lpstr>
      <vt:lpstr>Reference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HySquant: Post Training Quantization Policy Search for Hybrid Model</dc:title>
  <dc:creator>Yunge Li</dc:creator>
  <cp:lastModifiedBy>shaibalsaha</cp:lastModifiedBy>
  <cp:revision>2</cp:revision>
  <dcterms:created xsi:type="dcterms:W3CDTF">2024-12-04T04:22:43Z</dcterms:created>
  <dcterms:modified xsi:type="dcterms:W3CDTF">2024-12-14T02:11:10Z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0x01010047DE3654EF27234690DC87787002E19E</vt:lpwstr>
  </property>
</Properties>
</file>