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11088746" r:id="rId3"/>
    <p:sldId id="11088756" r:id="rId4"/>
    <p:sldId id="11088761" r:id="rId5"/>
    <p:sldId id="11088752" r:id="rId6"/>
    <p:sldId id="11088748" r:id="rId7"/>
    <p:sldId id="11088754" r:id="rId8"/>
    <p:sldId id="11088751" r:id="rId10"/>
    <p:sldId id="11088755" r:id="rId11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244242"/>
    <a:srgbClr val="F2F2F2"/>
    <a:srgbClr val="FFF4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64" y="822"/>
      </p:cViewPr>
      <p:guideLst>
        <p:guide orient="horz" pos="2284"/>
        <p:guide pos="3840"/>
        <p:guide pos="665"/>
        <p:guide pos="7015"/>
        <p:guide orient="horz" pos="648"/>
        <p:guide orient="horz" pos="731"/>
        <p:guide orient="horz" pos="3928"/>
        <p:guide orient="horz" pos="3226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1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4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ADC55-9CDD-491F-AF05-B1F81B8E2E1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191711-37EB-4DF1-A7AC-2A328BEA320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91711-37EB-4DF1-A7AC-2A328BEA3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191711-37EB-4DF1-A7AC-2A328BEA320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BBDEA-C6ED-42B5-8A16-EF267872E6C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24ECD0-FE57-4B05-B7CF-142BEA28111D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5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1976437" y="2581960"/>
            <a:ext cx="8239125" cy="1322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Welcome to my  </a:t>
            </a:r>
            <a:endParaRPr lang="en-US" altLang="zh-CN" sz="80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3230245" y="3974465"/>
            <a:ext cx="573024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CURRICULAM VITAE </a:t>
            </a:r>
            <a:endParaRPr lang="en-US" altLang="zh-CN" sz="2800" b="1" dirty="0">
              <a:blipFill>
                <a:blip r:embed="rId2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418205" y="1751965"/>
            <a:ext cx="722312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54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HELLO EVERYONE</a:t>
            </a:r>
            <a:endParaRPr lang="en-US" sz="54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d"/>
      </p:transition>
    </mc:Choice>
    <mc:Fallback>
      <p:transition spd="slow">
        <p:cover dir="d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635" y="0"/>
            <a:ext cx="12192000" cy="6858000"/>
            <a:chOff x="-24765" y="4699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4765" y="4699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582930" y="3091815"/>
              <a:ext cx="10888345" cy="13220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lnSpc>
                  <a:spcPct val="100000"/>
                </a:lnSpc>
              </a:pPr>
              <a:r>
                <a:rPr lang="en-US" altLang="zh-CN" sz="8000" b="1" dirty="0">
                  <a:ln>
                    <a:solidFill>
                      <a:schemeClr val="tx1"/>
                    </a:solidFill>
                  </a:ln>
                  <a:blipFill>
                    <a:blip r:embed="rId2"/>
                    <a:stretch>
                      <a:fillRect/>
                    </a:stretch>
                  </a:blipFill>
                  <a:effectLst>
                    <a:innerShdw blurRad="63500" dist="50800" dir="2700000">
                      <a:prstClr val="black">
                        <a:alpha val="50000"/>
                      </a:prstClr>
                    </a:innerShdw>
                  </a:effectLst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SHAID IBNA SOBHAN</a:t>
              </a:r>
              <a:endParaRPr lang="en-US" altLang="zh-CN" sz="8000" b="1" dirty="0">
                <a:ln>
                  <a:solidFill>
                    <a:schemeClr val="tx1"/>
                  </a:solidFill>
                </a:ln>
                <a:blipFill>
                  <a:blip r:embed="rId2"/>
                  <a:stretch>
                    <a:fillRect/>
                  </a:stretch>
                </a:blipFill>
                <a:effectLst>
                  <a:innerShdw blurRad="63500" dist="50800" dir="2700000">
                    <a:prstClr val="black">
                      <a:alpha val="50000"/>
                    </a:prstClr>
                  </a:innerShdw>
                </a:effectLst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981075" y="4413885"/>
              <a:ext cx="10142220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28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 FACULTY OF COMPUTER SCIENCE &amp; ENGINEERING</a:t>
              </a:r>
              <a:endParaRPr lang="en-US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5617316" y="1753769"/>
              <a:ext cx="908148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4800" b="1" dirty="0">
                  <a:solidFill>
                    <a:srgbClr val="244242"/>
                  </a:solid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01</a:t>
              </a:r>
              <a:endParaRPr lang="en-US" altLang="zh-CN" sz="4800" b="1" dirty="0">
                <a:solidFill>
                  <a:srgbClr val="244242"/>
                </a:solid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  <p:pic>
        <p:nvPicPr>
          <p:cNvPr id="4" name="Picture 3" descr="personal picture"/>
          <p:cNvPicPr>
            <a:picLocks noChangeAspect="1"/>
          </p:cNvPicPr>
          <p:nvPr/>
        </p:nvPicPr>
        <p:blipFill>
          <a:blip r:embed="rId3">
            <a:lum contrast="12000"/>
          </a:blip>
          <a:srcRect l="3554" t="481" r="2415" b="9974"/>
          <a:stretch>
            <a:fillRect/>
          </a:stretch>
        </p:blipFill>
        <p:spPr>
          <a:xfrm>
            <a:off x="4820285" y="626745"/>
            <a:ext cx="2463800" cy="2418080"/>
          </a:xfrm>
          <a:prstGeom prst="ellipse">
            <a:avLst/>
          </a:prstGeom>
          <a:ln w="38100">
            <a:solidFill>
              <a:schemeClr val="bg1"/>
            </a:solidFill>
          </a:ln>
          <a:effectLst>
            <a:softEdge rad="63500"/>
          </a:effectLst>
        </p:spPr>
      </p:pic>
      <p:sp>
        <p:nvSpPr>
          <p:cNvPr id="10" name="Text Box 9"/>
          <p:cNvSpPr txBox="1"/>
          <p:nvPr/>
        </p:nvSpPr>
        <p:spPr>
          <a:xfrm>
            <a:off x="1432560" y="5013960"/>
            <a:ext cx="923988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PATUAKHALI SCIENCE &amp; TECHNOLOGY UNIVERSITY</a:t>
            </a:r>
            <a:endParaRPr lang="en-US" sz="3200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1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197100" y="1365885"/>
            <a:ext cx="7797165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spcAft>
                <a:spcPts val="0"/>
              </a:spcAft>
            </a:pPr>
            <a:r>
              <a:rPr lang="en-US" altLang="zh-CN" sz="4800" b="1" dirty="0">
                <a:blipFill>
                  <a:blip r:embed="rId1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rPr>
              <a:t>PERSONAL SUMMARY</a:t>
            </a:r>
            <a:endParaRPr lang="en-US" altLang="zh-CN" sz="4800" b="1" dirty="0">
              <a:blipFill>
                <a:blip r:embed="rId1"/>
                <a:stretch>
                  <a:fillRect/>
                </a:stretch>
              </a:blipFill>
              <a:latin typeface="Arial" panose="020B0604020202020204" pitchFamily="34" charset="0"/>
              <a:ea typeface="站酷快乐体2016修订版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65680" y="2261235"/>
            <a:ext cx="6730365" cy="2676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BIRTH DATE: </a:t>
            </a:r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14 oct 2001</a:t>
            </a:r>
            <a:endParaRPr lang="en-US" sz="2800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BIRTH PLACE: </a:t>
            </a:r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Feni</a:t>
            </a:r>
            <a:endParaRPr lang="en-US" sz="2800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FATHER: </a:t>
            </a:r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Bazlus Sobhan</a:t>
            </a:r>
            <a:endParaRPr lang="en-US" sz="2800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MOTHER:</a:t>
            </a:r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 Farida Yeasmin</a:t>
            </a:r>
            <a:endParaRPr lang="en-US" sz="2800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NATIONALITY: </a:t>
            </a:r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Bangladeshi</a:t>
            </a:r>
            <a:endParaRPr lang="en-US" sz="2800">
              <a:ln w="12700" cmpd="sng">
                <a:solidFill>
                  <a:schemeClr val="tx1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  <a:p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RELIGION: </a:t>
            </a:r>
            <a:r>
              <a:rPr lang="en-US" sz="2800">
                <a:ln w="12700" cmpd="sng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/>
                <a:latin typeface="Arial Rounded MT Bold" panose="020F0704030504030204" charset="0"/>
                <a:cs typeface="Arial Rounded MT Bold" panose="020F0704030504030204" charset="0"/>
              </a:rPr>
              <a:t>Islam</a:t>
            </a:r>
            <a:endParaRPr lang="en-US" sz="2800">
              <a:ln w="12700" cmpd="sng">
                <a:solidFill>
                  <a:schemeClr val="tx1"/>
                </a:solidFill>
                <a:prstDash val="solid"/>
              </a:ln>
              <a:solidFill>
                <a:schemeClr val="bg1"/>
              </a:solidFill>
              <a:effectLst/>
              <a:latin typeface="Arial Rounded MT Bold" panose="020F0704030504030204" charset="0"/>
              <a:cs typeface="Arial Rounded MT Bold" panose="020F070403050403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543974" y="1515617"/>
            <a:ext cx="8887443" cy="4295234"/>
            <a:chOff x="1533814" y="1515617"/>
            <a:chExt cx="8887443" cy="4295234"/>
          </a:xfrm>
        </p:grpSpPr>
        <p:grpSp>
          <p:nvGrpSpPr>
            <p:cNvPr id="4" name="组合 3"/>
            <p:cNvGrpSpPr/>
            <p:nvPr/>
          </p:nvGrpSpPr>
          <p:grpSpPr>
            <a:xfrm>
              <a:off x="1533814" y="1515617"/>
              <a:ext cx="2482531" cy="3826765"/>
              <a:chOff x="4811375" y="1794282"/>
              <a:chExt cx="2569250" cy="3960440"/>
            </a:xfrm>
            <a:solidFill>
              <a:schemeClr val="bg1"/>
            </a:solidFill>
          </p:grpSpPr>
          <p:sp>
            <p:nvSpPr>
              <p:cNvPr id="5" name="Freeform 116"/>
              <p:cNvSpPr>
                <a:spLocks noEditPoints="1"/>
              </p:cNvSpPr>
              <p:nvPr/>
            </p:nvSpPr>
            <p:spPr bwMode="auto">
              <a:xfrm>
                <a:off x="7037234" y="2584713"/>
                <a:ext cx="305099" cy="366817"/>
              </a:xfrm>
              <a:custGeom>
                <a:avLst/>
                <a:gdLst>
                  <a:gd name="T0" fmla="*/ 82 w 247"/>
                  <a:gd name="T1" fmla="*/ 150 h 310"/>
                  <a:gd name="T2" fmla="*/ 87 w 247"/>
                  <a:gd name="T3" fmla="*/ 132 h 310"/>
                  <a:gd name="T4" fmla="*/ 87 w 247"/>
                  <a:gd name="T5" fmla="*/ 59 h 310"/>
                  <a:gd name="T6" fmla="*/ 79 w 247"/>
                  <a:gd name="T7" fmla="*/ 50 h 310"/>
                  <a:gd name="T8" fmla="*/ 80 w 247"/>
                  <a:gd name="T9" fmla="*/ 17 h 310"/>
                  <a:gd name="T10" fmla="*/ 80 w 247"/>
                  <a:gd name="T11" fmla="*/ 13 h 310"/>
                  <a:gd name="T12" fmla="*/ 92 w 247"/>
                  <a:gd name="T13" fmla="*/ 5 h 310"/>
                  <a:gd name="T14" fmla="*/ 125 w 247"/>
                  <a:gd name="T15" fmla="*/ 0 h 310"/>
                  <a:gd name="T16" fmla="*/ 162 w 247"/>
                  <a:gd name="T17" fmla="*/ 6 h 310"/>
                  <a:gd name="T18" fmla="*/ 168 w 247"/>
                  <a:gd name="T19" fmla="*/ 16 h 310"/>
                  <a:gd name="T20" fmla="*/ 170 w 247"/>
                  <a:gd name="T21" fmla="*/ 17 h 310"/>
                  <a:gd name="T22" fmla="*/ 168 w 247"/>
                  <a:gd name="T23" fmla="*/ 50 h 310"/>
                  <a:gd name="T24" fmla="*/ 162 w 247"/>
                  <a:gd name="T25" fmla="*/ 58 h 310"/>
                  <a:gd name="T26" fmla="*/ 156 w 247"/>
                  <a:gd name="T27" fmla="*/ 132 h 310"/>
                  <a:gd name="T28" fmla="*/ 157 w 247"/>
                  <a:gd name="T29" fmla="*/ 140 h 310"/>
                  <a:gd name="T30" fmla="*/ 166 w 247"/>
                  <a:gd name="T31" fmla="*/ 150 h 310"/>
                  <a:gd name="T32" fmla="*/ 190 w 247"/>
                  <a:gd name="T33" fmla="*/ 171 h 310"/>
                  <a:gd name="T34" fmla="*/ 231 w 247"/>
                  <a:gd name="T35" fmla="*/ 222 h 310"/>
                  <a:gd name="T36" fmla="*/ 246 w 247"/>
                  <a:gd name="T37" fmla="*/ 253 h 310"/>
                  <a:gd name="T38" fmla="*/ 243 w 247"/>
                  <a:gd name="T39" fmla="*/ 278 h 310"/>
                  <a:gd name="T40" fmla="*/ 236 w 247"/>
                  <a:gd name="T41" fmla="*/ 285 h 310"/>
                  <a:gd name="T42" fmla="*/ 187 w 247"/>
                  <a:gd name="T43" fmla="*/ 304 h 310"/>
                  <a:gd name="T44" fmla="*/ 141 w 247"/>
                  <a:gd name="T45" fmla="*/ 310 h 310"/>
                  <a:gd name="T46" fmla="*/ 113 w 247"/>
                  <a:gd name="T47" fmla="*/ 310 h 310"/>
                  <a:gd name="T48" fmla="*/ 51 w 247"/>
                  <a:gd name="T49" fmla="*/ 303 h 310"/>
                  <a:gd name="T50" fmla="*/ 63 w 247"/>
                  <a:gd name="T51" fmla="*/ 285 h 310"/>
                  <a:gd name="T52" fmla="*/ 83 w 247"/>
                  <a:gd name="T53" fmla="*/ 287 h 310"/>
                  <a:gd name="T54" fmla="*/ 61 w 247"/>
                  <a:gd name="T55" fmla="*/ 280 h 310"/>
                  <a:gd name="T56" fmla="*/ 51 w 247"/>
                  <a:gd name="T57" fmla="*/ 211 h 310"/>
                  <a:gd name="T58" fmla="*/ 76 w 247"/>
                  <a:gd name="T59" fmla="*/ 180 h 310"/>
                  <a:gd name="T60" fmla="*/ 51 w 247"/>
                  <a:gd name="T61" fmla="*/ 203 h 310"/>
                  <a:gd name="T62" fmla="*/ 68 w 247"/>
                  <a:gd name="T63" fmla="*/ 159 h 310"/>
                  <a:gd name="T64" fmla="*/ 51 w 247"/>
                  <a:gd name="T65" fmla="*/ 303 h 310"/>
                  <a:gd name="T66" fmla="*/ 30 w 247"/>
                  <a:gd name="T67" fmla="*/ 296 h 310"/>
                  <a:gd name="T68" fmla="*/ 11 w 247"/>
                  <a:gd name="T69" fmla="*/ 285 h 310"/>
                  <a:gd name="T70" fmla="*/ 2 w 247"/>
                  <a:gd name="T71" fmla="*/ 270 h 310"/>
                  <a:gd name="T72" fmla="*/ 3 w 247"/>
                  <a:gd name="T73" fmla="*/ 251 h 310"/>
                  <a:gd name="T74" fmla="*/ 27 w 247"/>
                  <a:gd name="T75" fmla="*/ 205 h 310"/>
                  <a:gd name="T76" fmla="*/ 51 w 247"/>
                  <a:gd name="T77" fmla="*/ 203 h 310"/>
                  <a:gd name="T78" fmla="*/ 27 w 247"/>
                  <a:gd name="T79" fmla="*/ 228 h 310"/>
                  <a:gd name="T80" fmla="*/ 18 w 247"/>
                  <a:gd name="T81" fmla="*/ 249 h 310"/>
                  <a:gd name="T82" fmla="*/ 18 w 247"/>
                  <a:gd name="T83" fmla="*/ 261 h 310"/>
                  <a:gd name="T84" fmla="*/ 27 w 247"/>
                  <a:gd name="T85" fmla="*/ 273 h 310"/>
                  <a:gd name="T86" fmla="*/ 51 w 247"/>
                  <a:gd name="T87" fmla="*/ 303 h 310"/>
                  <a:gd name="T88" fmla="*/ 51 w 247"/>
                  <a:gd name="T89" fmla="*/ 211 h 310"/>
                  <a:gd name="T90" fmla="*/ 34 w 247"/>
                  <a:gd name="T91" fmla="*/ 243 h 310"/>
                  <a:gd name="T92" fmla="*/ 36 w 247"/>
                  <a:gd name="T93" fmla="*/ 259 h 310"/>
                  <a:gd name="T94" fmla="*/ 51 w 247"/>
                  <a:gd name="T95" fmla="*/ 274 h 3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247" h="310">
                    <a:moveTo>
                      <a:pt x="80" y="150"/>
                    </a:moveTo>
                    <a:lnTo>
                      <a:pt x="80" y="150"/>
                    </a:lnTo>
                    <a:lnTo>
                      <a:pt x="82" y="150"/>
                    </a:lnTo>
                    <a:lnTo>
                      <a:pt x="84" y="146"/>
                    </a:lnTo>
                    <a:lnTo>
                      <a:pt x="86" y="140"/>
                    </a:lnTo>
                    <a:lnTo>
                      <a:pt x="87" y="132"/>
                    </a:lnTo>
                    <a:lnTo>
                      <a:pt x="87" y="132"/>
                    </a:lnTo>
                    <a:lnTo>
                      <a:pt x="87" y="59"/>
                    </a:lnTo>
                    <a:lnTo>
                      <a:pt x="87" y="59"/>
                    </a:lnTo>
                    <a:lnTo>
                      <a:pt x="82" y="55"/>
                    </a:lnTo>
                    <a:lnTo>
                      <a:pt x="80" y="50"/>
                    </a:lnTo>
                    <a:lnTo>
                      <a:pt x="79" y="50"/>
                    </a:lnTo>
                    <a:lnTo>
                      <a:pt x="79" y="17"/>
                    </a:lnTo>
                    <a:lnTo>
                      <a:pt x="80" y="17"/>
                    </a:lnTo>
                    <a:lnTo>
                      <a:pt x="80" y="17"/>
                    </a:lnTo>
                    <a:lnTo>
                      <a:pt x="80" y="16"/>
                    </a:lnTo>
                    <a:lnTo>
                      <a:pt x="80" y="16"/>
                    </a:lnTo>
                    <a:lnTo>
                      <a:pt x="80" y="13"/>
                    </a:lnTo>
                    <a:lnTo>
                      <a:pt x="83" y="10"/>
                    </a:lnTo>
                    <a:lnTo>
                      <a:pt x="87" y="6"/>
                    </a:lnTo>
                    <a:lnTo>
                      <a:pt x="92" y="5"/>
                    </a:lnTo>
                    <a:lnTo>
                      <a:pt x="107" y="1"/>
                    </a:lnTo>
                    <a:lnTo>
                      <a:pt x="125" y="0"/>
                    </a:lnTo>
                    <a:lnTo>
                      <a:pt x="125" y="0"/>
                    </a:lnTo>
                    <a:lnTo>
                      <a:pt x="141" y="1"/>
                    </a:lnTo>
                    <a:lnTo>
                      <a:pt x="156" y="5"/>
                    </a:lnTo>
                    <a:lnTo>
                      <a:pt x="162" y="6"/>
                    </a:lnTo>
                    <a:lnTo>
                      <a:pt x="166" y="10"/>
                    </a:lnTo>
                    <a:lnTo>
                      <a:pt x="168" y="13"/>
                    </a:lnTo>
                    <a:lnTo>
                      <a:pt x="168" y="16"/>
                    </a:lnTo>
                    <a:lnTo>
                      <a:pt x="168" y="16"/>
                    </a:lnTo>
                    <a:lnTo>
                      <a:pt x="168" y="17"/>
                    </a:lnTo>
                    <a:lnTo>
                      <a:pt x="170" y="17"/>
                    </a:lnTo>
                    <a:lnTo>
                      <a:pt x="170" y="50"/>
                    </a:lnTo>
                    <a:lnTo>
                      <a:pt x="168" y="50"/>
                    </a:lnTo>
                    <a:lnTo>
                      <a:pt x="168" y="50"/>
                    </a:lnTo>
                    <a:lnTo>
                      <a:pt x="168" y="52"/>
                    </a:lnTo>
                    <a:lnTo>
                      <a:pt x="166" y="55"/>
                    </a:lnTo>
                    <a:lnTo>
                      <a:pt x="162" y="58"/>
                    </a:lnTo>
                    <a:lnTo>
                      <a:pt x="156" y="59"/>
                    </a:lnTo>
                    <a:lnTo>
                      <a:pt x="156" y="59"/>
                    </a:lnTo>
                    <a:lnTo>
                      <a:pt x="156" y="132"/>
                    </a:lnTo>
                    <a:lnTo>
                      <a:pt x="156" y="132"/>
                    </a:lnTo>
                    <a:lnTo>
                      <a:pt x="156" y="136"/>
                    </a:lnTo>
                    <a:lnTo>
                      <a:pt x="157" y="140"/>
                    </a:lnTo>
                    <a:lnTo>
                      <a:pt x="160" y="146"/>
                    </a:lnTo>
                    <a:lnTo>
                      <a:pt x="164" y="150"/>
                    </a:lnTo>
                    <a:lnTo>
                      <a:pt x="166" y="150"/>
                    </a:lnTo>
                    <a:lnTo>
                      <a:pt x="166" y="150"/>
                    </a:lnTo>
                    <a:lnTo>
                      <a:pt x="175" y="158"/>
                    </a:lnTo>
                    <a:lnTo>
                      <a:pt x="190" y="171"/>
                    </a:lnTo>
                    <a:lnTo>
                      <a:pt x="206" y="189"/>
                    </a:lnTo>
                    <a:lnTo>
                      <a:pt x="222" y="211"/>
                    </a:lnTo>
                    <a:lnTo>
                      <a:pt x="231" y="222"/>
                    </a:lnTo>
                    <a:lnTo>
                      <a:pt x="236" y="232"/>
                    </a:lnTo>
                    <a:lnTo>
                      <a:pt x="241" y="243"/>
                    </a:lnTo>
                    <a:lnTo>
                      <a:pt x="246" y="253"/>
                    </a:lnTo>
                    <a:lnTo>
                      <a:pt x="247" y="262"/>
                    </a:lnTo>
                    <a:lnTo>
                      <a:pt x="246" y="272"/>
                    </a:lnTo>
                    <a:lnTo>
                      <a:pt x="243" y="278"/>
                    </a:lnTo>
                    <a:lnTo>
                      <a:pt x="240" y="282"/>
                    </a:lnTo>
                    <a:lnTo>
                      <a:pt x="236" y="285"/>
                    </a:lnTo>
                    <a:lnTo>
                      <a:pt x="236" y="285"/>
                    </a:lnTo>
                    <a:lnTo>
                      <a:pt x="221" y="293"/>
                    </a:lnTo>
                    <a:lnTo>
                      <a:pt x="205" y="300"/>
                    </a:lnTo>
                    <a:lnTo>
                      <a:pt x="187" y="304"/>
                    </a:lnTo>
                    <a:lnTo>
                      <a:pt x="171" y="307"/>
                    </a:lnTo>
                    <a:lnTo>
                      <a:pt x="155" y="310"/>
                    </a:lnTo>
                    <a:lnTo>
                      <a:pt x="141" y="310"/>
                    </a:lnTo>
                    <a:lnTo>
                      <a:pt x="124" y="310"/>
                    </a:lnTo>
                    <a:lnTo>
                      <a:pt x="124" y="310"/>
                    </a:lnTo>
                    <a:lnTo>
                      <a:pt x="113" y="310"/>
                    </a:lnTo>
                    <a:lnTo>
                      <a:pt x="95" y="310"/>
                    </a:lnTo>
                    <a:lnTo>
                      <a:pt x="74" y="307"/>
                    </a:lnTo>
                    <a:lnTo>
                      <a:pt x="51" y="303"/>
                    </a:lnTo>
                    <a:lnTo>
                      <a:pt x="51" y="282"/>
                    </a:lnTo>
                    <a:lnTo>
                      <a:pt x="51" y="282"/>
                    </a:lnTo>
                    <a:lnTo>
                      <a:pt x="63" y="285"/>
                    </a:lnTo>
                    <a:lnTo>
                      <a:pt x="72" y="287"/>
                    </a:lnTo>
                    <a:lnTo>
                      <a:pt x="83" y="287"/>
                    </a:lnTo>
                    <a:lnTo>
                      <a:pt x="83" y="287"/>
                    </a:lnTo>
                    <a:lnTo>
                      <a:pt x="83" y="287"/>
                    </a:lnTo>
                    <a:lnTo>
                      <a:pt x="72" y="284"/>
                    </a:lnTo>
                    <a:lnTo>
                      <a:pt x="61" y="280"/>
                    </a:lnTo>
                    <a:lnTo>
                      <a:pt x="51" y="274"/>
                    </a:lnTo>
                    <a:lnTo>
                      <a:pt x="51" y="211"/>
                    </a:lnTo>
                    <a:lnTo>
                      <a:pt x="51" y="211"/>
                    </a:lnTo>
                    <a:lnTo>
                      <a:pt x="60" y="199"/>
                    </a:lnTo>
                    <a:lnTo>
                      <a:pt x="68" y="189"/>
                    </a:lnTo>
                    <a:lnTo>
                      <a:pt x="76" y="180"/>
                    </a:lnTo>
                    <a:lnTo>
                      <a:pt x="76" y="180"/>
                    </a:lnTo>
                    <a:lnTo>
                      <a:pt x="68" y="186"/>
                    </a:lnTo>
                    <a:lnTo>
                      <a:pt x="51" y="203"/>
                    </a:lnTo>
                    <a:lnTo>
                      <a:pt x="51" y="178"/>
                    </a:lnTo>
                    <a:lnTo>
                      <a:pt x="51" y="178"/>
                    </a:lnTo>
                    <a:lnTo>
                      <a:pt x="68" y="159"/>
                    </a:lnTo>
                    <a:lnTo>
                      <a:pt x="80" y="150"/>
                    </a:lnTo>
                    <a:lnTo>
                      <a:pt x="80" y="150"/>
                    </a:lnTo>
                    <a:close/>
                    <a:moveTo>
                      <a:pt x="51" y="303"/>
                    </a:moveTo>
                    <a:lnTo>
                      <a:pt x="51" y="303"/>
                    </a:lnTo>
                    <a:lnTo>
                      <a:pt x="40" y="299"/>
                    </a:lnTo>
                    <a:lnTo>
                      <a:pt x="30" y="296"/>
                    </a:lnTo>
                    <a:lnTo>
                      <a:pt x="21" y="291"/>
                    </a:lnTo>
                    <a:lnTo>
                      <a:pt x="11" y="285"/>
                    </a:lnTo>
                    <a:lnTo>
                      <a:pt x="11" y="285"/>
                    </a:lnTo>
                    <a:lnTo>
                      <a:pt x="6" y="281"/>
                    </a:lnTo>
                    <a:lnTo>
                      <a:pt x="3" y="276"/>
                    </a:lnTo>
                    <a:lnTo>
                      <a:pt x="2" y="270"/>
                    </a:lnTo>
                    <a:lnTo>
                      <a:pt x="0" y="265"/>
                    </a:lnTo>
                    <a:lnTo>
                      <a:pt x="0" y="258"/>
                    </a:lnTo>
                    <a:lnTo>
                      <a:pt x="3" y="251"/>
                    </a:lnTo>
                    <a:lnTo>
                      <a:pt x="9" y="236"/>
                    </a:lnTo>
                    <a:lnTo>
                      <a:pt x="17" y="222"/>
                    </a:lnTo>
                    <a:lnTo>
                      <a:pt x="27" y="205"/>
                    </a:lnTo>
                    <a:lnTo>
                      <a:pt x="38" y="192"/>
                    </a:lnTo>
                    <a:lnTo>
                      <a:pt x="51" y="178"/>
                    </a:lnTo>
                    <a:lnTo>
                      <a:pt x="51" y="203"/>
                    </a:lnTo>
                    <a:lnTo>
                      <a:pt x="51" y="203"/>
                    </a:lnTo>
                    <a:lnTo>
                      <a:pt x="38" y="215"/>
                    </a:lnTo>
                    <a:lnTo>
                      <a:pt x="27" y="228"/>
                    </a:lnTo>
                    <a:lnTo>
                      <a:pt x="23" y="235"/>
                    </a:lnTo>
                    <a:lnTo>
                      <a:pt x="21" y="242"/>
                    </a:lnTo>
                    <a:lnTo>
                      <a:pt x="18" y="249"/>
                    </a:lnTo>
                    <a:lnTo>
                      <a:pt x="18" y="255"/>
                    </a:lnTo>
                    <a:lnTo>
                      <a:pt x="18" y="255"/>
                    </a:lnTo>
                    <a:lnTo>
                      <a:pt x="18" y="261"/>
                    </a:lnTo>
                    <a:lnTo>
                      <a:pt x="21" y="266"/>
                    </a:lnTo>
                    <a:lnTo>
                      <a:pt x="23" y="270"/>
                    </a:lnTo>
                    <a:lnTo>
                      <a:pt x="27" y="273"/>
                    </a:lnTo>
                    <a:lnTo>
                      <a:pt x="38" y="278"/>
                    </a:lnTo>
                    <a:lnTo>
                      <a:pt x="51" y="282"/>
                    </a:lnTo>
                    <a:lnTo>
                      <a:pt x="51" y="303"/>
                    </a:lnTo>
                    <a:lnTo>
                      <a:pt x="51" y="303"/>
                    </a:lnTo>
                    <a:close/>
                    <a:moveTo>
                      <a:pt x="51" y="211"/>
                    </a:moveTo>
                    <a:lnTo>
                      <a:pt x="51" y="211"/>
                    </a:lnTo>
                    <a:lnTo>
                      <a:pt x="44" y="222"/>
                    </a:lnTo>
                    <a:lnTo>
                      <a:pt x="38" y="232"/>
                    </a:lnTo>
                    <a:lnTo>
                      <a:pt x="34" y="243"/>
                    </a:lnTo>
                    <a:lnTo>
                      <a:pt x="33" y="253"/>
                    </a:lnTo>
                    <a:lnTo>
                      <a:pt x="33" y="253"/>
                    </a:lnTo>
                    <a:lnTo>
                      <a:pt x="36" y="259"/>
                    </a:lnTo>
                    <a:lnTo>
                      <a:pt x="38" y="265"/>
                    </a:lnTo>
                    <a:lnTo>
                      <a:pt x="44" y="270"/>
                    </a:lnTo>
                    <a:lnTo>
                      <a:pt x="51" y="274"/>
                    </a:lnTo>
                    <a:lnTo>
                      <a:pt x="51" y="21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" name="Freeform 128"/>
              <p:cNvSpPr>
                <a:spLocks noEditPoints="1"/>
              </p:cNvSpPr>
              <p:nvPr/>
            </p:nvSpPr>
            <p:spPr bwMode="auto">
              <a:xfrm>
                <a:off x="6554266" y="3843723"/>
                <a:ext cx="395269" cy="295820"/>
              </a:xfrm>
              <a:custGeom>
                <a:avLst/>
                <a:gdLst>
                  <a:gd name="T0" fmla="*/ 298 w 320"/>
                  <a:gd name="T1" fmla="*/ 57 h 250"/>
                  <a:gd name="T2" fmla="*/ 320 w 320"/>
                  <a:gd name="T3" fmla="*/ 138 h 250"/>
                  <a:gd name="T4" fmla="*/ 303 w 320"/>
                  <a:gd name="T5" fmla="*/ 212 h 250"/>
                  <a:gd name="T6" fmla="*/ 271 w 320"/>
                  <a:gd name="T7" fmla="*/ 245 h 250"/>
                  <a:gd name="T8" fmla="*/ 263 w 320"/>
                  <a:gd name="T9" fmla="*/ 233 h 250"/>
                  <a:gd name="T10" fmla="*/ 279 w 320"/>
                  <a:gd name="T11" fmla="*/ 214 h 250"/>
                  <a:gd name="T12" fmla="*/ 276 w 320"/>
                  <a:gd name="T13" fmla="*/ 191 h 250"/>
                  <a:gd name="T14" fmla="*/ 261 w 320"/>
                  <a:gd name="T15" fmla="*/ 165 h 250"/>
                  <a:gd name="T16" fmla="*/ 287 w 320"/>
                  <a:gd name="T17" fmla="*/ 165 h 250"/>
                  <a:gd name="T18" fmla="*/ 299 w 320"/>
                  <a:gd name="T19" fmla="*/ 153 h 250"/>
                  <a:gd name="T20" fmla="*/ 299 w 320"/>
                  <a:gd name="T21" fmla="*/ 126 h 250"/>
                  <a:gd name="T22" fmla="*/ 283 w 320"/>
                  <a:gd name="T23" fmla="*/ 112 h 250"/>
                  <a:gd name="T24" fmla="*/ 261 w 320"/>
                  <a:gd name="T25" fmla="*/ 100 h 250"/>
                  <a:gd name="T26" fmla="*/ 278 w 320"/>
                  <a:gd name="T27" fmla="*/ 96 h 250"/>
                  <a:gd name="T28" fmla="*/ 287 w 320"/>
                  <a:gd name="T29" fmla="*/ 74 h 250"/>
                  <a:gd name="T30" fmla="*/ 280 w 320"/>
                  <a:gd name="T31" fmla="*/ 58 h 250"/>
                  <a:gd name="T32" fmla="*/ 238 w 320"/>
                  <a:gd name="T33" fmla="*/ 8 h 250"/>
                  <a:gd name="T34" fmla="*/ 261 w 320"/>
                  <a:gd name="T35" fmla="*/ 50 h 250"/>
                  <a:gd name="T36" fmla="*/ 242 w 320"/>
                  <a:gd name="T37" fmla="*/ 59 h 250"/>
                  <a:gd name="T38" fmla="*/ 238 w 320"/>
                  <a:gd name="T39" fmla="*/ 34 h 250"/>
                  <a:gd name="T40" fmla="*/ 261 w 320"/>
                  <a:gd name="T41" fmla="*/ 247 h 250"/>
                  <a:gd name="T42" fmla="*/ 244 w 320"/>
                  <a:gd name="T43" fmla="*/ 235 h 250"/>
                  <a:gd name="T44" fmla="*/ 261 w 320"/>
                  <a:gd name="T45" fmla="*/ 247 h 250"/>
                  <a:gd name="T46" fmla="*/ 261 w 320"/>
                  <a:gd name="T47" fmla="*/ 113 h 250"/>
                  <a:gd name="T48" fmla="*/ 245 w 320"/>
                  <a:gd name="T49" fmla="*/ 135 h 250"/>
                  <a:gd name="T50" fmla="*/ 252 w 320"/>
                  <a:gd name="T51" fmla="*/ 155 h 250"/>
                  <a:gd name="T52" fmla="*/ 256 w 320"/>
                  <a:gd name="T53" fmla="*/ 174 h 250"/>
                  <a:gd name="T54" fmla="*/ 238 w 320"/>
                  <a:gd name="T55" fmla="*/ 82 h 250"/>
                  <a:gd name="T56" fmla="*/ 255 w 320"/>
                  <a:gd name="T57" fmla="*/ 100 h 250"/>
                  <a:gd name="T58" fmla="*/ 238 w 320"/>
                  <a:gd name="T59" fmla="*/ 8 h 250"/>
                  <a:gd name="T60" fmla="*/ 234 w 320"/>
                  <a:gd name="T61" fmla="*/ 20 h 250"/>
                  <a:gd name="T62" fmla="*/ 219 w 320"/>
                  <a:gd name="T63" fmla="*/ 2 h 250"/>
                  <a:gd name="T64" fmla="*/ 219 w 320"/>
                  <a:gd name="T65" fmla="*/ 215 h 250"/>
                  <a:gd name="T66" fmla="*/ 229 w 320"/>
                  <a:gd name="T67" fmla="*/ 227 h 250"/>
                  <a:gd name="T68" fmla="*/ 238 w 320"/>
                  <a:gd name="T69" fmla="*/ 39 h 250"/>
                  <a:gd name="T70" fmla="*/ 238 w 320"/>
                  <a:gd name="T71" fmla="*/ 174 h 250"/>
                  <a:gd name="T72" fmla="*/ 226 w 320"/>
                  <a:gd name="T73" fmla="*/ 184 h 250"/>
                  <a:gd name="T74" fmla="*/ 225 w 320"/>
                  <a:gd name="T75" fmla="*/ 51 h 250"/>
                  <a:gd name="T76" fmla="*/ 238 w 320"/>
                  <a:gd name="T77" fmla="*/ 39 h 250"/>
                  <a:gd name="T78" fmla="*/ 134 w 320"/>
                  <a:gd name="T79" fmla="*/ 8 h 250"/>
                  <a:gd name="T80" fmla="*/ 219 w 320"/>
                  <a:gd name="T81" fmla="*/ 2 h 250"/>
                  <a:gd name="T82" fmla="*/ 211 w 320"/>
                  <a:gd name="T83" fmla="*/ 16 h 250"/>
                  <a:gd name="T84" fmla="*/ 203 w 320"/>
                  <a:gd name="T85" fmla="*/ 42 h 250"/>
                  <a:gd name="T86" fmla="*/ 219 w 320"/>
                  <a:gd name="T87" fmla="*/ 53 h 250"/>
                  <a:gd name="T88" fmla="*/ 218 w 320"/>
                  <a:gd name="T89" fmla="*/ 210 h 250"/>
                  <a:gd name="T90" fmla="*/ 194 w 320"/>
                  <a:gd name="T91" fmla="*/ 230 h 250"/>
                  <a:gd name="T92" fmla="*/ 125 w 320"/>
                  <a:gd name="T93" fmla="*/ 192 h 250"/>
                  <a:gd name="T94" fmla="*/ 68 w 320"/>
                  <a:gd name="T95" fmla="*/ 164 h 250"/>
                  <a:gd name="T96" fmla="*/ 84 w 320"/>
                  <a:gd name="T97" fmla="*/ 159 h 250"/>
                  <a:gd name="T98" fmla="*/ 104 w 320"/>
                  <a:gd name="T99" fmla="*/ 131 h 250"/>
                  <a:gd name="T100" fmla="*/ 95 w 320"/>
                  <a:gd name="T101" fmla="*/ 100 h 250"/>
                  <a:gd name="T102" fmla="*/ 0 w 320"/>
                  <a:gd name="T103" fmla="*/ 136 h 250"/>
                  <a:gd name="T104" fmla="*/ 5 w 320"/>
                  <a:gd name="T105" fmla="*/ 96 h 250"/>
                  <a:gd name="T106" fmla="*/ 45 w 320"/>
                  <a:gd name="T107" fmla="*/ 44 h 250"/>
                  <a:gd name="T108" fmla="*/ 68 w 320"/>
                  <a:gd name="T109" fmla="*/ 88 h 250"/>
                  <a:gd name="T110" fmla="*/ 38 w 320"/>
                  <a:gd name="T111" fmla="*/ 101 h 250"/>
                  <a:gd name="T112" fmla="*/ 31 w 320"/>
                  <a:gd name="T113" fmla="*/ 135 h 250"/>
                  <a:gd name="T114" fmla="*/ 57 w 320"/>
                  <a:gd name="T115" fmla="*/ 162 h 250"/>
                  <a:gd name="T116" fmla="*/ 42 w 320"/>
                  <a:gd name="T117" fmla="*/ 189 h 250"/>
                  <a:gd name="T118" fmla="*/ 3 w 320"/>
                  <a:gd name="T119" fmla="*/ 150 h 2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20" h="250">
                    <a:moveTo>
                      <a:pt x="261" y="19"/>
                    </a:moveTo>
                    <a:lnTo>
                      <a:pt x="261" y="19"/>
                    </a:lnTo>
                    <a:lnTo>
                      <a:pt x="276" y="30"/>
                    </a:lnTo>
                    <a:lnTo>
                      <a:pt x="288" y="42"/>
                    </a:lnTo>
                    <a:lnTo>
                      <a:pt x="298" y="57"/>
                    </a:lnTo>
                    <a:lnTo>
                      <a:pt x="306" y="71"/>
                    </a:lnTo>
                    <a:lnTo>
                      <a:pt x="312" y="88"/>
                    </a:lnTo>
                    <a:lnTo>
                      <a:pt x="316" y="104"/>
                    </a:lnTo>
                    <a:lnTo>
                      <a:pt x="318" y="120"/>
                    </a:lnTo>
                    <a:lnTo>
                      <a:pt x="320" y="138"/>
                    </a:lnTo>
                    <a:lnTo>
                      <a:pt x="320" y="154"/>
                    </a:lnTo>
                    <a:lnTo>
                      <a:pt x="317" y="170"/>
                    </a:lnTo>
                    <a:lnTo>
                      <a:pt x="314" y="185"/>
                    </a:lnTo>
                    <a:lnTo>
                      <a:pt x="310" y="200"/>
                    </a:lnTo>
                    <a:lnTo>
                      <a:pt x="303" y="212"/>
                    </a:lnTo>
                    <a:lnTo>
                      <a:pt x="297" y="223"/>
                    </a:lnTo>
                    <a:lnTo>
                      <a:pt x="290" y="233"/>
                    </a:lnTo>
                    <a:lnTo>
                      <a:pt x="282" y="239"/>
                    </a:lnTo>
                    <a:lnTo>
                      <a:pt x="282" y="239"/>
                    </a:lnTo>
                    <a:lnTo>
                      <a:pt x="271" y="245"/>
                    </a:lnTo>
                    <a:lnTo>
                      <a:pt x="261" y="247"/>
                    </a:lnTo>
                    <a:lnTo>
                      <a:pt x="261" y="233"/>
                    </a:lnTo>
                    <a:lnTo>
                      <a:pt x="261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3" y="233"/>
                    </a:lnTo>
                    <a:lnTo>
                      <a:pt x="268" y="229"/>
                    </a:lnTo>
                    <a:lnTo>
                      <a:pt x="272" y="224"/>
                    </a:lnTo>
                    <a:lnTo>
                      <a:pt x="276" y="219"/>
                    </a:lnTo>
                    <a:lnTo>
                      <a:pt x="279" y="214"/>
                    </a:lnTo>
                    <a:lnTo>
                      <a:pt x="280" y="208"/>
                    </a:lnTo>
                    <a:lnTo>
                      <a:pt x="280" y="203"/>
                    </a:lnTo>
                    <a:lnTo>
                      <a:pt x="279" y="196"/>
                    </a:lnTo>
                    <a:lnTo>
                      <a:pt x="276" y="191"/>
                    </a:lnTo>
                    <a:lnTo>
                      <a:pt x="276" y="191"/>
                    </a:lnTo>
                    <a:lnTo>
                      <a:pt x="274" y="185"/>
                    </a:lnTo>
                    <a:lnTo>
                      <a:pt x="271" y="181"/>
                    </a:lnTo>
                    <a:lnTo>
                      <a:pt x="267" y="178"/>
                    </a:lnTo>
                    <a:lnTo>
                      <a:pt x="261" y="176"/>
                    </a:lnTo>
                    <a:lnTo>
                      <a:pt x="261" y="165"/>
                    </a:lnTo>
                    <a:lnTo>
                      <a:pt x="261" y="165"/>
                    </a:lnTo>
                    <a:lnTo>
                      <a:pt x="268" y="168"/>
                    </a:lnTo>
                    <a:lnTo>
                      <a:pt x="275" y="168"/>
                    </a:lnTo>
                    <a:lnTo>
                      <a:pt x="280" y="168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87" y="165"/>
                    </a:lnTo>
                    <a:lnTo>
                      <a:pt x="293" y="162"/>
                    </a:lnTo>
                    <a:lnTo>
                      <a:pt x="297" y="158"/>
                    </a:lnTo>
                    <a:lnTo>
                      <a:pt x="299" y="153"/>
                    </a:lnTo>
                    <a:lnTo>
                      <a:pt x="302" y="149"/>
                    </a:lnTo>
                    <a:lnTo>
                      <a:pt x="303" y="143"/>
                    </a:lnTo>
                    <a:lnTo>
                      <a:pt x="303" y="136"/>
                    </a:lnTo>
                    <a:lnTo>
                      <a:pt x="302" y="131"/>
                    </a:lnTo>
                    <a:lnTo>
                      <a:pt x="299" y="126"/>
                    </a:lnTo>
                    <a:lnTo>
                      <a:pt x="299" y="126"/>
                    </a:lnTo>
                    <a:lnTo>
                      <a:pt x="297" y="122"/>
                    </a:lnTo>
                    <a:lnTo>
                      <a:pt x="293" y="118"/>
                    </a:lnTo>
                    <a:lnTo>
                      <a:pt x="288" y="113"/>
                    </a:lnTo>
                    <a:lnTo>
                      <a:pt x="283" y="112"/>
                    </a:lnTo>
                    <a:lnTo>
                      <a:pt x="279" y="111"/>
                    </a:lnTo>
                    <a:lnTo>
                      <a:pt x="272" y="109"/>
                    </a:lnTo>
                    <a:lnTo>
                      <a:pt x="267" y="111"/>
                    </a:lnTo>
                    <a:lnTo>
                      <a:pt x="261" y="112"/>
                    </a:lnTo>
                    <a:lnTo>
                      <a:pt x="261" y="100"/>
                    </a:lnTo>
                    <a:lnTo>
                      <a:pt x="261" y="100"/>
                    </a:lnTo>
                    <a:lnTo>
                      <a:pt x="268" y="100"/>
                    </a:lnTo>
                    <a:lnTo>
                      <a:pt x="274" y="99"/>
                    </a:lnTo>
                    <a:lnTo>
                      <a:pt x="274" y="99"/>
                    </a:lnTo>
                    <a:lnTo>
                      <a:pt x="278" y="96"/>
                    </a:lnTo>
                    <a:lnTo>
                      <a:pt x="282" y="92"/>
                    </a:lnTo>
                    <a:lnTo>
                      <a:pt x="284" y="88"/>
                    </a:lnTo>
                    <a:lnTo>
                      <a:pt x="286" y="84"/>
                    </a:lnTo>
                    <a:lnTo>
                      <a:pt x="287" y="78"/>
                    </a:lnTo>
                    <a:lnTo>
                      <a:pt x="287" y="74"/>
                    </a:lnTo>
                    <a:lnTo>
                      <a:pt x="286" y="69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4" y="63"/>
                    </a:lnTo>
                    <a:lnTo>
                      <a:pt x="280" y="58"/>
                    </a:lnTo>
                    <a:lnTo>
                      <a:pt x="275" y="54"/>
                    </a:lnTo>
                    <a:lnTo>
                      <a:pt x="270" y="51"/>
                    </a:lnTo>
                    <a:lnTo>
                      <a:pt x="261" y="50"/>
                    </a:lnTo>
                    <a:lnTo>
                      <a:pt x="261" y="19"/>
                    </a:lnTo>
                    <a:close/>
                    <a:moveTo>
                      <a:pt x="238" y="8"/>
                    </a:moveTo>
                    <a:lnTo>
                      <a:pt x="238" y="8"/>
                    </a:lnTo>
                    <a:lnTo>
                      <a:pt x="251" y="12"/>
                    </a:lnTo>
                    <a:lnTo>
                      <a:pt x="261" y="19"/>
                    </a:lnTo>
                    <a:lnTo>
                      <a:pt x="261" y="50"/>
                    </a:lnTo>
                    <a:lnTo>
                      <a:pt x="261" y="50"/>
                    </a:lnTo>
                    <a:lnTo>
                      <a:pt x="256" y="50"/>
                    </a:lnTo>
                    <a:lnTo>
                      <a:pt x="251" y="53"/>
                    </a:lnTo>
                    <a:lnTo>
                      <a:pt x="251" y="53"/>
                    </a:lnTo>
                    <a:lnTo>
                      <a:pt x="247" y="55"/>
                    </a:lnTo>
                    <a:lnTo>
                      <a:pt x="242" y="59"/>
                    </a:lnTo>
                    <a:lnTo>
                      <a:pt x="240" y="63"/>
                    </a:lnTo>
                    <a:lnTo>
                      <a:pt x="238" y="67"/>
                    </a:lnTo>
                    <a:lnTo>
                      <a:pt x="238" y="39"/>
                    </a:lnTo>
                    <a:lnTo>
                      <a:pt x="238" y="39"/>
                    </a:lnTo>
                    <a:lnTo>
                      <a:pt x="238" y="34"/>
                    </a:lnTo>
                    <a:lnTo>
                      <a:pt x="238" y="27"/>
                    </a:lnTo>
                    <a:lnTo>
                      <a:pt x="238" y="8"/>
                    </a:lnTo>
                    <a:lnTo>
                      <a:pt x="238" y="8"/>
                    </a:lnTo>
                    <a:close/>
                    <a:moveTo>
                      <a:pt x="261" y="247"/>
                    </a:moveTo>
                    <a:lnTo>
                      <a:pt x="261" y="247"/>
                    </a:lnTo>
                    <a:lnTo>
                      <a:pt x="249" y="250"/>
                    </a:lnTo>
                    <a:lnTo>
                      <a:pt x="238" y="250"/>
                    </a:lnTo>
                    <a:lnTo>
                      <a:pt x="238" y="233"/>
                    </a:lnTo>
                    <a:lnTo>
                      <a:pt x="238" y="233"/>
                    </a:lnTo>
                    <a:lnTo>
                      <a:pt x="244" y="235"/>
                    </a:lnTo>
                    <a:lnTo>
                      <a:pt x="249" y="235"/>
                    </a:lnTo>
                    <a:lnTo>
                      <a:pt x="256" y="235"/>
                    </a:lnTo>
                    <a:lnTo>
                      <a:pt x="261" y="233"/>
                    </a:lnTo>
                    <a:lnTo>
                      <a:pt x="261" y="247"/>
                    </a:lnTo>
                    <a:lnTo>
                      <a:pt x="261" y="247"/>
                    </a:lnTo>
                    <a:close/>
                    <a:moveTo>
                      <a:pt x="261" y="100"/>
                    </a:moveTo>
                    <a:lnTo>
                      <a:pt x="261" y="112"/>
                    </a:lnTo>
                    <a:lnTo>
                      <a:pt x="261" y="112"/>
                    </a:lnTo>
                    <a:lnTo>
                      <a:pt x="261" y="113"/>
                    </a:lnTo>
                    <a:lnTo>
                      <a:pt x="261" y="113"/>
                    </a:lnTo>
                    <a:lnTo>
                      <a:pt x="256" y="116"/>
                    </a:lnTo>
                    <a:lnTo>
                      <a:pt x="252" y="120"/>
                    </a:lnTo>
                    <a:lnTo>
                      <a:pt x="249" y="124"/>
                    </a:lnTo>
                    <a:lnTo>
                      <a:pt x="247" y="130"/>
                    </a:lnTo>
                    <a:lnTo>
                      <a:pt x="245" y="135"/>
                    </a:lnTo>
                    <a:lnTo>
                      <a:pt x="245" y="141"/>
                    </a:lnTo>
                    <a:lnTo>
                      <a:pt x="247" y="146"/>
                    </a:lnTo>
                    <a:lnTo>
                      <a:pt x="249" y="151"/>
                    </a:lnTo>
                    <a:lnTo>
                      <a:pt x="249" y="151"/>
                    </a:lnTo>
                    <a:lnTo>
                      <a:pt x="252" y="155"/>
                    </a:lnTo>
                    <a:lnTo>
                      <a:pt x="255" y="159"/>
                    </a:lnTo>
                    <a:lnTo>
                      <a:pt x="261" y="165"/>
                    </a:lnTo>
                    <a:lnTo>
                      <a:pt x="261" y="176"/>
                    </a:lnTo>
                    <a:lnTo>
                      <a:pt x="261" y="176"/>
                    </a:lnTo>
                    <a:lnTo>
                      <a:pt x="256" y="174"/>
                    </a:lnTo>
                    <a:lnTo>
                      <a:pt x="251" y="173"/>
                    </a:lnTo>
                    <a:lnTo>
                      <a:pt x="244" y="173"/>
                    </a:lnTo>
                    <a:lnTo>
                      <a:pt x="238" y="174"/>
                    </a:lnTo>
                    <a:lnTo>
                      <a:pt x="238" y="82"/>
                    </a:lnTo>
                    <a:lnTo>
                      <a:pt x="238" y="82"/>
                    </a:lnTo>
                    <a:lnTo>
                      <a:pt x="240" y="86"/>
                    </a:lnTo>
                    <a:lnTo>
                      <a:pt x="240" y="86"/>
                    </a:lnTo>
                    <a:lnTo>
                      <a:pt x="244" y="92"/>
                    </a:lnTo>
                    <a:lnTo>
                      <a:pt x="249" y="97"/>
                    </a:lnTo>
                    <a:lnTo>
                      <a:pt x="255" y="100"/>
                    </a:lnTo>
                    <a:lnTo>
                      <a:pt x="261" y="100"/>
                    </a:lnTo>
                    <a:lnTo>
                      <a:pt x="261" y="100"/>
                    </a:lnTo>
                    <a:close/>
                    <a:moveTo>
                      <a:pt x="219" y="2"/>
                    </a:moveTo>
                    <a:lnTo>
                      <a:pt x="219" y="2"/>
                    </a:lnTo>
                    <a:lnTo>
                      <a:pt x="238" y="8"/>
                    </a:lnTo>
                    <a:lnTo>
                      <a:pt x="238" y="27"/>
                    </a:lnTo>
                    <a:lnTo>
                      <a:pt x="238" y="27"/>
                    </a:lnTo>
                    <a:lnTo>
                      <a:pt x="237" y="24"/>
                    </a:lnTo>
                    <a:lnTo>
                      <a:pt x="237" y="24"/>
                    </a:lnTo>
                    <a:lnTo>
                      <a:pt x="234" y="20"/>
                    </a:lnTo>
                    <a:lnTo>
                      <a:pt x="230" y="17"/>
                    </a:lnTo>
                    <a:lnTo>
                      <a:pt x="225" y="15"/>
                    </a:lnTo>
                    <a:lnTo>
                      <a:pt x="219" y="15"/>
                    </a:lnTo>
                    <a:lnTo>
                      <a:pt x="219" y="2"/>
                    </a:lnTo>
                    <a:lnTo>
                      <a:pt x="219" y="2"/>
                    </a:lnTo>
                    <a:close/>
                    <a:moveTo>
                      <a:pt x="238" y="250"/>
                    </a:moveTo>
                    <a:lnTo>
                      <a:pt x="238" y="250"/>
                    </a:lnTo>
                    <a:lnTo>
                      <a:pt x="229" y="247"/>
                    </a:lnTo>
                    <a:lnTo>
                      <a:pt x="219" y="245"/>
                    </a:lnTo>
                    <a:lnTo>
                      <a:pt x="219" y="215"/>
                    </a:lnTo>
                    <a:lnTo>
                      <a:pt x="219" y="215"/>
                    </a:lnTo>
                    <a:lnTo>
                      <a:pt x="221" y="218"/>
                    </a:lnTo>
                    <a:lnTo>
                      <a:pt x="221" y="218"/>
                    </a:lnTo>
                    <a:lnTo>
                      <a:pt x="225" y="223"/>
                    </a:lnTo>
                    <a:lnTo>
                      <a:pt x="229" y="227"/>
                    </a:lnTo>
                    <a:lnTo>
                      <a:pt x="233" y="231"/>
                    </a:lnTo>
                    <a:lnTo>
                      <a:pt x="238" y="233"/>
                    </a:lnTo>
                    <a:lnTo>
                      <a:pt x="238" y="250"/>
                    </a:lnTo>
                    <a:lnTo>
                      <a:pt x="238" y="250"/>
                    </a:lnTo>
                    <a:close/>
                    <a:moveTo>
                      <a:pt x="238" y="39"/>
                    </a:moveTo>
                    <a:lnTo>
                      <a:pt x="238" y="67"/>
                    </a:lnTo>
                    <a:lnTo>
                      <a:pt x="238" y="67"/>
                    </a:lnTo>
                    <a:lnTo>
                      <a:pt x="237" y="74"/>
                    </a:lnTo>
                    <a:lnTo>
                      <a:pt x="238" y="82"/>
                    </a:lnTo>
                    <a:lnTo>
                      <a:pt x="238" y="174"/>
                    </a:lnTo>
                    <a:lnTo>
                      <a:pt x="238" y="174"/>
                    </a:lnTo>
                    <a:lnTo>
                      <a:pt x="236" y="176"/>
                    </a:lnTo>
                    <a:lnTo>
                      <a:pt x="236" y="176"/>
                    </a:lnTo>
                    <a:lnTo>
                      <a:pt x="230" y="180"/>
                    </a:lnTo>
                    <a:lnTo>
                      <a:pt x="226" y="184"/>
                    </a:lnTo>
                    <a:lnTo>
                      <a:pt x="222" y="188"/>
                    </a:lnTo>
                    <a:lnTo>
                      <a:pt x="219" y="193"/>
                    </a:lnTo>
                    <a:lnTo>
                      <a:pt x="219" y="53"/>
                    </a:lnTo>
                    <a:lnTo>
                      <a:pt x="219" y="53"/>
                    </a:lnTo>
                    <a:lnTo>
                      <a:pt x="225" y="51"/>
                    </a:lnTo>
                    <a:lnTo>
                      <a:pt x="229" y="50"/>
                    </a:lnTo>
                    <a:lnTo>
                      <a:pt x="229" y="50"/>
                    </a:lnTo>
                    <a:lnTo>
                      <a:pt x="234" y="46"/>
                    </a:lnTo>
                    <a:lnTo>
                      <a:pt x="238" y="39"/>
                    </a:lnTo>
                    <a:lnTo>
                      <a:pt x="238" y="39"/>
                    </a:lnTo>
                    <a:close/>
                    <a:moveTo>
                      <a:pt x="68" y="31"/>
                    </a:moveTo>
                    <a:lnTo>
                      <a:pt x="68" y="31"/>
                    </a:lnTo>
                    <a:lnTo>
                      <a:pt x="91" y="21"/>
                    </a:lnTo>
                    <a:lnTo>
                      <a:pt x="112" y="13"/>
                    </a:lnTo>
                    <a:lnTo>
                      <a:pt x="134" y="8"/>
                    </a:lnTo>
                    <a:lnTo>
                      <a:pt x="153" y="4"/>
                    </a:lnTo>
                    <a:lnTo>
                      <a:pt x="172" y="1"/>
                    </a:lnTo>
                    <a:lnTo>
                      <a:pt x="190" y="0"/>
                    </a:lnTo>
                    <a:lnTo>
                      <a:pt x="205" y="1"/>
                    </a:lnTo>
                    <a:lnTo>
                      <a:pt x="219" y="2"/>
                    </a:lnTo>
                    <a:lnTo>
                      <a:pt x="219" y="15"/>
                    </a:lnTo>
                    <a:lnTo>
                      <a:pt x="219" y="15"/>
                    </a:lnTo>
                    <a:lnTo>
                      <a:pt x="215" y="15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11" y="16"/>
                    </a:lnTo>
                    <a:lnTo>
                      <a:pt x="206" y="20"/>
                    </a:lnTo>
                    <a:lnTo>
                      <a:pt x="202" y="27"/>
                    </a:lnTo>
                    <a:lnTo>
                      <a:pt x="200" y="34"/>
                    </a:lnTo>
                    <a:lnTo>
                      <a:pt x="203" y="42"/>
                    </a:lnTo>
                    <a:lnTo>
                      <a:pt x="203" y="42"/>
                    </a:lnTo>
                    <a:lnTo>
                      <a:pt x="206" y="46"/>
                    </a:lnTo>
                    <a:lnTo>
                      <a:pt x="210" y="50"/>
                    </a:lnTo>
                    <a:lnTo>
                      <a:pt x="215" y="51"/>
                    </a:lnTo>
                    <a:lnTo>
                      <a:pt x="219" y="53"/>
                    </a:lnTo>
                    <a:lnTo>
                      <a:pt x="219" y="193"/>
                    </a:lnTo>
                    <a:lnTo>
                      <a:pt x="219" y="193"/>
                    </a:lnTo>
                    <a:lnTo>
                      <a:pt x="218" y="199"/>
                    </a:lnTo>
                    <a:lnTo>
                      <a:pt x="218" y="204"/>
                    </a:lnTo>
                    <a:lnTo>
                      <a:pt x="218" y="210"/>
                    </a:lnTo>
                    <a:lnTo>
                      <a:pt x="219" y="215"/>
                    </a:lnTo>
                    <a:lnTo>
                      <a:pt x="219" y="245"/>
                    </a:lnTo>
                    <a:lnTo>
                      <a:pt x="219" y="245"/>
                    </a:lnTo>
                    <a:lnTo>
                      <a:pt x="207" y="238"/>
                    </a:lnTo>
                    <a:lnTo>
                      <a:pt x="194" y="230"/>
                    </a:lnTo>
                    <a:lnTo>
                      <a:pt x="169" y="212"/>
                    </a:lnTo>
                    <a:lnTo>
                      <a:pt x="157" y="203"/>
                    </a:lnTo>
                    <a:lnTo>
                      <a:pt x="145" y="196"/>
                    </a:lnTo>
                    <a:lnTo>
                      <a:pt x="131" y="192"/>
                    </a:lnTo>
                    <a:lnTo>
                      <a:pt x="125" y="192"/>
                    </a:lnTo>
                    <a:lnTo>
                      <a:pt x="118" y="192"/>
                    </a:lnTo>
                    <a:lnTo>
                      <a:pt x="118" y="192"/>
                    </a:lnTo>
                    <a:lnTo>
                      <a:pt x="92" y="193"/>
                    </a:lnTo>
                    <a:lnTo>
                      <a:pt x="68" y="193"/>
                    </a:lnTo>
                    <a:lnTo>
                      <a:pt x="68" y="164"/>
                    </a:lnTo>
                    <a:lnTo>
                      <a:pt x="68" y="164"/>
                    </a:lnTo>
                    <a:lnTo>
                      <a:pt x="76" y="162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84" y="159"/>
                    </a:lnTo>
                    <a:lnTo>
                      <a:pt x="91" y="155"/>
                    </a:lnTo>
                    <a:lnTo>
                      <a:pt x="96" y="150"/>
                    </a:lnTo>
                    <a:lnTo>
                      <a:pt x="100" y="145"/>
                    </a:lnTo>
                    <a:lnTo>
                      <a:pt x="103" y="138"/>
                    </a:lnTo>
                    <a:lnTo>
                      <a:pt x="104" y="131"/>
                    </a:lnTo>
                    <a:lnTo>
                      <a:pt x="104" y="123"/>
                    </a:lnTo>
                    <a:lnTo>
                      <a:pt x="103" y="116"/>
                    </a:lnTo>
                    <a:lnTo>
                      <a:pt x="100" y="109"/>
                    </a:lnTo>
                    <a:lnTo>
                      <a:pt x="100" y="109"/>
                    </a:lnTo>
                    <a:lnTo>
                      <a:pt x="95" y="100"/>
                    </a:lnTo>
                    <a:lnTo>
                      <a:pt x="87" y="93"/>
                    </a:lnTo>
                    <a:lnTo>
                      <a:pt x="77" y="89"/>
                    </a:lnTo>
                    <a:lnTo>
                      <a:pt x="68" y="88"/>
                    </a:lnTo>
                    <a:lnTo>
                      <a:pt x="68" y="31"/>
                    </a:lnTo>
                    <a:close/>
                    <a:moveTo>
                      <a:pt x="0" y="136"/>
                    </a:moveTo>
                    <a:lnTo>
                      <a:pt x="0" y="136"/>
                    </a:lnTo>
                    <a:lnTo>
                      <a:pt x="0" y="124"/>
                    </a:lnTo>
                    <a:lnTo>
                      <a:pt x="0" y="115"/>
                    </a:lnTo>
                    <a:lnTo>
                      <a:pt x="3" y="104"/>
                    </a:lnTo>
                    <a:lnTo>
                      <a:pt x="5" y="96"/>
                    </a:lnTo>
                    <a:lnTo>
                      <a:pt x="10" y="86"/>
                    </a:lnTo>
                    <a:lnTo>
                      <a:pt x="14" y="78"/>
                    </a:lnTo>
                    <a:lnTo>
                      <a:pt x="24" y="65"/>
                    </a:lnTo>
                    <a:lnTo>
                      <a:pt x="35" y="53"/>
                    </a:lnTo>
                    <a:lnTo>
                      <a:pt x="45" y="44"/>
                    </a:lnTo>
                    <a:lnTo>
                      <a:pt x="54" y="38"/>
                    </a:lnTo>
                    <a:lnTo>
                      <a:pt x="54" y="38"/>
                    </a:lnTo>
                    <a:lnTo>
                      <a:pt x="68" y="31"/>
                    </a:lnTo>
                    <a:lnTo>
                      <a:pt x="68" y="88"/>
                    </a:lnTo>
                    <a:lnTo>
                      <a:pt x="68" y="88"/>
                    </a:lnTo>
                    <a:lnTo>
                      <a:pt x="58" y="89"/>
                    </a:lnTo>
                    <a:lnTo>
                      <a:pt x="50" y="92"/>
                    </a:lnTo>
                    <a:lnTo>
                      <a:pt x="50" y="92"/>
                    </a:lnTo>
                    <a:lnTo>
                      <a:pt x="43" y="96"/>
                    </a:lnTo>
                    <a:lnTo>
                      <a:pt x="38" y="101"/>
                    </a:lnTo>
                    <a:lnTo>
                      <a:pt x="34" y="108"/>
                    </a:lnTo>
                    <a:lnTo>
                      <a:pt x="31" y="113"/>
                    </a:lnTo>
                    <a:lnTo>
                      <a:pt x="30" y="122"/>
                    </a:lnTo>
                    <a:lnTo>
                      <a:pt x="30" y="128"/>
                    </a:lnTo>
                    <a:lnTo>
                      <a:pt x="31" y="135"/>
                    </a:lnTo>
                    <a:lnTo>
                      <a:pt x="34" y="143"/>
                    </a:lnTo>
                    <a:lnTo>
                      <a:pt x="34" y="143"/>
                    </a:lnTo>
                    <a:lnTo>
                      <a:pt x="39" y="151"/>
                    </a:lnTo>
                    <a:lnTo>
                      <a:pt x="47" y="158"/>
                    </a:lnTo>
                    <a:lnTo>
                      <a:pt x="57" y="162"/>
                    </a:lnTo>
                    <a:lnTo>
                      <a:pt x="68" y="164"/>
                    </a:lnTo>
                    <a:lnTo>
                      <a:pt x="68" y="193"/>
                    </a:lnTo>
                    <a:lnTo>
                      <a:pt x="68" y="193"/>
                    </a:lnTo>
                    <a:lnTo>
                      <a:pt x="54" y="192"/>
                    </a:lnTo>
                    <a:lnTo>
                      <a:pt x="42" y="189"/>
                    </a:lnTo>
                    <a:lnTo>
                      <a:pt x="31" y="185"/>
                    </a:lnTo>
                    <a:lnTo>
                      <a:pt x="22" y="178"/>
                    </a:lnTo>
                    <a:lnTo>
                      <a:pt x="14" y="172"/>
                    </a:lnTo>
                    <a:lnTo>
                      <a:pt x="8" y="162"/>
                    </a:lnTo>
                    <a:lnTo>
                      <a:pt x="3" y="150"/>
                    </a:lnTo>
                    <a:lnTo>
                      <a:pt x="0" y="136"/>
                    </a:lnTo>
                    <a:lnTo>
                      <a:pt x="0" y="13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" name="Freeform 140"/>
              <p:cNvSpPr/>
              <p:nvPr/>
            </p:nvSpPr>
            <p:spPr bwMode="auto">
              <a:xfrm>
                <a:off x="5897130" y="1794282"/>
                <a:ext cx="401445" cy="313570"/>
              </a:xfrm>
              <a:custGeom>
                <a:avLst/>
                <a:gdLst>
                  <a:gd name="T0" fmla="*/ 166 w 325"/>
                  <a:gd name="T1" fmla="*/ 265 h 265"/>
                  <a:gd name="T2" fmla="*/ 166 w 325"/>
                  <a:gd name="T3" fmla="*/ 265 h 265"/>
                  <a:gd name="T4" fmla="*/ 169 w 325"/>
                  <a:gd name="T5" fmla="*/ 263 h 265"/>
                  <a:gd name="T6" fmla="*/ 177 w 325"/>
                  <a:gd name="T7" fmla="*/ 257 h 265"/>
                  <a:gd name="T8" fmla="*/ 189 w 325"/>
                  <a:gd name="T9" fmla="*/ 250 h 265"/>
                  <a:gd name="T10" fmla="*/ 198 w 325"/>
                  <a:gd name="T11" fmla="*/ 246 h 265"/>
                  <a:gd name="T12" fmla="*/ 207 w 325"/>
                  <a:gd name="T13" fmla="*/ 244 h 265"/>
                  <a:gd name="T14" fmla="*/ 218 w 325"/>
                  <a:gd name="T15" fmla="*/ 241 h 265"/>
                  <a:gd name="T16" fmla="*/ 230 w 325"/>
                  <a:gd name="T17" fmla="*/ 240 h 265"/>
                  <a:gd name="T18" fmla="*/ 242 w 325"/>
                  <a:gd name="T19" fmla="*/ 240 h 265"/>
                  <a:gd name="T20" fmla="*/ 257 w 325"/>
                  <a:gd name="T21" fmla="*/ 241 h 265"/>
                  <a:gd name="T22" fmla="*/ 272 w 325"/>
                  <a:gd name="T23" fmla="*/ 242 h 265"/>
                  <a:gd name="T24" fmla="*/ 288 w 325"/>
                  <a:gd name="T25" fmla="*/ 248 h 265"/>
                  <a:gd name="T26" fmla="*/ 306 w 325"/>
                  <a:gd name="T27" fmla="*/ 255 h 265"/>
                  <a:gd name="T28" fmla="*/ 325 w 325"/>
                  <a:gd name="T29" fmla="*/ 263 h 265"/>
                  <a:gd name="T30" fmla="*/ 325 w 325"/>
                  <a:gd name="T31" fmla="*/ 26 h 265"/>
                  <a:gd name="T32" fmla="*/ 325 w 325"/>
                  <a:gd name="T33" fmla="*/ 26 h 265"/>
                  <a:gd name="T34" fmla="*/ 307 w 325"/>
                  <a:gd name="T35" fmla="*/ 18 h 265"/>
                  <a:gd name="T36" fmla="*/ 288 w 325"/>
                  <a:gd name="T37" fmla="*/ 9 h 265"/>
                  <a:gd name="T38" fmla="*/ 265 w 325"/>
                  <a:gd name="T39" fmla="*/ 4 h 265"/>
                  <a:gd name="T40" fmla="*/ 253 w 325"/>
                  <a:gd name="T41" fmla="*/ 1 h 265"/>
                  <a:gd name="T42" fmla="*/ 240 w 325"/>
                  <a:gd name="T43" fmla="*/ 0 h 265"/>
                  <a:gd name="T44" fmla="*/ 226 w 325"/>
                  <a:gd name="T45" fmla="*/ 0 h 265"/>
                  <a:gd name="T46" fmla="*/ 212 w 325"/>
                  <a:gd name="T47" fmla="*/ 1 h 265"/>
                  <a:gd name="T48" fmla="*/ 199 w 325"/>
                  <a:gd name="T49" fmla="*/ 4 h 265"/>
                  <a:gd name="T50" fmla="*/ 187 w 325"/>
                  <a:gd name="T51" fmla="*/ 8 h 265"/>
                  <a:gd name="T52" fmla="*/ 175 w 325"/>
                  <a:gd name="T53" fmla="*/ 16 h 265"/>
                  <a:gd name="T54" fmla="*/ 162 w 325"/>
                  <a:gd name="T55" fmla="*/ 26 h 265"/>
                  <a:gd name="T56" fmla="*/ 0 w 325"/>
                  <a:gd name="T57" fmla="*/ 26 h 265"/>
                  <a:gd name="T58" fmla="*/ 0 w 325"/>
                  <a:gd name="T59" fmla="*/ 264 h 265"/>
                  <a:gd name="T60" fmla="*/ 166 w 325"/>
                  <a:gd name="T61" fmla="*/ 265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25" h="265">
                    <a:moveTo>
                      <a:pt x="166" y="265"/>
                    </a:moveTo>
                    <a:lnTo>
                      <a:pt x="166" y="265"/>
                    </a:lnTo>
                    <a:lnTo>
                      <a:pt x="169" y="263"/>
                    </a:lnTo>
                    <a:lnTo>
                      <a:pt x="177" y="257"/>
                    </a:lnTo>
                    <a:lnTo>
                      <a:pt x="189" y="250"/>
                    </a:lnTo>
                    <a:lnTo>
                      <a:pt x="198" y="246"/>
                    </a:lnTo>
                    <a:lnTo>
                      <a:pt x="207" y="244"/>
                    </a:lnTo>
                    <a:lnTo>
                      <a:pt x="218" y="241"/>
                    </a:lnTo>
                    <a:lnTo>
                      <a:pt x="230" y="240"/>
                    </a:lnTo>
                    <a:lnTo>
                      <a:pt x="242" y="240"/>
                    </a:lnTo>
                    <a:lnTo>
                      <a:pt x="257" y="241"/>
                    </a:lnTo>
                    <a:lnTo>
                      <a:pt x="272" y="242"/>
                    </a:lnTo>
                    <a:lnTo>
                      <a:pt x="288" y="248"/>
                    </a:lnTo>
                    <a:lnTo>
                      <a:pt x="306" y="255"/>
                    </a:lnTo>
                    <a:lnTo>
                      <a:pt x="325" y="263"/>
                    </a:lnTo>
                    <a:lnTo>
                      <a:pt x="325" y="26"/>
                    </a:lnTo>
                    <a:lnTo>
                      <a:pt x="325" y="26"/>
                    </a:lnTo>
                    <a:lnTo>
                      <a:pt x="307" y="18"/>
                    </a:lnTo>
                    <a:lnTo>
                      <a:pt x="288" y="9"/>
                    </a:lnTo>
                    <a:lnTo>
                      <a:pt x="265" y="4"/>
                    </a:lnTo>
                    <a:lnTo>
                      <a:pt x="253" y="1"/>
                    </a:lnTo>
                    <a:lnTo>
                      <a:pt x="240" y="0"/>
                    </a:lnTo>
                    <a:lnTo>
                      <a:pt x="226" y="0"/>
                    </a:lnTo>
                    <a:lnTo>
                      <a:pt x="212" y="1"/>
                    </a:lnTo>
                    <a:lnTo>
                      <a:pt x="199" y="4"/>
                    </a:lnTo>
                    <a:lnTo>
                      <a:pt x="187" y="8"/>
                    </a:lnTo>
                    <a:lnTo>
                      <a:pt x="175" y="16"/>
                    </a:lnTo>
                    <a:lnTo>
                      <a:pt x="162" y="26"/>
                    </a:lnTo>
                    <a:lnTo>
                      <a:pt x="0" y="26"/>
                    </a:lnTo>
                    <a:lnTo>
                      <a:pt x="0" y="264"/>
                    </a:lnTo>
                    <a:lnTo>
                      <a:pt x="166" y="2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" name="Freeform 141"/>
              <p:cNvSpPr>
                <a:spLocks noEditPoints="1"/>
              </p:cNvSpPr>
              <p:nvPr/>
            </p:nvSpPr>
            <p:spPr bwMode="auto">
              <a:xfrm>
                <a:off x="5929246" y="3712380"/>
                <a:ext cx="489146" cy="386934"/>
              </a:xfrm>
              <a:custGeom>
                <a:avLst/>
                <a:gdLst>
                  <a:gd name="T0" fmla="*/ 365 w 396"/>
                  <a:gd name="T1" fmla="*/ 0 h 327"/>
                  <a:gd name="T2" fmla="*/ 383 w 396"/>
                  <a:gd name="T3" fmla="*/ 5 h 327"/>
                  <a:gd name="T4" fmla="*/ 394 w 396"/>
                  <a:gd name="T5" fmla="*/ 19 h 327"/>
                  <a:gd name="T6" fmla="*/ 396 w 396"/>
                  <a:gd name="T7" fmla="*/ 197 h 327"/>
                  <a:gd name="T8" fmla="*/ 394 w 396"/>
                  <a:gd name="T9" fmla="*/ 210 h 327"/>
                  <a:gd name="T10" fmla="*/ 383 w 396"/>
                  <a:gd name="T11" fmla="*/ 224 h 327"/>
                  <a:gd name="T12" fmla="*/ 365 w 396"/>
                  <a:gd name="T13" fmla="*/ 230 h 327"/>
                  <a:gd name="T14" fmla="*/ 295 w 396"/>
                  <a:gd name="T15" fmla="*/ 260 h 327"/>
                  <a:gd name="T16" fmla="*/ 307 w 396"/>
                  <a:gd name="T17" fmla="*/ 262 h 327"/>
                  <a:gd name="T18" fmla="*/ 321 w 396"/>
                  <a:gd name="T19" fmla="*/ 273 h 327"/>
                  <a:gd name="T20" fmla="*/ 326 w 396"/>
                  <a:gd name="T21" fmla="*/ 291 h 327"/>
                  <a:gd name="T22" fmla="*/ 326 w 396"/>
                  <a:gd name="T23" fmla="*/ 302 h 327"/>
                  <a:gd name="T24" fmla="*/ 318 w 396"/>
                  <a:gd name="T25" fmla="*/ 318 h 327"/>
                  <a:gd name="T26" fmla="*/ 302 w 396"/>
                  <a:gd name="T27" fmla="*/ 326 h 327"/>
                  <a:gd name="T28" fmla="*/ 199 w 396"/>
                  <a:gd name="T29" fmla="*/ 208 h 327"/>
                  <a:gd name="T30" fmla="*/ 348 w 396"/>
                  <a:gd name="T31" fmla="*/ 208 h 327"/>
                  <a:gd name="T32" fmla="*/ 361 w 396"/>
                  <a:gd name="T33" fmla="*/ 204 h 327"/>
                  <a:gd name="T34" fmla="*/ 371 w 396"/>
                  <a:gd name="T35" fmla="*/ 192 h 327"/>
                  <a:gd name="T36" fmla="*/ 373 w 396"/>
                  <a:gd name="T37" fmla="*/ 47 h 327"/>
                  <a:gd name="T38" fmla="*/ 371 w 396"/>
                  <a:gd name="T39" fmla="*/ 36 h 327"/>
                  <a:gd name="T40" fmla="*/ 361 w 396"/>
                  <a:gd name="T41" fmla="*/ 25 h 327"/>
                  <a:gd name="T42" fmla="*/ 348 w 396"/>
                  <a:gd name="T43" fmla="*/ 20 h 327"/>
                  <a:gd name="T44" fmla="*/ 127 w 396"/>
                  <a:gd name="T45" fmla="*/ 260 h 327"/>
                  <a:gd name="T46" fmla="*/ 127 w 396"/>
                  <a:gd name="T47" fmla="*/ 230 h 327"/>
                  <a:gd name="T48" fmla="*/ 199 w 396"/>
                  <a:gd name="T49" fmla="*/ 327 h 327"/>
                  <a:gd name="T50" fmla="*/ 154 w 396"/>
                  <a:gd name="T51" fmla="*/ 288 h 327"/>
                  <a:gd name="T52" fmla="*/ 158 w 396"/>
                  <a:gd name="T53" fmla="*/ 287 h 327"/>
                  <a:gd name="T54" fmla="*/ 159 w 396"/>
                  <a:gd name="T55" fmla="*/ 283 h 327"/>
                  <a:gd name="T56" fmla="*/ 155 w 396"/>
                  <a:gd name="T57" fmla="*/ 277 h 327"/>
                  <a:gd name="T58" fmla="*/ 127 w 396"/>
                  <a:gd name="T59" fmla="*/ 260 h 327"/>
                  <a:gd name="T60" fmla="*/ 199 w 396"/>
                  <a:gd name="T61" fmla="*/ 0 h 327"/>
                  <a:gd name="T62" fmla="*/ 127 w 396"/>
                  <a:gd name="T63" fmla="*/ 0 h 327"/>
                  <a:gd name="T64" fmla="*/ 127 w 396"/>
                  <a:gd name="T65" fmla="*/ 276 h 327"/>
                  <a:gd name="T66" fmla="*/ 97 w 396"/>
                  <a:gd name="T67" fmla="*/ 277 h 327"/>
                  <a:gd name="T68" fmla="*/ 94 w 396"/>
                  <a:gd name="T69" fmla="*/ 283 h 327"/>
                  <a:gd name="T70" fmla="*/ 96 w 396"/>
                  <a:gd name="T71" fmla="*/ 287 h 327"/>
                  <a:gd name="T72" fmla="*/ 100 w 396"/>
                  <a:gd name="T73" fmla="*/ 288 h 327"/>
                  <a:gd name="T74" fmla="*/ 101 w 396"/>
                  <a:gd name="T75" fmla="*/ 327 h 327"/>
                  <a:gd name="T76" fmla="*/ 88 w 396"/>
                  <a:gd name="T77" fmla="*/ 325 h 327"/>
                  <a:gd name="T78" fmla="*/ 74 w 396"/>
                  <a:gd name="T79" fmla="*/ 314 h 327"/>
                  <a:gd name="T80" fmla="*/ 69 w 396"/>
                  <a:gd name="T81" fmla="*/ 295 h 327"/>
                  <a:gd name="T82" fmla="*/ 70 w 396"/>
                  <a:gd name="T83" fmla="*/ 285 h 327"/>
                  <a:gd name="T84" fmla="*/ 78 w 396"/>
                  <a:gd name="T85" fmla="*/ 269 h 327"/>
                  <a:gd name="T86" fmla="*/ 94 w 396"/>
                  <a:gd name="T87" fmla="*/ 260 h 327"/>
                  <a:gd name="T88" fmla="*/ 127 w 396"/>
                  <a:gd name="T89" fmla="*/ 230 h 327"/>
                  <a:gd name="T90" fmla="*/ 25 w 396"/>
                  <a:gd name="T91" fmla="*/ 229 h 327"/>
                  <a:gd name="T92" fmla="*/ 9 w 396"/>
                  <a:gd name="T93" fmla="*/ 220 h 327"/>
                  <a:gd name="T94" fmla="*/ 1 w 396"/>
                  <a:gd name="T95" fmla="*/ 204 h 327"/>
                  <a:gd name="T96" fmla="*/ 0 w 396"/>
                  <a:gd name="T97" fmla="*/ 31 h 327"/>
                  <a:gd name="T98" fmla="*/ 5 w 396"/>
                  <a:gd name="T99" fmla="*/ 13 h 327"/>
                  <a:gd name="T100" fmla="*/ 20 w 396"/>
                  <a:gd name="T101" fmla="*/ 2 h 327"/>
                  <a:gd name="T102" fmla="*/ 127 w 396"/>
                  <a:gd name="T103" fmla="*/ 0 h 327"/>
                  <a:gd name="T104" fmla="*/ 50 w 396"/>
                  <a:gd name="T105" fmla="*/ 20 h 327"/>
                  <a:gd name="T106" fmla="*/ 35 w 396"/>
                  <a:gd name="T107" fmla="*/ 25 h 327"/>
                  <a:gd name="T108" fmla="*/ 25 w 396"/>
                  <a:gd name="T109" fmla="*/ 36 h 327"/>
                  <a:gd name="T110" fmla="*/ 24 w 396"/>
                  <a:gd name="T111" fmla="*/ 182 h 327"/>
                  <a:gd name="T112" fmla="*/ 25 w 396"/>
                  <a:gd name="T113" fmla="*/ 192 h 327"/>
                  <a:gd name="T114" fmla="*/ 35 w 396"/>
                  <a:gd name="T115" fmla="*/ 204 h 327"/>
                  <a:gd name="T116" fmla="*/ 50 w 396"/>
                  <a:gd name="T117" fmla="*/ 208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396" h="327">
                    <a:moveTo>
                      <a:pt x="199" y="0"/>
                    </a:moveTo>
                    <a:lnTo>
                      <a:pt x="365" y="0"/>
                    </a:lnTo>
                    <a:lnTo>
                      <a:pt x="365" y="0"/>
                    </a:lnTo>
                    <a:lnTo>
                      <a:pt x="372" y="0"/>
                    </a:lnTo>
                    <a:lnTo>
                      <a:pt x="377" y="2"/>
                    </a:lnTo>
                    <a:lnTo>
                      <a:pt x="383" y="5"/>
                    </a:lnTo>
                    <a:lnTo>
                      <a:pt x="387" y="9"/>
                    </a:lnTo>
                    <a:lnTo>
                      <a:pt x="391" y="13"/>
                    </a:lnTo>
                    <a:lnTo>
                      <a:pt x="394" y="19"/>
                    </a:lnTo>
                    <a:lnTo>
                      <a:pt x="396" y="24"/>
                    </a:lnTo>
                    <a:lnTo>
                      <a:pt x="396" y="31"/>
                    </a:lnTo>
                    <a:lnTo>
                      <a:pt x="396" y="197"/>
                    </a:lnTo>
                    <a:lnTo>
                      <a:pt x="396" y="197"/>
                    </a:lnTo>
                    <a:lnTo>
                      <a:pt x="396" y="204"/>
                    </a:lnTo>
                    <a:lnTo>
                      <a:pt x="394" y="210"/>
                    </a:lnTo>
                    <a:lnTo>
                      <a:pt x="391" y="215"/>
                    </a:lnTo>
                    <a:lnTo>
                      <a:pt x="387" y="220"/>
                    </a:lnTo>
                    <a:lnTo>
                      <a:pt x="383" y="224"/>
                    </a:lnTo>
                    <a:lnTo>
                      <a:pt x="377" y="227"/>
                    </a:lnTo>
                    <a:lnTo>
                      <a:pt x="372" y="229"/>
                    </a:lnTo>
                    <a:lnTo>
                      <a:pt x="365" y="230"/>
                    </a:lnTo>
                    <a:lnTo>
                      <a:pt x="238" y="230"/>
                    </a:lnTo>
                    <a:lnTo>
                      <a:pt x="238" y="260"/>
                    </a:lnTo>
                    <a:lnTo>
                      <a:pt x="295" y="260"/>
                    </a:lnTo>
                    <a:lnTo>
                      <a:pt x="295" y="260"/>
                    </a:lnTo>
                    <a:lnTo>
                      <a:pt x="302" y="260"/>
                    </a:lnTo>
                    <a:lnTo>
                      <a:pt x="307" y="262"/>
                    </a:lnTo>
                    <a:lnTo>
                      <a:pt x="312" y="265"/>
                    </a:lnTo>
                    <a:lnTo>
                      <a:pt x="318" y="269"/>
                    </a:lnTo>
                    <a:lnTo>
                      <a:pt x="321" y="273"/>
                    </a:lnTo>
                    <a:lnTo>
                      <a:pt x="325" y="279"/>
                    </a:lnTo>
                    <a:lnTo>
                      <a:pt x="326" y="285"/>
                    </a:lnTo>
                    <a:lnTo>
                      <a:pt x="326" y="291"/>
                    </a:lnTo>
                    <a:lnTo>
                      <a:pt x="326" y="295"/>
                    </a:lnTo>
                    <a:lnTo>
                      <a:pt x="326" y="295"/>
                    </a:lnTo>
                    <a:lnTo>
                      <a:pt x="326" y="302"/>
                    </a:lnTo>
                    <a:lnTo>
                      <a:pt x="325" y="308"/>
                    </a:lnTo>
                    <a:lnTo>
                      <a:pt x="321" y="314"/>
                    </a:lnTo>
                    <a:lnTo>
                      <a:pt x="318" y="318"/>
                    </a:lnTo>
                    <a:lnTo>
                      <a:pt x="312" y="322"/>
                    </a:lnTo>
                    <a:lnTo>
                      <a:pt x="307" y="325"/>
                    </a:lnTo>
                    <a:lnTo>
                      <a:pt x="302" y="326"/>
                    </a:lnTo>
                    <a:lnTo>
                      <a:pt x="295" y="327"/>
                    </a:lnTo>
                    <a:lnTo>
                      <a:pt x="199" y="327"/>
                    </a:lnTo>
                    <a:lnTo>
                      <a:pt x="199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48" y="208"/>
                    </a:lnTo>
                    <a:lnTo>
                      <a:pt x="352" y="207"/>
                    </a:lnTo>
                    <a:lnTo>
                      <a:pt x="357" y="205"/>
                    </a:lnTo>
                    <a:lnTo>
                      <a:pt x="361" y="204"/>
                    </a:lnTo>
                    <a:lnTo>
                      <a:pt x="365" y="200"/>
                    </a:lnTo>
                    <a:lnTo>
                      <a:pt x="368" y="196"/>
                    </a:lnTo>
                    <a:lnTo>
                      <a:pt x="371" y="192"/>
                    </a:lnTo>
                    <a:lnTo>
                      <a:pt x="372" y="188"/>
                    </a:lnTo>
                    <a:lnTo>
                      <a:pt x="373" y="182"/>
                    </a:lnTo>
                    <a:lnTo>
                      <a:pt x="373" y="47"/>
                    </a:lnTo>
                    <a:lnTo>
                      <a:pt x="373" y="47"/>
                    </a:lnTo>
                    <a:lnTo>
                      <a:pt x="372" y="42"/>
                    </a:lnTo>
                    <a:lnTo>
                      <a:pt x="371" y="36"/>
                    </a:lnTo>
                    <a:lnTo>
                      <a:pt x="368" y="32"/>
                    </a:lnTo>
                    <a:lnTo>
                      <a:pt x="365" y="28"/>
                    </a:lnTo>
                    <a:lnTo>
                      <a:pt x="361" y="25"/>
                    </a:lnTo>
                    <a:lnTo>
                      <a:pt x="357" y="23"/>
                    </a:lnTo>
                    <a:lnTo>
                      <a:pt x="352" y="21"/>
                    </a:lnTo>
                    <a:lnTo>
                      <a:pt x="348" y="20"/>
                    </a:lnTo>
                    <a:lnTo>
                      <a:pt x="199" y="20"/>
                    </a:lnTo>
                    <a:lnTo>
                      <a:pt x="199" y="0"/>
                    </a:lnTo>
                    <a:close/>
                    <a:moveTo>
                      <a:pt x="127" y="260"/>
                    </a:moveTo>
                    <a:lnTo>
                      <a:pt x="159" y="260"/>
                    </a:lnTo>
                    <a:lnTo>
                      <a:pt x="159" y="230"/>
                    </a:lnTo>
                    <a:lnTo>
                      <a:pt x="127" y="230"/>
                    </a:lnTo>
                    <a:lnTo>
                      <a:pt x="127" y="208"/>
                    </a:lnTo>
                    <a:lnTo>
                      <a:pt x="199" y="208"/>
                    </a:lnTo>
                    <a:lnTo>
                      <a:pt x="199" y="327"/>
                    </a:lnTo>
                    <a:lnTo>
                      <a:pt x="127" y="327"/>
                    </a:lnTo>
                    <a:lnTo>
                      <a:pt x="127" y="288"/>
                    </a:lnTo>
                    <a:lnTo>
                      <a:pt x="154" y="288"/>
                    </a:lnTo>
                    <a:lnTo>
                      <a:pt x="154" y="288"/>
                    </a:lnTo>
                    <a:lnTo>
                      <a:pt x="155" y="288"/>
                    </a:lnTo>
                    <a:lnTo>
                      <a:pt x="158" y="287"/>
                    </a:lnTo>
                    <a:lnTo>
                      <a:pt x="159" y="284"/>
                    </a:lnTo>
                    <a:lnTo>
                      <a:pt x="159" y="283"/>
                    </a:lnTo>
                    <a:lnTo>
                      <a:pt x="159" y="283"/>
                    </a:lnTo>
                    <a:lnTo>
                      <a:pt x="159" y="280"/>
                    </a:lnTo>
                    <a:lnTo>
                      <a:pt x="158" y="279"/>
                    </a:lnTo>
                    <a:lnTo>
                      <a:pt x="155" y="277"/>
                    </a:lnTo>
                    <a:lnTo>
                      <a:pt x="154" y="276"/>
                    </a:lnTo>
                    <a:lnTo>
                      <a:pt x="127" y="276"/>
                    </a:lnTo>
                    <a:lnTo>
                      <a:pt x="127" y="260"/>
                    </a:lnTo>
                    <a:lnTo>
                      <a:pt x="127" y="260"/>
                    </a:lnTo>
                    <a:close/>
                    <a:moveTo>
                      <a:pt x="127" y="0"/>
                    </a:moveTo>
                    <a:lnTo>
                      <a:pt x="199" y="0"/>
                    </a:lnTo>
                    <a:lnTo>
                      <a:pt x="199" y="20"/>
                    </a:lnTo>
                    <a:lnTo>
                      <a:pt x="127" y="20"/>
                    </a:lnTo>
                    <a:lnTo>
                      <a:pt x="127" y="0"/>
                    </a:lnTo>
                    <a:close/>
                    <a:moveTo>
                      <a:pt x="101" y="260"/>
                    </a:moveTo>
                    <a:lnTo>
                      <a:pt x="127" y="260"/>
                    </a:lnTo>
                    <a:lnTo>
                      <a:pt x="127" y="276"/>
                    </a:lnTo>
                    <a:lnTo>
                      <a:pt x="100" y="276"/>
                    </a:lnTo>
                    <a:lnTo>
                      <a:pt x="100" y="276"/>
                    </a:lnTo>
                    <a:lnTo>
                      <a:pt x="97" y="277"/>
                    </a:lnTo>
                    <a:lnTo>
                      <a:pt x="96" y="279"/>
                    </a:lnTo>
                    <a:lnTo>
                      <a:pt x="94" y="280"/>
                    </a:lnTo>
                    <a:lnTo>
                      <a:pt x="94" y="283"/>
                    </a:lnTo>
                    <a:lnTo>
                      <a:pt x="94" y="283"/>
                    </a:lnTo>
                    <a:lnTo>
                      <a:pt x="94" y="284"/>
                    </a:lnTo>
                    <a:lnTo>
                      <a:pt x="96" y="287"/>
                    </a:lnTo>
                    <a:lnTo>
                      <a:pt x="97" y="288"/>
                    </a:lnTo>
                    <a:lnTo>
                      <a:pt x="100" y="288"/>
                    </a:lnTo>
                    <a:lnTo>
                      <a:pt x="100" y="288"/>
                    </a:lnTo>
                    <a:lnTo>
                      <a:pt x="127" y="288"/>
                    </a:lnTo>
                    <a:lnTo>
                      <a:pt x="127" y="327"/>
                    </a:lnTo>
                    <a:lnTo>
                      <a:pt x="101" y="327"/>
                    </a:lnTo>
                    <a:lnTo>
                      <a:pt x="101" y="327"/>
                    </a:lnTo>
                    <a:lnTo>
                      <a:pt x="94" y="326"/>
                    </a:lnTo>
                    <a:lnTo>
                      <a:pt x="88" y="325"/>
                    </a:lnTo>
                    <a:lnTo>
                      <a:pt x="82" y="322"/>
                    </a:lnTo>
                    <a:lnTo>
                      <a:pt x="78" y="318"/>
                    </a:lnTo>
                    <a:lnTo>
                      <a:pt x="74" y="314"/>
                    </a:lnTo>
                    <a:lnTo>
                      <a:pt x="71" y="308"/>
                    </a:lnTo>
                    <a:lnTo>
                      <a:pt x="70" y="302"/>
                    </a:lnTo>
                    <a:lnTo>
                      <a:pt x="69" y="295"/>
                    </a:lnTo>
                    <a:lnTo>
                      <a:pt x="69" y="291"/>
                    </a:lnTo>
                    <a:lnTo>
                      <a:pt x="69" y="291"/>
                    </a:lnTo>
                    <a:lnTo>
                      <a:pt x="70" y="285"/>
                    </a:lnTo>
                    <a:lnTo>
                      <a:pt x="71" y="279"/>
                    </a:lnTo>
                    <a:lnTo>
                      <a:pt x="74" y="273"/>
                    </a:lnTo>
                    <a:lnTo>
                      <a:pt x="78" y="269"/>
                    </a:lnTo>
                    <a:lnTo>
                      <a:pt x="82" y="265"/>
                    </a:lnTo>
                    <a:lnTo>
                      <a:pt x="88" y="262"/>
                    </a:lnTo>
                    <a:lnTo>
                      <a:pt x="94" y="260"/>
                    </a:lnTo>
                    <a:lnTo>
                      <a:pt x="101" y="260"/>
                    </a:lnTo>
                    <a:lnTo>
                      <a:pt x="101" y="260"/>
                    </a:lnTo>
                    <a:close/>
                    <a:moveTo>
                      <a:pt x="127" y="230"/>
                    </a:moveTo>
                    <a:lnTo>
                      <a:pt x="32" y="230"/>
                    </a:lnTo>
                    <a:lnTo>
                      <a:pt x="32" y="230"/>
                    </a:lnTo>
                    <a:lnTo>
                      <a:pt x="25" y="229"/>
                    </a:lnTo>
                    <a:lnTo>
                      <a:pt x="20" y="227"/>
                    </a:lnTo>
                    <a:lnTo>
                      <a:pt x="14" y="224"/>
                    </a:lnTo>
                    <a:lnTo>
                      <a:pt x="9" y="220"/>
                    </a:lnTo>
                    <a:lnTo>
                      <a:pt x="5" y="215"/>
                    </a:lnTo>
                    <a:lnTo>
                      <a:pt x="2" y="210"/>
                    </a:lnTo>
                    <a:lnTo>
                      <a:pt x="1" y="204"/>
                    </a:lnTo>
                    <a:lnTo>
                      <a:pt x="0" y="197"/>
                    </a:lnTo>
                    <a:lnTo>
                      <a:pt x="0" y="31"/>
                    </a:lnTo>
                    <a:lnTo>
                      <a:pt x="0" y="31"/>
                    </a:lnTo>
                    <a:lnTo>
                      <a:pt x="1" y="24"/>
                    </a:lnTo>
                    <a:lnTo>
                      <a:pt x="2" y="19"/>
                    </a:lnTo>
                    <a:lnTo>
                      <a:pt x="5" y="13"/>
                    </a:lnTo>
                    <a:lnTo>
                      <a:pt x="9" y="9"/>
                    </a:lnTo>
                    <a:lnTo>
                      <a:pt x="14" y="5"/>
                    </a:lnTo>
                    <a:lnTo>
                      <a:pt x="20" y="2"/>
                    </a:lnTo>
                    <a:lnTo>
                      <a:pt x="25" y="0"/>
                    </a:lnTo>
                    <a:lnTo>
                      <a:pt x="32" y="0"/>
                    </a:lnTo>
                    <a:lnTo>
                      <a:pt x="127" y="0"/>
                    </a:lnTo>
                    <a:lnTo>
                      <a:pt x="127" y="20"/>
                    </a:lnTo>
                    <a:lnTo>
                      <a:pt x="50" y="20"/>
                    </a:lnTo>
                    <a:lnTo>
                      <a:pt x="50" y="20"/>
                    </a:lnTo>
                    <a:lnTo>
                      <a:pt x="44" y="21"/>
                    </a:lnTo>
                    <a:lnTo>
                      <a:pt x="40" y="23"/>
                    </a:lnTo>
                    <a:lnTo>
                      <a:pt x="35" y="25"/>
                    </a:lnTo>
                    <a:lnTo>
                      <a:pt x="31" y="28"/>
                    </a:lnTo>
                    <a:lnTo>
                      <a:pt x="28" y="32"/>
                    </a:lnTo>
                    <a:lnTo>
                      <a:pt x="25" y="36"/>
                    </a:lnTo>
                    <a:lnTo>
                      <a:pt x="24" y="42"/>
                    </a:lnTo>
                    <a:lnTo>
                      <a:pt x="24" y="47"/>
                    </a:lnTo>
                    <a:lnTo>
                      <a:pt x="24" y="182"/>
                    </a:lnTo>
                    <a:lnTo>
                      <a:pt x="24" y="182"/>
                    </a:lnTo>
                    <a:lnTo>
                      <a:pt x="24" y="188"/>
                    </a:lnTo>
                    <a:lnTo>
                      <a:pt x="25" y="192"/>
                    </a:lnTo>
                    <a:lnTo>
                      <a:pt x="28" y="196"/>
                    </a:lnTo>
                    <a:lnTo>
                      <a:pt x="31" y="200"/>
                    </a:lnTo>
                    <a:lnTo>
                      <a:pt x="35" y="204"/>
                    </a:lnTo>
                    <a:lnTo>
                      <a:pt x="40" y="205"/>
                    </a:lnTo>
                    <a:lnTo>
                      <a:pt x="44" y="207"/>
                    </a:lnTo>
                    <a:lnTo>
                      <a:pt x="50" y="208"/>
                    </a:lnTo>
                    <a:lnTo>
                      <a:pt x="127" y="208"/>
                    </a:lnTo>
                    <a:lnTo>
                      <a:pt x="127" y="23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" name="Freeform 142"/>
              <p:cNvSpPr>
                <a:spLocks noEditPoints="1"/>
              </p:cNvSpPr>
              <p:nvPr/>
            </p:nvSpPr>
            <p:spPr bwMode="auto">
              <a:xfrm>
                <a:off x="4923780" y="2936149"/>
                <a:ext cx="628725" cy="701686"/>
              </a:xfrm>
              <a:custGeom>
                <a:avLst/>
                <a:gdLst>
                  <a:gd name="T0" fmla="*/ 92 w 509"/>
                  <a:gd name="T1" fmla="*/ 126 h 593"/>
                  <a:gd name="T2" fmla="*/ 147 w 509"/>
                  <a:gd name="T3" fmla="*/ 94 h 593"/>
                  <a:gd name="T4" fmla="*/ 137 w 509"/>
                  <a:gd name="T5" fmla="*/ 133 h 593"/>
                  <a:gd name="T6" fmla="*/ 168 w 509"/>
                  <a:gd name="T7" fmla="*/ 120 h 593"/>
                  <a:gd name="T8" fmla="*/ 157 w 509"/>
                  <a:gd name="T9" fmla="*/ 157 h 593"/>
                  <a:gd name="T10" fmla="*/ 189 w 509"/>
                  <a:gd name="T11" fmla="*/ 144 h 593"/>
                  <a:gd name="T12" fmla="*/ 177 w 509"/>
                  <a:gd name="T13" fmla="*/ 183 h 593"/>
                  <a:gd name="T14" fmla="*/ 210 w 509"/>
                  <a:gd name="T15" fmla="*/ 170 h 593"/>
                  <a:gd name="T16" fmla="*/ 174 w 509"/>
                  <a:gd name="T17" fmla="*/ 228 h 593"/>
                  <a:gd name="T18" fmla="*/ 230 w 509"/>
                  <a:gd name="T19" fmla="*/ 195 h 593"/>
                  <a:gd name="T20" fmla="*/ 219 w 509"/>
                  <a:gd name="T21" fmla="*/ 235 h 593"/>
                  <a:gd name="T22" fmla="*/ 252 w 509"/>
                  <a:gd name="T23" fmla="*/ 221 h 593"/>
                  <a:gd name="T24" fmla="*/ 239 w 509"/>
                  <a:gd name="T25" fmla="*/ 259 h 593"/>
                  <a:gd name="T26" fmla="*/ 272 w 509"/>
                  <a:gd name="T27" fmla="*/ 245 h 593"/>
                  <a:gd name="T28" fmla="*/ 261 w 509"/>
                  <a:gd name="T29" fmla="*/ 285 h 593"/>
                  <a:gd name="T30" fmla="*/ 294 w 509"/>
                  <a:gd name="T31" fmla="*/ 271 h 593"/>
                  <a:gd name="T32" fmla="*/ 258 w 509"/>
                  <a:gd name="T33" fmla="*/ 329 h 593"/>
                  <a:gd name="T34" fmla="*/ 314 w 509"/>
                  <a:gd name="T35" fmla="*/ 297 h 593"/>
                  <a:gd name="T36" fmla="*/ 302 w 509"/>
                  <a:gd name="T37" fmla="*/ 336 h 593"/>
                  <a:gd name="T38" fmla="*/ 334 w 509"/>
                  <a:gd name="T39" fmla="*/ 323 h 593"/>
                  <a:gd name="T40" fmla="*/ 323 w 509"/>
                  <a:gd name="T41" fmla="*/ 362 h 593"/>
                  <a:gd name="T42" fmla="*/ 356 w 509"/>
                  <a:gd name="T43" fmla="*/ 347 h 593"/>
                  <a:gd name="T44" fmla="*/ 344 w 509"/>
                  <a:gd name="T45" fmla="*/ 386 h 593"/>
                  <a:gd name="T46" fmla="*/ 376 w 509"/>
                  <a:gd name="T47" fmla="*/ 373 h 593"/>
                  <a:gd name="T48" fmla="*/ 341 w 509"/>
                  <a:gd name="T49" fmla="*/ 431 h 593"/>
                  <a:gd name="T50" fmla="*/ 397 w 509"/>
                  <a:gd name="T51" fmla="*/ 398 h 593"/>
                  <a:gd name="T52" fmla="*/ 386 w 509"/>
                  <a:gd name="T53" fmla="*/ 438 h 593"/>
                  <a:gd name="T54" fmla="*/ 418 w 509"/>
                  <a:gd name="T55" fmla="*/ 424 h 593"/>
                  <a:gd name="T56" fmla="*/ 406 w 509"/>
                  <a:gd name="T57" fmla="*/ 463 h 593"/>
                  <a:gd name="T58" fmla="*/ 438 w 509"/>
                  <a:gd name="T59" fmla="*/ 450 h 593"/>
                  <a:gd name="T60" fmla="*/ 426 w 509"/>
                  <a:gd name="T61" fmla="*/ 488 h 593"/>
                  <a:gd name="T62" fmla="*/ 459 w 509"/>
                  <a:gd name="T63" fmla="*/ 474 h 593"/>
                  <a:gd name="T64" fmla="*/ 424 w 509"/>
                  <a:gd name="T65" fmla="*/ 532 h 593"/>
                  <a:gd name="T66" fmla="*/ 480 w 509"/>
                  <a:gd name="T67" fmla="*/ 500 h 593"/>
                  <a:gd name="T68" fmla="*/ 437 w 509"/>
                  <a:gd name="T69" fmla="*/ 593 h 593"/>
                  <a:gd name="T70" fmla="*/ 70 w 509"/>
                  <a:gd name="T71" fmla="*/ 82 h 593"/>
                  <a:gd name="T72" fmla="*/ 77 w 509"/>
                  <a:gd name="T73" fmla="*/ 80 h 593"/>
                  <a:gd name="T74" fmla="*/ 82 w 509"/>
                  <a:gd name="T75" fmla="*/ 78 h 593"/>
                  <a:gd name="T76" fmla="*/ 88 w 509"/>
                  <a:gd name="T77" fmla="*/ 65 h 593"/>
                  <a:gd name="T78" fmla="*/ 84 w 509"/>
                  <a:gd name="T79" fmla="*/ 52 h 593"/>
                  <a:gd name="T80" fmla="*/ 81 w 509"/>
                  <a:gd name="T81" fmla="*/ 49 h 593"/>
                  <a:gd name="T82" fmla="*/ 74 w 509"/>
                  <a:gd name="T83" fmla="*/ 45 h 593"/>
                  <a:gd name="T84" fmla="*/ 70 w 509"/>
                  <a:gd name="T85" fmla="*/ 2 h 593"/>
                  <a:gd name="T86" fmla="*/ 141 w 509"/>
                  <a:gd name="T87" fmla="*/ 86 h 593"/>
                  <a:gd name="T88" fmla="*/ 0 w 509"/>
                  <a:gd name="T89" fmla="*/ 59 h 593"/>
                  <a:gd name="T90" fmla="*/ 70 w 509"/>
                  <a:gd name="T91" fmla="*/ 45 h 593"/>
                  <a:gd name="T92" fmla="*/ 65 w 509"/>
                  <a:gd name="T93" fmla="*/ 46 h 593"/>
                  <a:gd name="T94" fmla="*/ 59 w 509"/>
                  <a:gd name="T95" fmla="*/ 49 h 593"/>
                  <a:gd name="T96" fmla="*/ 53 w 509"/>
                  <a:gd name="T97" fmla="*/ 61 h 593"/>
                  <a:gd name="T98" fmla="*/ 57 w 509"/>
                  <a:gd name="T99" fmla="*/ 75 h 593"/>
                  <a:gd name="T100" fmla="*/ 57 w 509"/>
                  <a:gd name="T101" fmla="*/ 75 h 593"/>
                  <a:gd name="T102" fmla="*/ 63 w 509"/>
                  <a:gd name="T103" fmla="*/ 79 h 593"/>
                  <a:gd name="T104" fmla="*/ 70 w 509"/>
                  <a:gd name="T105" fmla="*/ 82 h 59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509" h="593">
                    <a:moveTo>
                      <a:pt x="141" y="86"/>
                    </a:moveTo>
                    <a:lnTo>
                      <a:pt x="92" y="126"/>
                    </a:lnTo>
                    <a:lnTo>
                      <a:pt x="99" y="134"/>
                    </a:lnTo>
                    <a:lnTo>
                      <a:pt x="147" y="94"/>
                    </a:lnTo>
                    <a:lnTo>
                      <a:pt x="162" y="111"/>
                    </a:lnTo>
                    <a:lnTo>
                      <a:pt x="137" y="133"/>
                    </a:lnTo>
                    <a:lnTo>
                      <a:pt x="142" y="140"/>
                    </a:lnTo>
                    <a:lnTo>
                      <a:pt x="168" y="120"/>
                    </a:lnTo>
                    <a:lnTo>
                      <a:pt x="183" y="137"/>
                    </a:lnTo>
                    <a:lnTo>
                      <a:pt x="157" y="157"/>
                    </a:lnTo>
                    <a:lnTo>
                      <a:pt x="164" y="166"/>
                    </a:lnTo>
                    <a:lnTo>
                      <a:pt x="189" y="144"/>
                    </a:lnTo>
                    <a:lnTo>
                      <a:pt x="203" y="161"/>
                    </a:lnTo>
                    <a:lnTo>
                      <a:pt x="177" y="183"/>
                    </a:lnTo>
                    <a:lnTo>
                      <a:pt x="184" y="191"/>
                    </a:lnTo>
                    <a:lnTo>
                      <a:pt x="210" y="170"/>
                    </a:lnTo>
                    <a:lnTo>
                      <a:pt x="225" y="187"/>
                    </a:lnTo>
                    <a:lnTo>
                      <a:pt x="174" y="228"/>
                    </a:lnTo>
                    <a:lnTo>
                      <a:pt x="181" y="236"/>
                    </a:lnTo>
                    <a:lnTo>
                      <a:pt x="230" y="195"/>
                    </a:lnTo>
                    <a:lnTo>
                      <a:pt x="245" y="213"/>
                    </a:lnTo>
                    <a:lnTo>
                      <a:pt x="219" y="235"/>
                    </a:lnTo>
                    <a:lnTo>
                      <a:pt x="226" y="241"/>
                    </a:lnTo>
                    <a:lnTo>
                      <a:pt x="252" y="221"/>
                    </a:lnTo>
                    <a:lnTo>
                      <a:pt x="267" y="239"/>
                    </a:lnTo>
                    <a:lnTo>
                      <a:pt x="239" y="259"/>
                    </a:lnTo>
                    <a:lnTo>
                      <a:pt x="246" y="267"/>
                    </a:lnTo>
                    <a:lnTo>
                      <a:pt x="272" y="245"/>
                    </a:lnTo>
                    <a:lnTo>
                      <a:pt x="287" y="263"/>
                    </a:lnTo>
                    <a:lnTo>
                      <a:pt x="261" y="285"/>
                    </a:lnTo>
                    <a:lnTo>
                      <a:pt x="267" y="293"/>
                    </a:lnTo>
                    <a:lnTo>
                      <a:pt x="294" y="271"/>
                    </a:lnTo>
                    <a:lnTo>
                      <a:pt x="307" y="289"/>
                    </a:lnTo>
                    <a:lnTo>
                      <a:pt x="258" y="329"/>
                    </a:lnTo>
                    <a:lnTo>
                      <a:pt x="264" y="338"/>
                    </a:lnTo>
                    <a:lnTo>
                      <a:pt x="314" y="297"/>
                    </a:lnTo>
                    <a:lnTo>
                      <a:pt x="329" y="314"/>
                    </a:lnTo>
                    <a:lnTo>
                      <a:pt x="302" y="336"/>
                    </a:lnTo>
                    <a:lnTo>
                      <a:pt x="308" y="343"/>
                    </a:lnTo>
                    <a:lnTo>
                      <a:pt x="334" y="323"/>
                    </a:lnTo>
                    <a:lnTo>
                      <a:pt x="349" y="340"/>
                    </a:lnTo>
                    <a:lnTo>
                      <a:pt x="323" y="362"/>
                    </a:lnTo>
                    <a:lnTo>
                      <a:pt x="329" y="369"/>
                    </a:lnTo>
                    <a:lnTo>
                      <a:pt x="356" y="347"/>
                    </a:lnTo>
                    <a:lnTo>
                      <a:pt x="369" y="366"/>
                    </a:lnTo>
                    <a:lnTo>
                      <a:pt x="344" y="386"/>
                    </a:lnTo>
                    <a:lnTo>
                      <a:pt x="350" y="394"/>
                    </a:lnTo>
                    <a:lnTo>
                      <a:pt x="376" y="373"/>
                    </a:lnTo>
                    <a:lnTo>
                      <a:pt x="391" y="390"/>
                    </a:lnTo>
                    <a:lnTo>
                      <a:pt x="341" y="431"/>
                    </a:lnTo>
                    <a:lnTo>
                      <a:pt x="348" y="439"/>
                    </a:lnTo>
                    <a:lnTo>
                      <a:pt x="397" y="398"/>
                    </a:lnTo>
                    <a:lnTo>
                      <a:pt x="411" y="416"/>
                    </a:lnTo>
                    <a:lnTo>
                      <a:pt x="386" y="438"/>
                    </a:lnTo>
                    <a:lnTo>
                      <a:pt x="391" y="446"/>
                    </a:lnTo>
                    <a:lnTo>
                      <a:pt x="418" y="424"/>
                    </a:lnTo>
                    <a:lnTo>
                      <a:pt x="432" y="442"/>
                    </a:lnTo>
                    <a:lnTo>
                      <a:pt x="406" y="463"/>
                    </a:lnTo>
                    <a:lnTo>
                      <a:pt x="413" y="470"/>
                    </a:lnTo>
                    <a:lnTo>
                      <a:pt x="438" y="450"/>
                    </a:lnTo>
                    <a:lnTo>
                      <a:pt x="453" y="467"/>
                    </a:lnTo>
                    <a:lnTo>
                      <a:pt x="426" y="488"/>
                    </a:lnTo>
                    <a:lnTo>
                      <a:pt x="433" y="496"/>
                    </a:lnTo>
                    <a:lnTo>
                      <a:pt x="459" y="474"/>
                    </a:lnTo>
                    <a:lnTo>
                      <a:pt x="474" y="492"/>
                    </a:lnTo>
                    <a:lnTo>
                      <a:pt x="424" y="532"/>
                    </a:lnTo>
                    <a:lnTo>
                      <a:pt x="430" y="541"/>
                    </a:lnTo>
                    <a:lnTo>
                      <a:pt x="480" y="500"/>
                    </a:lnTo>
                    <a:lnTo>
                      <a:pt x="509" y="535"/>
                    </a:lnTo>
                    <a:lnTo>
                      <a:pt x="437" y="593"/>
                    </a:lnTo>
                    <a:lnTo>
                      <a:pt x="70" y="145"/>
                    </a:lnTo>
                    <a:lnTo>
                      <a:pt x="70" y="82"/>
                    </a:lnTo>
                    <a:lnTo>
                      <a:pt x="70" y="82"/>
                    </a:lnTo>
                    <a:lnTo>
                      <a:pt x="77" y="80"/>
                    </a:lnTo>
                    <a:lnTo>
                      <a:pt x="82" y="78"/>
                    </a:lnTo>
                    <a:lnTo>
                      <a:pt x="82" y="78"/>
                    </a:lnTo>
                    <a:lnTo>
                      <a:pt x="86" y="72"/>
                    </a:lnTo>
                    <a:lnTo>
                      <a:pt x="88" y="65"/>
                    </a:lnTo>
                    <a:lnTo>
                      <a:pt x="88" y="59"/>
                    </a:lnTo>
                    <a:lnTo>
                      <a:pt x="84" y="52"/>
                    </a:lnTo>
                    <a:lnTo>
                      <a:pt x="84" y="52"/>
                    </a:lnTo>
                    <a:lnTo>
                      <a:pt x="81" y="49"/>
                    </a:lnTo>
                    <a:lnTo>
                      <a:pt x="78" y="46"/>
                    </a:lnTo>
                    <a:lnTo>
                      <a:pt x="74" y="45"/>
                    </a:lnTo>
                    <a:lnTo>
                      <a:pt x="70" y="45"/>
                    </a:lnTo>
                    <a:lnTo>
                      <a:pt x="70" y="2"/>
                    </a:lnTo>
                    <a:lnTo>
                      <a:pt x="72" y="0"/>
                    </a:lnTo>
                    <a:lnTo>
                      <a:pt x="141" y="86"/>
                    </a:lnTo>
                    <a:close/>
                    <a:moveTo>
                      <a:pt x="70" y="145"/>
                    </a:moveTo>
                    <a:lnTo>
                      <a:pt x="0" y="59"/>
                    </a:lnTo>
                    <a:lnTo>
                      <a:pt x="70" y="2"/>
                    </a:lnTo>
                    <a:lnTo>
                      <a:pt x="70" y="45"/>
                    </a:lnTo>
                    <a:lnTo>
                      <a:pt x="70" y="45"/>
                    </a:lnTo>
                    <a:lnTo>
                      <a:pt x="65" y="46"/>
                    </a:lnTo>
                    <a:lnTo>
                      <a:pt x="59" y="49"/>
                    </a:lnTo>
                    <a:lnTo>
                      <a:pt x="59" y="49"/>
                    </a:lnTo>
                    <a:lnTo>
                      <a:pt x="54" y="55"/>
                    </a:lnTo>
                    <a:lnTo>
                      <a:pt x="53" y="61"/>
                    </a:lnTo>
                    <a:lnTo>
                      <a:pt x="53" y="68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7" y="75"/>
                    </a:lnTo>
                    <a:lnTo>
                      <a:pt x="59" y="78"/>
                    </a:lnTo>
                    <a:lnTo>
                      <a:pt x="63" y="79"/>
                    </a:lnTo>
                    <a:lnTo>
                      <a:pt x="66" y="80"/>
                    </a:lnTo>
                    <a:lnTo>
                      <a:pt x="70" y="82"/>
                    </a:lnTo>
                    <a:lnTo>
                      <a:pt x="70" y="14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" name="Freeform 143"/>
              <p:cNvSpPr>
                <a:spLocks noEditPoints="1"/>
              </p:cNvSpPr>
              <p:nvPr/>
            </p:nvSpPr>
            <p:spPr bwMode="auto">
              <a:xfrm>
                <a:off x="4811375" y="3143222"/>
                <a:ext cx="264336" cy="509994"/>
              </a:xfrm>
              <a:custGeom>
                <a:avLst/>
                <a:gdLst>
                  <a:gd name="T0" fmla="*/ 194 w 214"/>
                  <a:gd name="T1" fmla="*/ 431 h 431"/>
                  <a:gd name="T2" fmla="*/ 169 w 214"/>
                  <a:gd name="T3" fmla="*/ 408 h 431"/>
                  <a:gd name="T4" fmla="*/ 209 w 214"/>
                  <a:gd name="T5" fmla="*/ 349 h 431"/>
                  <a:gd name="T6" fmla="*/ 203 w 214"/>
                  <a:gd name="T7" fmla="*/ 341 h 431"/>
                  <a:gd name="T8" fmla="*/ 188 w 214"/>
                  <a:gd name="T9" fmla="*/ 337 h 431"/>
                  <a:gd name="T10" fmla="*/ 180 w 214"/>
                  <a:gd name="T11" fmla="*/ 344 h 431"/>
                  <a:gd name="T12" fmla="*/ 179 w 214"/>
                  <a:gd name="T13" fmla="*/ 353 h 431"/>
                  <a:gd name="T14" fmla="*/ 171 w 214"/>
                  <a:gd name="T15" fmla="*/ 347 h 431"/>
                  <a:gd name="T16" fmla="*/ 125 w 214"/>
                  <a:gd name="T17" fmla="*/ 385 h 431"/>
                  <a:gd name="T18" fmla="*/ 50 w 214"/>
                  <a:gd name="T19" fmla="*/ 194 h 431"/>
                  <a:gd name="T20" fmla="*/ 54 w 214"/>
                  <a:gd name="T21" fmla="*/ 186 h 431"/>
                  <a:gd name="T22" fmla="*/ 81 w 214"/>
                  <a:gd name="T23" fmla="*/ 176 h 431"/>
                  <a:gd name="T24" fmla="*/ 74 w 214"/>
                  <a:gd name="T25" fmla="*/ 173 h 431"/>
                  <a:gd name="T26" fmla="*/ 50 w 214"/>
                  <a:gd name="T27" fmla="*/ 115 h 431"/>
                  <a:gd name="T28" fmla="*/ 99 w 214"/>
                  <a:gd name="T29" fmla="*/ 61 h 431"/>
                  <a:gd name="T30" fmla="*/ 111 w 214"/>
                  <a:gd name="T31" fmla="*/ 65 h 431"/>
                  <a:gd name="T32" fmla="*/ 144 w 214"/>
                  <a:gd name="T33" fmla="*/ 146 h 431"/>
                  <a:gd name="T34" fmla="*/ 144 w 214"/>
                  <a:gd name="T35" fmla="*/ 156 h 431"/>
                  <a:gd name="T36" fmla="*/ 168 w 214"/>
                  <a:gd name="T37" fmla="*/ 347 h 431"/>
                  <a:gd name="T38" fmla="*/ 163 w 214"/>
                  <a:gd name="T39" fmla="*/ 348 h 431"/>
                  <a:gd name="T40" fmla="*/ 153 w 214"/>
                  <a:gd name="T41" fmla="*/ 357 h 431"/>
                  <a:gd name="T42" fmla="*/ 150 w 214"/>
                  <a:gd name="T43" fmla="*/ 359 h 431"/>
                  <a:gd name="T44" fmla="*/ 135 w 214"/>
                  <a:gd name="T45" fmla="*/ 357 h 431"/>
                  <a:gd name="T46" fmla="*/ 129 w 214"/>
                  <a:gd name="T47" fmla="*/ 366 h 431"/>
                  <a:gd name="T48" fmla="*/ 130 w 214"/>
                  <a:gd name="T49" fmla="*/ 381 h 431"/>
                  <a:gd name="T50" fmla="*/ 125 w 214"/>
                  <a:gd name="T51" fmla="*/ 385 h 431"/>
                  <a:gd name="T52" fmla="*/ 50 w 214"/>
                  <a:gd name="T53" fmla="*/ 77 h 431"/>
                  <a:gd name="T54" fmla="*/ 87 w 214"/>
                  <a:gd name="T55" fmla="*/ 28 h 431"/>
                  <a:gd name="T56" fmla="*/ 77 w 214"/>
                  <a:gd name="T57" fmla="*/ 14 h 431"/>
                  <a:gd name="T58" fmla="*/ 62 w 214"/>
                  <a:gd name="T59" fmla="*/ 3 h 431"/>
                  <a:gd name="T60" fmla="*/ 50 w 214"/>
                  <a:gd name="T61" fmla="*/ 0 h 431"/>
                  <a:gd name="T62" fmla="*/ 45 w 214"/>
                  <a:gd name="T63" fmla="*/ 191 h 431"/>
                  <a:gd name="T64" fmla="*/ 11 w 214"/>
                  <a:gd name="T65" fmla="*/ 108 h 431"/>
                  <a:gd name="T66" fmla="*/ 12 w 214"/>
                  <a:gd name="T67" fmla="*/ 96 h 431"/>
                  <a:gd name="T68" fmla="*/ 4 w 214"/>
                  <a:gd name="T69" fmla="*/ 61 h 431"/>
                  <a:gd name="T70" fmla="*/ 1 w 214"/>
                  <a:gd name="T71" fmla="*/ 35 h 431"/>
                  <a:gd name="T72" fmla="*/ 15 w 214"/>
                  <a:gd name="T73" fmla="*/ 12 h 431"/>
                  <a:gd name="T74" fmla="*/ 30 w 214"/>
                  <a:gd name="T75" fmla="*/ 3 h 431"/>
                  <a:gd name="T76" fmla="*/ 50 w 214"/>
                  <a:gd name="T77" fmla="*/ 77 h 431"/>
                  <a:gd name="T78" fmla="*/ 50 w 214"/>
                  <a:gd name="T79" fmla="*/ 115 h 431"/>
                  <a:gd name="T80" fmla="*/ 43 w 214"/>
                  <a:gd name="T81" fmla="*/ 98 h 431"/>
                  <a:gd name="T82" fmla="*/ 47 w 214"/>
                  <a:gd name="T83" fmla="*/ 88 h 431"/>
                  <a:gd name="T84" fmla="*/ 22 w 214"/>
                  <a:gd name="T85" fmla="*/ 99 h 431"/>
                  <a:gd name="T86" fmla="*/ 19 w 214"/>
                  <a:gd name="T87" fmla="*/ 111 h 431"/>
                  <a:gd name="T88" fmla="*/ 47 w 214"/>
                  <a:gd name="T89" fmla="*/ 181 h 4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14" h="431">
                    <a:moveTo>
                      <a:pt x="168" y="228"/>
                    </a:moveTo>
                    <a:lnTo>
                      <a:pt x="214" y="349"/>
                    </a:lnTo>
                    <a:lnTo>
                      <a:pt x="194" y="431"/>
                    </a:lnTo>
                    <a:lnTo>
                      <a:pt x="168" y="413"/>
                    </a:lnTo>
                    <a:lnTo>
                      <a:pt x="168" y="405"/>
                    </a:lnTo>
                    <a:lnTo>
                      <a:pt x="169" y="408"/>
                    </a:lnTo>
                    <a:lnTo>
                      <a:pt x="196" y="397"/>
                    </a:lnTo>
                    <a:lnTo>
                      <a:pt x="209" y="349"/>
                    </a:lnTo>
                    <a:lnTo>
                      <a:pt x="209" y="349"/>
                    </a:lnTo>
                    <a:lnTo>
                      <a:pt x="206" y="345"/>
                    </a:lnTo>
                    <a:lnTo>
                      <a:pt x="206" y="345"/>
                    </a:lnTo>
                    <a:lnTo>
                      <a:pt x="203" y="341"/>
                    </a:lnTo>
                    <a:lnTo>
                      <a:pt x="199" y="337"/>
                    </a:lnTo>
                    <a:lnTo>
                      <a:pt x="194" y="336"/>
                    </a:lnTo>
                    <a:lnTo>
                      <a:pt x="188" y="337"/>
                    </a:lnTo>
                    <a:lnTo>
                      <a:pt x="188" y="337"/>
                    </a:lnTo>
                    <a:lnTo>
                      <a:pt x="184" y="340"/>
                    </a:lnTo>
                    <a:lnTo>
                      <a:pt x="180" y="344"/>
                    </a:lnTo>
                    <a:lnTo>
                      <a:pt x="179" y="348"/>
                    </a:lnTo>
                    <a:lnTo>
                      <a:pt x="179" y="353"/>
                    </a:lnTo>
                    <a:lnTo>
                      <a:pt x="179" y="353"/>
                    </a:lnTo>
                    <a:lnTo>
                      <a:pt x="176" y="351"/>
                    </a:lnTo>
                    <a:lnTo>
                      <a:pt x="173" y="348"/>
                    </a:lnTo>
                    <a:lnTo>
                      <a:pt x="171" y="347"/>
                    </a:lnTo>
                    <a:lnTo>
                      <a:pt x="168" y="347"/>
                    </a:lnTo>
                    <a:lnTo>
                      <a:pt x="168" y="228"/>
                    </a:lnTo>
                    <a:close/>
                    <a:moveTo>
                      <a:pt x="125" y="385"/>
                    </a:moveTo>
                    <a:lnTo>
                      <a:pt x="51" y="194"/>
                    </a:lnTo>
                    <a:lnTo>
                      <a:pt x="51" y="194"/>
                    </a:lnTo>
                    <a:lnTo>
                      <a:pt x="50" y="194"/>
                    </a:lnTo>
                    <a:lnTo>
                      <a:pt x="50" y="183"/>
                    </a:lnTo>
                    <a:lnTo>
                      <a:pt x="50" y="183"/>
                    </a:lnTo>
                    <a:lnTo>
                      <a:pt x="54" y="186"/>
                    </a:lnTo>
                    <a:lnTo>
                      <a:pt x="60" y="184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81" y="176"/>
                    </a:lnTo>
                    <a:lnTo>
                      <a:pt x="79" y="175"/>
                    </a:lnTo>
                    <a:lnTo>
                      <a:pt x="74" y="173"/>
                    </a:lnTo>
                    <a:lnTo>
                      <a:pt x="73" y="172"/>
                    </a:lnTo>
                    <a:lnTo>
                      <a:pt x="70" y="168"/>
                    </a:lnTo>
                    <a:lnTo>
                      <a:pt x="50" y="115"/>
                    </a:lnTo>
                    <a:lnTo>
                      <a:pt x="50" y="80"/>
                    </a:lnTo>
                    <a:lnTo>
                      <a:pt x="99" y="61"/>
                    </a:lnTo>
                    <a:lnTo>
                      <a:pt x="99" y="61"/>
                    </a:lnTo>
                    <a:lnTo>
                      <a:pt x="104" y="61"/>
                    </a:lnTo>
                    <a:lnTo>
                      <a:pt x="107" y="62"/>
                    </a:lnTo>
                    <a:lnTo>
                      <a:pt x="111" y="65"/>
                    </a:lnTo>
                    <a:lnTo>
                      <a:pt x="114" y="69"/>
                    </a:lnTo>
                    <a:lnTo>
                      <a:pt x="144" y="146"/>
                    </a:lnTo>
                    <a:lnTo>
                      <a:pt x="144" y="146"/>
                    </a:lnTo>
                    <a:lnTo>
                      <a:pt x="144" y="149"/>
                    </a:lnTo>
                    <a:lnTo>
                      <a:pt x="144" y="153"/>
                    </a:lnTo>
                    <a:lnTo>
                      <a:pt x="144" y="156"/>
                    </a:lnTo>
                    <a:lnTo>
                      <a:pt x="141" y="158"/>
                    </a:lnTo>
                    <a:lnTo>
                      <a:pt x="168" y="228"/>
                    </a:lnTo>
                    <a:lnTo>
                      <a:pt x="168" y="347"/>
                    </a:lnTo>
                    <a:lnTo>
                      <a:pt x="168" y="347"/>
                    </a:lnTo>
                    <a:lnTo>
                      <a:pt x="163" y="348"/>
                    </a:lnTo>
                    <a:lnTo>
                      <a:pt x="163" y="348"/>
                    </a:lnTo>
                    <a:lnTo>
                      <a:pt x="157" y="349"/>
                    </a:lnTo>
                    <a:lnTo>
                      <a:pt x="154" y="353"/>
                    </a:lnTo>
                    <a:lnTo>
                      <a:pt x="153" y="357"/>
                    </a:lnTo>
                    <a:lnTo>
                      <a:pt x="153" y="363"/>
                    </a:lnTo>
                    <a:lnTo>
                      <a:pt x="153" y="363"/>
                    </a:lnTo>
                    <a:lnTo>
                      <a:pt x="150" y="359"/>
                    </a:lnTo>
                    <a:lnTo>
                      <a:pt x="145" y="357"/>
                    </a:lnTo>
                    <a:lnTo>
                      <a:pt x="141" y="356"/>
                    </a:lnTo>
                    <a:lnTo>
                      <a:pt x="135" y="357"/>
                    </a:lnTo>
                    <a:lnTo>
                      <a:pt x="135" y="357"/>
                    </a:lnTo>
                    <a:lnTo>
                      <a:pt x="131" y="360"/>
                    </a:lnTo>
                    <a:lnTo>
                      <a:pt x="129" y="366"/>
                    </a:lnTo>
                    <a:lnTo>
                      <a:pt x="127" y="370"/>
                    </a:lnTo>
                    <a:lnTo>
                      <a:pt x="127" y="376"/>
                    </a:lnTo>
                    <a:lnTo>
                      <a:pt x="130" y="381"/>
                    </a:lnTo>
                    <a:lnTo>
                      <a:pt x="168" y="405"/>
                    </a:lnTo>
                    <a:lnTo>
                      <a:pt x="168" y="413"/>
                    </a:lnTo>
                    <a:lnTo>
                      <a:pt x="125" y="385"/>
                    </a:lnTo>
                    <a:lnTo>
                      <a:pt x="125" y="385"/>
                    </a:lnTo>
                    <a:close/>
                    <a:moveTo>
                      <a:pt x="50" y="0"/>
                    </a:moveTo>
                    <a:lnTo>
                      <a:pt x="50" y="77"/>
                    </a:lnTo>
                    <a:lnTo>
                      <a:pt x="95" y="49"/>
                    </a:lnTo>
                    <a:lnTo>
                      <a:pt x="87" y="28"/>
                    </a:lnTo>
                    <a:lnTo>
                      <a:pt x="87" y="28"/>
                    </a:lnTo>
                    <a:lnTo>
                      <a:pt x="84" y="23"/>
                    </a:lnTo>
                    <a:lnTo>
                      <a:pt x="81" y="18"/>
                    </a:lnTo>
                    <a:lnTo>
                      <a:pt x="77" y="14"/>
                    </a:lnTo>
                    <a:lnTo>
                      <a:pt x="72" y="10"/>
                    </a:lnTo>
                    <a:lnTo>
                      <a:pt x="68" y="5"/>
                    </a:lnTo>
                    <a:lnTo>
                      <a:pt x="62" y="3"/>
                    </a:lnTo>
                    <a:lnTo>
                      <a:pt x="56" y="1"/>
                    </a:lnTo>
                    <a:lnTo>
                      <a:pt x="50" y="0"/>
                    </a:lnTo>
                    <a:lnTo>
                      <a:pt x="50" y="0"/>
                    </a:lnTo>
                    <a:close/>
                    <a:moveTo>
                      <a:pt x="50" y="194"/>
                    </a:moveTo>
                    <a:lnTo>
                      <a:pt x="50" y="194"/>
                    </a:lnTo>
                    <a:lnTo>
                      <a:pt x="45" y="191"/>
                    </a:lnTo>
                    <a:lnTo>
                      <a:pt x="41" y="186"/>
                    </a:lnTo>
                    <a:lnTo>
                      <a:pt x="11" y="108"/>
                    </a:lnTo>
                    <a:lnTo>
                      <a:pt x="11" y="108"/>
                    </a:lnTo>
                    <a:lnTo>
                      <a:pt x="9" y="104"/>
                    </a:lnTo>
                    <a:lnTo>
                      <a:pt x="11" y="99"/>
                    </a:lnTo>
                    <a:lnTo>
                      <a:pt x="12" y="96"/>
                    </a:lnTo>
                    <a:lnTo>
                      <a:pt x="16" y="92"/>
                    </a:lnTo>
                    <a:lnTo>
                      <a:pt x="4" y="61"/>
                    </a:lnTo>
                    <a:lnTo>
                      <a:pt x="4" y="61"/>
                    </a:lnTo>
                    <a:lnTo>
                      <a:pt x="1" y="53"/>
                    </a:lnTo>
                    <a:lnTo>
                      <a:pt x="0" y="43"/>
                    </a:lnTo>
                    <a:lnTo>
                      <a:pt x="1" y="35"/>
                    </a:lnTo>
                    <a:lnTo>
                      <a:pt x="4" y="27"/>
                    </a:lnTo>
                    <a:lnTo>
                      <a:pt x="8" y="19"/>
                    </a:lnTo>
                    <a:lnTo>
                      <a:pt x="15" y="12"/>
                    </a:lnTo>
                    <a:lnTo>
                      <a:pt x="22" y="7"/>
                    </a:lnTo>
                    <a:lnTo>
                      <a:pt x="30" y="3"/>
                    </a:lnTo>
                    <a:lnTo>
                      <a:pt x="30" y="3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50" y="77"/>
                    </a:lnTo>
                    <a:lnTo>
                      <a:pt x="43" y="81"/>
                    </a:lnTo>
                    <a:lnTo>
                      <a:pt x="50" y="80"/>
                    </a:lnTo>
                    <a:lnTo>
                      <a:pt x="50" y="115"/>
                    </a:lnTo>
                    <a:lnTo>
                      <a:pt x="45" y="100"/>
                    </a:lnTo>
                    <a:lnTo>
                      <a:pt x="45" y="100"/>
                    </a:lnTo>
                    <a:lnTo>
                      <a:pt x="43" y="98"/>
                    </a:lnTo>
                    <a:lnTo>
                      <a:pt x="45" y="93"/>
                    </a:lnTo>
                    <a:lnTo>
                      <a:pt x="46" y="91"/>
                    </a:lnTo>
                    <a:lnTo>
                      <a:pt x="47" y="88"/>
                    </a:lnTo>
                    <a:lnTo>
                      <a:pt x="26" y="96"/>
                    </a:lnTo>
                    <a:lnTo>
                      <a:pt x="26" y="96"/>
                    </a:lnTo>
                    <a:lnTo>
                      <a:pt x="22" y="99"/>
                    </a:lnTo>
                    <a:lnTo>
                      <a:pt x="19" y="103"/>
                    </a:lnTo>
                    <a:lnTo>
                      <a:pt x="19" y="107"/>
                    </a:lnTo>
                    <a:lnTo>
                      <a:pt x="19" y="111"/>
                    </a:lnTo>
                    <a:lnTo>
                      <a:pt x="45" y="177"/>
                    </a:lnTo>
                    <a:lnTo>
                      <a:pt x="45" y="177"/>
                    </a:lnTo>
                    <a:lnTo>
                      <a:pt x="47" y="181"/>
                    </a:lnTo>
                    <a:lnTo>
                      <a:pt x="50" y="183"/>
                    </a:lnTo>
                    <a:lnTo>
                      <a:pt x="50" y="19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1" name="Freeform 151"/>
              <p:cNvSpPr>
                <a:spLocks noEditPoints="1"/>
              </p:cNvSpPr>
              <p:nvPr/>
            </p:nvSpPr>
            <p:spPr bwMode="auto">
              <a:xfrm>
                <a:off x="5109063" y="3637833"/>
                <a:ext cx="296452" cy="492244"/>
              </a:xfrm>
              <a:custGeom>
                <a:avLst/>
                <a:gdLst>
                  <a:gd name="T0" fmla="*/ 144 w 240"/>
                  <a:gd name="T1" fmla="*/ 352 h 416"/>
                  <a:gd name="T2" fmla="*/ 154 w 240"/>
                  <a:gd name="T3" fmla="*/ 354 h 416"/>
                  <a:gd name="T4" fmla="*/ 164 w 240"/>
                  <a:gd name="T5" fmla="*/ 359 h 416"/>
                  <a:gd name="T6" fmla="*/ 171 w 240"/>
                  <a:gd name="T7" fmla="*/ 366 h 416"/>
                  <a:gd name="T8" fmla="*/ 175 w 240"/>
                  <a:gd name="T9" fmla="*/ 375 h 416"/>
                  <a:gd name="T10" fmla="*/ 176 w 240"/>
                  <a:gd name="T11" fmla="*/ 382 h 416"/>
                  <a:gd name="T12" fmla="*/ 175 w 240"/>
                  <a:gd name="T13" fmla="*/ 394 h 416"/>
                  <a:gd name="T14" fmla="*/ 168 w 240"/>
                  <a:gd name="T15" fmla="*/ 405 h 416"/>
                  <a:gd name="T16" fmla="*/ 158 w 240"/>
                  <a:gd name="T17" fmla="*/ 413 h 416"/>
                  <a:gd name="T18" fmla="*/ 152 w 240"/>
                  <a:gd name="T19" fmla="*/ 415 h 416"/>
                  <a:gd name="T20" fmla="*/ 144 w 240"/>
                  <a:gd name="T21" fmla="*/ 352 h 416"/>
                  <a:gd name="T22" fmla="*/ 144 w 240"/>
                  <a:gd name="T23" fmla="*/ 325 h 416"/>
                  <a:gd name="T24" fmla="*/ 144 w 240"/>
                  <a:gd name="T25" fmla="*/ 141 h 416"/>
                  <a:gd name="T26" fmla="*/ 163 w 240"/>
                  <a:gd name="T27" fmla="*/ 160 h 416"/>
                  <a:gd name="T28" fmla="*/ 175 w 240"/>
                  <a:gd name="T29" fmla="*/ 189 h 416"/>
                  <a:gd name="T30" fmla="*/ 188 w 240"/>
                  <a:gd name="T31" fmla="*/ 243 h 416"/>
                  <a:gd name="T32" fmla="*/ 192 w 240"/>
                  <a:gd name="T33" fmla="*/ 251 h 416"/>
                  <a:gd name="T34" fmla="*/ 205 w 240"/>
                  <a:gd name="T35" fmla="*/ 260 h 416"/>
                  <a:gd name="T36" fmla="*/ 225 w 240"/>
                  <a:gd name="T37" fmla="*/ 264 h 416"/>
                  <a:gd name="T38" fmla="*/ 240 w 240"/>
                  <a:gd name="T39" fmla="*/ 300 h 416"/>
                  <a:gd name="T40" fmla="*/ 135 w 240"/>
                  <a:gd name="T41" fmla="*/ 352 h 416"/>
                  <a:gd name="T42" fmla="*/ 144 w 240"/>
                  <a:gd name="T43" fmla="*/ 352 h 416"/>
                  <a:gd name="T44" fmla="*/ 144 w 240"/>
                  <a:gd name="T45" fmla="*/ 416 h 416"/>
                  <a:gd name="T46" fmla="*/ 134 w 240"/>
                  <a:gd name="T47" fmla="*/ 415 h 416"/>
                  <a:gd name="T48" fmla="*/ 125 w 240"/>
                  <a:gd name="T49" fmla="*/ 409 h 416"/>
                  <a:gd name="T50" fmla="*/ 118 w 240"/>
                  <a:gd name="T51" fmla="*/ 403 h 416"/>
                  <a:gd name="T52" fmla="*/ 112 w 240"/>
                  <a:gd name="T53" fmla="*/ 392 h 416"/>
                  <a:gd name="T54" fmla="*/ 112 w 240"/>
                  <a:gd name="T55" fmla="*/ 386 h 416"/>
                  <a:gd name="T56" fmla="*/ 114 w 240"/>
                  <a:gd name="T57" fmla="*/ 374 h 416"/>
                  <a:gd name="T58" fmla="*/ 121 w 240"/>
                  <a:gd name="T59" fmla="*/ 363 h 416"/>
                  <a:gd name="T60" fmla="*/ 130 w 240"/>
                  <a:gd name="T61" fmla="*/ 355 h 416"/>
                  <a:gd name="T62" fmla="*/ 135 w 240"/>
                  <a:gd name="T63" fmla="*/ 352 h 416"/>
                  <a:gd name="T64" fmla="*/ 144 w 240"/>
                  <a:gd name="T65" fmla="*/ 141 h 416"/>
                  <a:gd name="T66" fmla="*/ 122 w 240"/>
                  <a:gd name="T67" fmla="*/ 130 h 416"/>
                  <a:gd name="T68" fmla="*/ 98 w 240"/>
                  <a:gd name="T69" fmla="*/ 126 h 416"/>
                  <a:gd name="T70" fmla="*/ 69 w 240"/>
                  <a:gd name="T71" fmla="*/ 19 h 416"/>
                  <a:gd name="T72" fmla="*/ 65 w 240"/>
                  <a:gd name="T73" fmla="*/ 10 h 416"/>
                  <a:gd name="T74" fmla="*/ 58 w 240"/>
                  <a:gd name="T75" fmla="*/ 4 h 416"/>
                  <a:gd name="T76" fmla="*/ 49 w 240"/>
                  <a:gd name="T77" fmla="*/ 0 h 416"/>
                  <a:gd name="T78" fmla="*/ 39 w 240"/>
                  <a:gd name="T79" fmla="*/ 2 h 416"/>
                  <a:gd name="T80" fmla="*/ 34 w 240"/>
                  <a:gd name="T81" fmla="*/ 3 h 416"/>
                  <a:gd name="T82" fmla="*/ 26 w 240"/>
                  <a:gd name="T83" fmla="*/ 10 h 416"/>
                  <a:gd name="T84" fmla="*/ 22 w 240"/>
                  <a:gd name="T85" fmla="*/ 18 h 416"/>
                  <a:gd name="T86" fmla="*/ 20 w 240"/>
                  <a:gd name="T87" fmla="*/ 27 h 416"/>
                  <a:gd name="T88" fmla="*/ 49 w 240"/>
                  <a:gd name="T89" fmla="*/ 139 h 416"/>
                  <a:gd name="T90" fmla="*/ 38 w 240"/>
                  <a:gd name="T91" fmla="*/ 145 h 416"/>
                  <a:gd name="T92" fmla="*/ 20 w 240"/>
                  <a:gd name="T93" fmla="*/ 164 h 416"/>
                  <a:gd name="T94" fmla="*/ 11 w 240"/>
                  <a:gd name="T95" fmla="*/ 187 h 416"/>
                  <a:gd name="T96" fmla="*/ 8 w 240"/>
                  <a:gd name="T97" fmla="*/ 216 h 416"/>
                  <a:gd name="T98" fmla="*/ 11 w 240"/>
                  <a:gd name="T99" fmla="*/ 232 h 416"/>
                  <a:gd name="T100" fmla="*/ 26 w 240"/>
                  <a:gd name="T101" fmla="*/ 285 h 416"/>
                  <a:gd name="T102" fmla="*/ 26 w 240"/>
                  <a:gd name="T103" fmla="*/ 294 h 416"/>
                  <a:gd name="T104" fmla="*/ 20 w 240"/>
                  <a:gd name="T105" fmla="*/ 308 h 416"/>
                  <a:gd name="T106" fmla="*/ 5 w 240"/>
                  <a:gd name="T107" fmla="*/ 321 h 416"/>
                  <a:gd name="T108" fmla="*/ 10 w 240"/>
                  <a:gd name="T109" fmla="*/ 361 h 416"/>
                  <a:gd name="T110" fmla="*/ 144 w 240"/>
                  <a:gd name="T111" fmla="*/ 141 h 4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40" h="416">
                    <a:moveTo>
                      <a:pt x="144" y="352"/>
                    </a:moveTo>
                    <a:lnTo>
                      <a:pt x="144" y="352"/>
                    </a:lnTo>
                    <a:lnTo>
                      <a:pt x="149" y="352"/>
                    </a:lnTo>
                    <a:lnTo>
                      <a:pt x="154" y="354"/>
                    </a:lnTo>
                    <a:lnTo>
                      <a:pt x="160" y="355"/>
                    </a:lnTo>
                    <a:lnTo>
                      <a:pt x="164" y="359"/>
                    </a:lnTo>
                    <a:lnTo>
                      <a:pt x="168" y="362"/>
                    </a:lnTo>
                    <a:lnTo>
                      <a:pt x="171" y="366"/>
                    </a:lnTo>
                    <a:lnTo>
                      <a:pt x="173" y="371"/>
                    </a:lnTo>
                    <a:lnTo>
                      <a:pt x="175" y="375"/>
                    </a:lnTo>
                    <a:lnTo>
                      <a:pt x="175" y="375"/>
                    </a:lnTo>
                    <a:lnTo>
                      <a:pt x="176" y="382"/>
                    </a:lnTo>
                    <a:lnTo>
                      <a:pt x="176" y="389"/>
                    </a:lnTo>
                    <a:lnTo>
                      <a:pt x="175" y="394"/>
                    </a:lnTo>
                    <a:lnTo>
                      <a:pt x="172" y="400"/>
                    </a:lnTo>
                    <a:lnTo>
                      <a:pt x="168" y="405"/>
                    </a:lnTo>
                    <a:lnTo>
                      <a:pt x="164" y="409"/>
                    </a:lnTo>
                    <a:lnTo>
                      <a:pt x="158" y="413"/>
                    </a:lnTo>
                    <a:lnTo>
                      <a:pt x="152" y="415"/>
                    </a:lnTo>
                    <a:lnTo>
                      <a:pt x="152" y="415"/>
                    </a:lnTo>
                    <a:lnTo>
                      <a:pt x="144" y="416"/>
                    </a:lnTo>
                    <a:lnTo>
                      <a:pt x="144" y="352"/>
                    </a:lnTo>
                    <a:lnTo>
                      <a:pt x="144" y="352"/>
                    </a:lnTo>
                    <a:close/>
                    <a:moveTo>
                      <a:pt x="144" y="325"/>
                    </a:moveTo>
                    <a:lnTo>
                      <a:pt x="144" y="141"/>
                    </a:lnTo>
                    <a:lnTo>
                      <a:pt x="144" y="141"/>
                    </a:lnTo>
                    <a:lnTo>
                      <a:pt x="154" y="149"/>
                    </a:lnTo>
                    <a:lnTo>
                      <a:pt x="163" y="160"/>
                    </a:lnTo>
                    <a:lnTo>
                      <a:pt x="169" y="174"/>
                    </a:lnTo>
                    <a:lnTo>
                      <a:pt x="175" y="189"/>
                    </a:lnTo>
                    <a:lnTo>
                      <a:pt x="175" y="189"/>
                    </a:lnTo>
                    <a:lnTo>
                      <a:pt x="188" y="243"/>
                    </a:lnTo>
                    <a:lnTo>
                      <a:pt x="188" y="243"/>
                    </a:lnTo>
                    <a:lnTo>
                      <a:pt x="192" y="251"/>
                    </a:lnTo>
                    <a:lnTo>
                      <a:pt x="198" y="256"/>
                    </a:lnTo>
                    <a:lnTo>
                      <a:pt x="205" y="260"/>
                    </a:lnTo>
                    <a:lnTo>
                      <a:pt x="211" y="263"/>
                    </a:lnTo>
                    <a:lnTo>
                      <a:pt x="225" y="264"/>
                    </a:lnTo>
                    <a:lnTo>
                      <a:pt x="230" y="264"/>
                    </a:lnTo>
                    <a:lnTo>
                      <a:pt x="240" y="300"/>
                    </a:lnTo>
                    <a:lnTo>
                      <a:pt x="144" y="325"/>
                    </a:lnTo>
                    <a:close/>
                    <a:moveTo>
                      <a:pt x="135" y="352"/>
                    </a:moveTo>
                    <a:lnTo>
                      <a:pt x="135" y="352"/>
                    </a:lnTo>
                    <a:lnTo>
                      <a:pt x="144" y="352"/>
                    </a:lnTo>
                    <a:lnTo>
                      <a:pt x="144" y="416"/>
                    </a:lnTo>
                    <a:lnTo>
                      <a:pt x="144" y="416"/>
                    </a:lnTo>
                    <a:lnTo>
                      <a:pt x="138" y="416"/>
                    </a:lnTo>
                    <a:lnTo>
                      <a:pt x="134" y="415"/>
                    </a:lnTo>
                    <a:lnTo>
                      <a:pt x="129" y="412"/>
                    </a:lnTo>
                    <a:lnTo>
                      <a:pt x="125" y="409"/>
                    </a:lnTo>
                    <a:lnTo>
                      <a:pt x="121" y="407"/>
                    </a:lnTo>
                    <a:lnTo>
                      <a:pt x="118" y="403"/>
                    </a:lnTo>
                    <a:lnTo>
                      <a:pt x="115" y="397"/>
                    </a:lnTo>
                    <a:lnTo>
                      <a:pt x="112" y="392"/>
                    </a:lnTo>
                    <a:lnTo>
                      <a:pt x="112" y="392"/>
                    </a:lnTo>
                    <a:lnTo>
                      <a:pt x="112" y="386"/>
                    </a:lnTo>
                    <a:lnTo>
                      <a:pt x="112" y="380"/>
                    </a:lnTo>
                    <a:lnTo>
                      <a:pt x="114" y="374"/>
                    </a:lnTo>
                    <a:lnTo>
                      <a:pt x="117" y="367"/>
                    </a:lnTo>
                    <a:lnTo>
                      <a:pt x="121" y="363"/>
                    </a:lnTo>
                    <a:lnTo>
                      <a:pt x="125" y="359"/>
                    </a:lnTo>
                    <a:lnTo>
                      <a:pt x="130" y="355"/>
                    </a:lnTo>
                    <a:lnTo>
                      <a:pt x="135" y="352"/>
                    </a:lnTo>
                    <a:lnTo>
                      <a:pt x="135" y="352"/>
                    </a:lnTo>
                    <a:close/>
                    <a:moveTo>
                      <a:pt x="144" y="141"/>
                    </a:moveTo>
                    <a:lnTo>
                      <a:pt x="144" y="141"/>
                    </a:lnTo>
                    <a:lnTo>
                      <a:pt x="133" y="134"/>
                    </a:lnTo>
                    <a:lnTo>
                      <a:pt x="122" y="130"/>
                    </a:lnTo>
                    <a:lnTo>
                      <a:pt x="110" y="128"/>
                    </a:lnTo>
                    <a:lnTo>
                      <a:pt x="98" y="126"/>
                    </a:lnTo>
                    <a:lnTo>
                      <a:pt x="69" y="19"/>
                    </a:lnTo>
                    <a:lnTo>
                      <a:pt x="69" y="19"/>
                    </a:lnTo>
                    <a:lnTo>
                      <a:pt x="68" y="15"/>
                    </a:lnTo>
                    <a:lnTo>
                      <a:pt x="65" y="10"/>
                    </a:lnTo>
                    <a:lnTo>
                      <a:pt x="61" y="7"/>
                    </a:lnTo>
                    <a:lnTo>
                      <a:pt x="58" y="4"/>
                    </a:lnTo>
                    <a:lnTo>
                      <a:pt x="53" y="2"/>
                    </a:lnTo>
                    <a:lnTo>
                      <a:pt x="49" y="0"/>
                    </a:lnTo>
                    <a:lnTo>
                      <a:pt x="43" y="0"/>
                    </a:lnTo>
                    <a:lnTo>
                      <a:pt x="39" y="2"/>
                    </a:lnTo>
                    <a:lnTo>
                      <a:pt x="39" y="2"/>
                    </a:lnTo>
                    <a:lnTo>
                      <a:pt x="34" y="3"/>
                    </a:lnTo>
                    <a:lnTo>
                      <a:pt x="30" y="6"/>
                    </a:lnTo>
                    <a:lnTo>
                      <a:pt x="26" y="10"/>
                    </a:lnTo>
                    <a:lnTo>
                      <a:pt x="23" y="13"/>
                    </a:lnTo>
                    <a:lnTo>
                      <a:pt x="22" y="18"/>
                    </a:lnTo>
                    <a:lnTo>
                      <a:pt x="20" y="22"/>
                    </a:lnTo>
                    <a:lnTo>
                      <a:pt x="20" y="27"/>
                    </a:lnTo>
                    <a:lnTo>
                      <a:pt x="20" y="32"/>
                    </a:lnTo>
                    <a:lnTo>
                      <a:pt x="49" y="139"/>
                    </a:lnTo>
                    <a:lnTo>
                      <a:pt x="49" y="139"/>
                    </a:lnTo>
                    <a:lnTo>
                      <a:pt x="38" y="145"/>
                    </a:lnTo>
                    <a:lnTo>
                      <a:pt x="28" y="155"/>
                    </a:lnTo>
                    <a:lnTo>
                      <a:pt x="20" y="164"/>
                    </a:lnTo>
                    <a:lnTo>
                      <a:pt x="15" y="175"/>
                    </a:lnTo>
                    <a:lnTo>
                      <a:pt x="11" y="187"/>
                    </a:lnTo>
                    <a:lnTo>
                      <a:pt x="8" y="201"/>
                    </a:lnTo>
                    <a:lnTo>
                      <a:pt x="8" y="216"/>
                    </a:lnTo>
                    <a:lnTo>
                      <a:pt x="11" y="232"/>
                    </a:lnTo>
                    <a:lnTo>
                      <a:pt x="11" y="232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85"/>
                    </a:lnTo>
                    <a:lnTo>
                      <a:pt x="26" y="294"/>
                    </a:lnTo>
                    <a:lnTo>
                      <a:pt x="24" y="301"/>
                    </a:lnTo>
                    <a:lnTo>
                      <a:pt x="20" y="308"/>
                    </a:lnTo>
                    <a:lnTo>
                      <a:pt x="15" y="313"/>
                    </a:lnTo>
                    <a:lnTo>
                      <a:pt x="5" y="321"/>
                    </a:lnTo>
                    <a:lnTo>
                      <a:pt x="0" y="324"/>
                    </a:lnTo>
                    <a:lnTo>
                      <a:pt x="10" y="361"/>
                    </a:lnTo>
                    <a:lnTo>
                      <a:pt x="144" y="325"/>
                    </a:lnTo>
                    <a:lnTo>
                      <a:pt x="144" y="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2" name="Freeform 152"/>
              <p:cNvSpPr>
                <a:spLocks noEditPoints="1"/>
              </p:cNvSpPr>
              <p:nvPr/>
            </p:nvSpPr>
            <p:spPr bwMode="auto">
              <a:xfrm>
                <a:off x="6954475" y="2994128"/>
                <a:ext cx="426150" cy="443731"/>
              </a:xfrm>
              <a:custGeom>
                <a:avLst/>
                <a:gdLst>
                  <a:gd name="T0" fmla="*/ 268 w 345"/>
                  <a:gd name="T1" fmla="*/ 172 h 375"/>
                  <a:gd name="T2" fmla="*/ 258 w 345"/>
                  <a:gd name="T3" fmla="*/ 130 h 375"/>
                  <a:gd name="T4" fmla="*/ 264 w 345"/>
                  <a:gd name="T5" fmla="*/ 252 h 375"/>
                  <a:gd name="T6" fmla="*/ 296 w 345"/>
                  <a:gd name="T7" fmla="*/ 291 h 375"/>
                  <a:gd name="T8" fmla="*/ 281 w 345"/>
                  <a:gd name="T9" fmla="*/ 295 h 375"/>
                  <a:gd name="T10" fmla="*/ 281 w 345"/>
                  <a:gd name="T11" fmla="*/ 50 h 375"/>
                  <a:gd name="T12" fmla="*/ 296 w 345"/>
                  <a:gd name="T13" fmla="*/ 53 h 375"/>
                  <a:gd name="T14" fmla="*/ 264 w 345"/>
                  <a:gd name="T15" fmla="*/ 94 h 375"/>
                  <a:gd name="T16" fmla="*/ 284 w 345"/>
                  <a:gd name="T17" fmla="*/ 172 h 375"/>
                  <a:gd name="T18" fmla="*/ 336 w 345"/>
                  <a:gd name="T19" fmla="*/ 164 h 375"/>
                  <a:gd name="T20" fmla="*/ 344 w 345"/>
                  <a:gd name="T21" fmla="*/ 176 h 375"/>
                  <a:gd name="T22" fmla="*/ 289 w 345"/>
                  <a:gd name="T23" fmla="*/ 180 h 375"/>
                  <a:gd name="T24" fmla="*/ 173 w 345"/>
                  <a:gd name="T25" fmla="*/ 77 h 375"/>
                  <a:gd name="T26" fmla="*/ 243 w 345"/>
                  <a:gd name="T27" fmla="*/ 108 h 375"/>
                  <a:gd name="T28" fmla="*/ 245 w 345"/>
                  <a:gd name="T29" fmla="*/ 236 h 375"/>
                  <a:gd name="T30" fmla="*/ 222 w 345"/>
                  <a:gd name="T31" fmla="*/ 345 h 375"/>
                  <a:gd name="T32" fmla="*/ 178 w 345"/>
                  <a:gd name="T33" fmla="*/ 375 h 375"/>
                  <a:gd name="T34" fmla="*/ 207 w 345"/>
                  <a:gd name="T35" fmla="*/ 242 h 375"/>
                  <a:gd name="T36" fmla="*/ 238 w 345"/>
                  <a:gd name="T37" fmla="*/ 211 h 375"/>
                  <a:gd name="T38" fmla="*/ 248 w 345"/>
                  <a:gd name="T39" fmla="*/ 157 h 375"/>
                  <a:gd name="T40" fmla="*/ 203 w 345"/>
                  <a:gd name="T41" fmla="*/ 103 h 375"/>
                  <a:gd name="T42" fmla="*/ 173 w 345"/>
                  <a:gd name="T43" fmla="*/ 77 h 375"/>
                  <a:gd name="T44" fmla="*/ 250 w 345"/>
                  <a:gd name="T45" fmla="*/ 91 h 375"/>
                  <a:gd name="T46" fmla="*/ 258 w 345"/>
                  <a:gd name="T47" fmla="*/ 73 h 375"/>
                  <a:gd name="T48" fmla="*/ 250 w 345"/>
                  <a:gd name="T49" fmla="*/ 255 h 375"/>
                  <a:gd name="T50" fmla="*/ 258 w 345"/>
                  <a:gd name="T51" fmla="*/ 249 h 375"/>
                  <a:gd name="T52" fmla="*/ 180 w 345"/>
                  <a:gd name="T53" fmla="*/ 6 h 375"/>
                  <a:gd name="T54" fmla="*/ 176 w 345"/>
                  <a:gd name="T55" fmla="*/ 60 h 375"/>
                  <a:gd name="T56" fmla="*/ 157 w 345"/>
                  <a:gd name="T57" fmla="*/ 374 h 375"/>
                  <a:gd name="T58" fmla="*/ 120 w 345"/>
                  <a:gd name="T59" fmla="*/ 337 h 375"/>
                  <a:gd name="T60" fmla="*/ 93 w 345"/>
                  <a:gd name="T61" fmla="*/ 224 h 375"/>
                  <a:gd name="T62" fmla="*/ 111 w 345"/>
                  <a:gd name="T63" fmla="*/ 100 h 375"/>
                  <a:gd name="T64" fmla="*/ 173 w 345"/>
                  <a:gd name="T65" fmla="*/ 96 h 375"/>
                  <a:gd name="T66" fmla="*/ 119 w 345"/>
                  <a:gd name="T67" fmla="*/ 119 h 375"/>
                  <a:gd name="T68" fmla="*/ 97 w 345"/>
                  <a:gd name="T69" fmla="*/ 183 h 375"/>
                  <a:gd name="T70" fmla="*/ 126 w 345"/>
                  <a:gd name="T71" fmla="*/ 232 h 375"/>
                  <a:gd name="T72" fmla="*/ 139 w 345"/>
                  <a:gd name="T73" fmla="*/ 290 h 375"/>
                  <a:gd name="T74" fmla="*/ 173 w 345"/>
                  <a:gd name="T75" fmla="*/ 60 h 375"/>
                  <a:gd name="T76" fmla="*/ 164 w 345"/>
                  <a:gd name="T77" fmla="*/ 54 h 375"/>
                  <a:gd name="T78" fmla="*/ 169 w 345"/>
                  <a:gd name="T79" fmla="*/ 0 h 375"/>
                  <a:gd name="T80" fmla="*/ 93 w 345"/>
                  <a:gd name="T81" fmla="*/ 264 h 375"/>
                  <a:gd name="T82" fmla="*/ 93 w 345"/>
                  <a:gd name="T83" fmla="*/ 252 h 375"/>
                  <a:gd name="T84" fmla="*/ 86 w 345"/>
                  <a:gd name="T85" fmla="*/ 96 h 375"/>
                  <a:gd name="T86" fmla="*/ 94 w 345"/>
                  <a:gd name="T87" fmla="*/ 84 h 375"/>
                  <a:gd name="T88" fmla="*/ 82 w 345"/>
                  <a:gd name="T89" fmla="*/ 203 h 375"/>
                  <a:gd name="T90" fmla="*/ 80 w 345"/>
                  <a:gd name="T91" fmla="*/ 152 h 375"/>
                  <a:gd name="T92" fmla="*/ 86 w 345"/>
                  <a:gd name="T93" fmla="*/ 96 h 375"/>
                  <a:gd name="T94" fmla="*/ 50 w 345"/>
                  <a:gd name="T95" fmla="*/ 64 h 375"/>
                  <a:gd name="T96" fmla="*/ 53 w 345"/>
                  <a:gd name="T97" fmla="*/ 49 h 375"/>
                  <a:gd name="T98" fmla="*/ 86 w 345"/>
                  <a:gd name="T99" fmla="*/ 249 h 375"/>
                  <a:gd name="T100" fmla="*/ 53 w 345"/>
                  <a:gd name="T101" fmla="*/ 297 h 375"/>
                  <a:gd name="T102" fmla="*/ 50 w 345"/>
                  <a:gd name="T103" fmla="*/ 282 h 375"/>
                  <a:gd name="T104" fmla="*/ 86 w 345"/>
                  <a:gd name="T105" fmla="*/ 249 h 375"/>
                  <a:gd name="T106" fmla="*/ 57 w 345"/>
                  <a:gd name="T107" fmla="*/ 167 h 375"/>
                  <a:gd name="T108" fmla="*/ 54 w 345"/>
                  <a:gd name="T109" fmla="*/ 180 h 375"/>
                  <a:gd name="T110" fmla="*/ 0 w 345"/>
                  <a:gd name="T111" fmla="*/ 176 h 375"/>
                  <a:gd name="T112" fmla="*/ 8 w 345"/>
                  <a:gd name="T113" fmla="*/ 164 h 3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45" h="375">
                    <a:moveTo>
                      <a:pt x="258" y="130"/>
                    </a:moveTo>
                    <a:lnTo>
                      <a:pt x="258" y="130"/>
                    </a:lnTo>
                    <a:lnTo>
                      <a:pt x="262" y="141"/>
                    </a:lnTo>
                    <a:lnTo>
                      <a:pt x="266" y="150"/>
                    </a:lnTo>
                    <a:lnTo>
                      <a:pt x="268" y="161"/>
                    </a:lnTo>
                    <a:lnTo>
                      <a:pt x="268" y="172"/>
                    </a:lnTo>
                    <a:lnTo>
                      <a:pt x="268" y="172"/>
                    </a:lnTo>
                    <a:lnTo>
                      <a:pt x="268" y="184"/>
                    </a:lnTo>
                    <a:lnTo>
                      <a:pt x="266" y="194"/>
                    </a:lnTo>
                    <a:lnTo>
                      <a:pt x="262" y="205"/>
                    </a:lnTo>
                    <a:lnTo>
                      <a:pt x="258" y="214"/>
                    </a:lnTo>
                    <a:lnTo>
                      <a:pt x="258" y="130"/>
                    </a:lnTo>
                    <a:lnTo>
                      <a:pt x="258" y="130"/>
                    </a:lnTo>
                    <a:close/>
                    <a:moveTo>
                      <a:pt x="258" y="272"/>
                    </a:moveTo>
                    <a:lnTo>
                      <a:pt x="258" y="249"/>
                    </a:lnTo>
                    <a:lnTo>
                      <a:pt x="258" y="249"/>
                    </a:lnTo>
                    <a:lnTo>
                      <a:pt x="261" y="251"/>
                    </a:lnTo>
                    <a:lnTo>
                      <a:pt x="264" y="252"/>
                    </a:lnTo>
                    <a:lnTo>
                      <a:pt x="264" y="252"/>
                    </a:lnTo>
                    <a:lnTo>
                      <a:pt x="295" y="282"/>
                    </a:lnTo>
                    <a:lnTo>
                      <a:pt x="295" y="282"/>
                    </a:lnTo>
                    <a:lnTo>
                      <a:pt x="296" y="286"/>
                    </a:lnTo>
                    <a:lnTo>
                      <a:pt x="296" y="289"/>
                    </a:lnTo>
                    <a:lnTo>
                      <a:pt x="296" y="291"/>
                    </a:lnTo>
                    <a:lnTo>
                      <a:pt x="295" y="295"/>
                    </a:lnTo>
                    <a:lnTo>
                      <a:pt x="295" y="295"/>
                    </a:lnTo>
                    <a:lnTo>
                      <a:pt x="291" y="297"/>
                    </a:lnTo>
                    <a:lnTo>
                      <a:pt x="288" y="298"/>
                    </a:lnTo>
                    <a:lnTo>
                      <a:pt x="284" y="297"/>
                    </a:lnTo>
                    <a:lnTo>
                      <a:pt x="281" y="295"/>
                    </a:lnTo>
                    <a:lnTo>
                      <a:pt x="258" y="272"/>
                    </a:lnTo>
                    <a:lnTo>
                      <a:pt x="258" y="272"/>
                    </a:lnTo>
                    <a:close/>
                    <a:moveTo>
                      <a:pt x="258" y="96"/>
                    </a:moveTo>
                    <a:lnTo>
                      <a:pt x="258" y="73"/>
                    </a:lnTo>
                    <a:lnTo>
                      <a:pt x="281" y="50"/>
                    </a:lnTo>
                    <a:lnTo>
                      <a:pt x="281" y="50"/>
                    </a:lnTo>
                    <a:lnTo>
                      <a:pt x="284" y="49"/>
                    </a:lnTo>
                    <a:lnTo>
                      <a:pt x="288" y="48"/>
                    </a:lnTo>
                    <a:lnTo>
                      <a:pt x="291" y="49"/>
                    </a:lnTo>
                    <a:lnTo>
                      <a:pt x="295" y="50"/>
                    </a:lnTo>
                    <a:lnTo>
                      <a:pt x="295" y="50"/>
                    </a:lnTo>
                    <a:lnTo>
                      <a:pt x="296" y="53"/>
                    </a:lnTo>
                    <a:lnTo>
                      <a:pt x="296" y="57"/>
                    </a:lnTo>
                    <a:lnTo>
                      <a:pt x="296" y="60"/>
                    </a:lnTo>
                    <a:lnTo>
                      <a:pt x="295" y="64"/>
                    </a:lnTo>
                    <a:lnTo>
                      <a:pt x="264" y="94"/>
                    </a:lnTo>
                    <a:lnTo>
                      <a:pt x="264" y="94"/>
                    </a:lnTo>
                    <a:lnTo>
                      <a:pt x="264" y="94"/>
                    </a:lnTo>
                    <a:lnTo>
                      <a:pt x="261" y="95"/>
                    </a:lnTo>
                    <a:lnTo>
                      <a:pt x="258" y="96"/>
                    </a:lnTo>
                    <a:lnTo>
                      <a:pt x="258" y="96"/>
                    </a:lnTo>
                    <a:close/>
                    <a:moveTo>
                      <a:pt x="284" y="172"/>
                    </a:moveTo>
                    <a:lnTo>
                      <a:pt x="284" y="172"/>
                    </a:lnTo>
                    <a:lnTo>
                      <a:pt x="284" y="172"/>
                    </a:lnTo>
                    <a:lnTo>
                      <a:pt x="285" y="169"/>
                    </a:lnTo>
                    <a:lnTo>
                      <a:pt x="287" y="167"/>
                    </a:lnTo>
                    <a:lnTo>
                      <a:pt x="289" y="164"/>
                    </a:lnTo>
                    <a:lnTo>
                      <a:pt x="294" y="164"/>
                    </a:lnTo>
                    <a:lnTo>
                      <a:pt x="336" y="164"/>
                    </a:lnTo>
                    <a:lnTo>
                      <a:pt x="336" y="164"/>
                    </a:lnTo>
                    <a:lnTo>
                      <a:pt x="340" y="164"/>
                    </a:lnTo>
                    <a:lnTo>
                      <a:pt x="342" y="167"/>
                    </a:lnTo>
                    <a:lnTo>
                      <a:pt x="344" y="169"/>
                    </a:lnTo>
                    <a:lnTo>
                      <a:pt x="345" y="172"/>
                    </a:lnTo>
                    <a:lnTo>
                      <a:pt x="345" y="172"/>
                    </a:lnTo>
                    <a:lnTo>
                      <a:pt x="344" y="176"/>
                    </a:lnTo>
                    <a:lnTo>
                      <a:pt x="342" y="179"/>
                    </a:lnTo>
                    <a:lnTo>
                      <a:pt x="340" y="180"/>
                    </a:lnTo>
                    <a:lnTo>
                      <a:pt x="336" y="182"/>
                    </a:lnTo>
                    <a:lnTo>
                      <a:pt x="294" y="182"/>
                    </a:lnTo>
                    <a:lnTo>
                      <a:pt x="294" y="182"/>
                    </a:lnTo>
                    <a:lnTo>
                      <a:pt x="289" y="180"/>
                    </a:lnTo>
                    <a:lnTo>
                      <a:pt x="287" y="179"/>
                    </a:lnTo>
                    <a:lnTo>
                      <a:pt x="285" y="176"/>
                    </a:lnTo>
                    <a:lnTo>
                      <a:pt x="284" y="172"/>
                    </a:lnTo>
                    <a:lnTo>
                      <a:pt x="284" y="172"/>
                    </a:lnTo>
                    <a:close/>
                    <a:moveTo>
                      <a:pt x="173" y="77"/>
                    </a:moveTo>
                    <a:lnTo>
                      <a:pt x="173" y="77"/>
                    </a:lnTo>
                    <a:lnTo>
                      <a:pt x="187" y="79"/>
                    </a:lnTo>
                    <a:lnTo>
                      <a:pt x="200" y="81"/>
                    </a:lnTo>
                    <a:lnTo>
                      <a:pt x="212" y="85"/>
                    </a:lnTo>
                    <a:lnTo>
                      <a:pt x="224" y="92"/>
                    </a:lnTo>
                    <a:lnTo>
                      <a:pt x="235" y="100"/>
                    </a:lnTo>
                    <a:lnTo>
                      <a:pt x="243" y="108"/>
                    </a:lnTo>
                    <a:lnTo>
                      <a:pt x="252" y="119"/>
                    </a:lnTo>
                    <a:lnTo>
                      <a:pt x="258" y="130"/>
                    </a:lnTo>
                    <a:lnTo>
                      <a:pt x="258" y="214"/>
                    </a:lnTo>
                    <a:lnTo>
                      <a:pt x="258" y="214"/>
                    </a:lnTo>
                    <a:lnTo>
                      <a:pt x="252" y="225"/>
                    </a:lnTo>
                    <a:lnTo>
                      <a:pt x="245" y="236"/>
                    </a:lnTo>
                    <a:lnTo>
                      <a:pt x="235" y="245"/>
                    </a:lnTo>
                    <a:lnTo>
                      <a:pt x="224" y="252"/>
                    </a:lnTo>
                    <a:lnTo>
                      <a:pt x="224" y="328"/>
                    </a:lnTo>
                    <a:lnTo>
                      <a:pt x="224" y="328"/>
                    </a:lnTo>
                    <a:lnTo>
                      <a:pt x="224" y="337"/>
                    </a:lnTo>
                    <a:lnTo>
                      <a:pt x="222" y="345"/>
                    </a:lnTo>
                    <a:lnTo>
                      <a:pt x="216" y="354"/>
                    </a:lnTo>
                    <a:lnTo>
                      <a:pt x="211" y="360"/>
                    </a:lnTo>
                    <a:lnTo>
                      <a:pt x="204" y="367"/>
                    </a:lnTo>
                    <a:lnTo>
                      <a:pt x="196" y="371"/>
                    </a:lnTo>
                    <a:lnTo>
                      <a:pt x="188" y="374"/>
                    </a:lnTo>
                    <a:lnTo>
                      <a:pt x="178" y="375"/>
                    </a:lnTo>
                    <a:lnTo>
                      <a:pt x="173" y="375"/>
                    </a:lnTo>
                    <a:lnTo>
                      <a:pt x="173" y="290"/>
                    </a:lnTo>
                    <a:lnTo>
                      <a:pt x="206" y="290"/>
                    </a:lnTo>
                    <a:lnTo>
                      <a:pt x="206" y="247"/>
                    </a:lnTo>
                    <a:lnTo>
                      <a:pt x="206" y="247"/>
                    </a:lnTo>
                    <a:lnTo>
                      <a:pt x="207" y="242"/>
                    </a:lnTo>
                    <a:lnTo>
                      <a:pt x="211" y="238"/>
                    </a:lnTo>
                    <a:lnTo>
                      <a:pt x="211" y="238"/>
                    </a:lnTo>
                    <a:lnTo>
                      <a:pt x="219" y="233"/>
                    </a:lnTo>
                    <a:lnTo>
                      <a:pt x="226" y="226"/>
                    </a:lnTo>
                    <a:lnTo>
                      <a:pt x="233" y="219"/>
                    </a:lnTo>
                    <a:lnTo>
                      <a:pt x="238" y="211"/>
                    </a:lnTo>
                    <a:lnTo>
                      <a:pt x="242" y="202"/>
                    </a:lnTo>
                    <a:lnTo>
                      <a:pt x="246" y="192"/>
                    </a:lnTo>
                    <a:lnTo>
                      <a:pt x="248" y="183"/>
                    </a:lnTo>
                    <a:lnTo>
                      <a:pt x="249" y="172"/>
                    </a:lnTo>
                    <a:lnTo>
                      <a:pt x="249" y="172"/>
                    </a:lnTo>
                    <a:lnTo>
                      <a:pt x="248" y="157"/>
                    </a:lnTo>
                    <a:lnTo>
                      <a:pt x="242" y="144"/>
                    </a:lnTo>
                    <a:lnTo>
                      <a:pt x="235" y="130"/>
                    </a:lnTo>
                    <a:lnTo>
                      <a:pt x="226" y="119"/>
                    </a:lnTo>
                    <a:lnTo>
                      <a:pt x="226" y="119"/>
                    </a:lnTo>
                    <a:lnTo>
                      <a:pt x="215" y="110"/>
                    </a:lnTo>
                    <a:lnTo>
                      <a:pt x="203" y="103"/>
                    </a:lnTo>
                    <a:lnTo>
                      <a:pt x="188" y="99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73" y="77"/>
                    </a:lnTo>
                    <a:lnTo>
                      <a:pt x="173" y="77"/>
                    </a:lnTo>
                    <a:lnTo>
                      <a:pt x="173" y="77"/>
                    </a:lnTo>
                    <a:close/>
                    <a:moveTo>
                      <a:pt x="258" y="73"/>
                    </a:moveTo>
                    <a:lnTo>
                      <a:pt x="252" y="81"/>
                    </a:lnTo>
                    <a:lnTo>
                      <a:pt x="252" y="81"/>
                    </a:lnTo>
                    <a:lnTo>
                      <a:pt x="250" y="84"/>
                    </a:lnTo>
                    <a:lnTo>
                      <a:pt x="249" y="87"/>
                    </a:lnTo>
                    <a:lnTo>
                      <a:pt x="250" y="91"/>
                    </a:lnTo>
                    <a:lnTo>
                      <a:pt x="252" y="94"/>
                    </a:lnTo>
                    <a:lnTo>
                      <a:pt x="252" y="94"/>
                    </a:lnTo>
                    <a:lnTo>
                      <a:pt x="254" y="95"/>
                    </a:lnTo>
                    <a:lnTo>
                      <a:pt x="258" y="96"/>
                    </a:lnTo>
                    <a:lnTo>
                      <a:pt x="258" y="73"/>
                    </a:lnTo>
                    <a:lnTo>
                      <a:pt x="258" y="73"/>
                    </a:lnTo>
                    <a:close/>
                    <a:moveTo>
                      <a:pt x="258" y="249"/>
                    </a:moveTo>
                    <a:lnTo>
                      <a:pt x="258" y="249"/>
                    </a:lnTo>
                    <a:lnTo>
                      <a:pt x="254" y="251"/>
                    </a:lnTo>
                    <a:lnTo>
                      <a:pt x="252" y="252"/>
                    </a:lnTo>
                    <a:lnTo>
                      <a:pt x="252" y="252"/>
                    </a:lnTo>
                    <a:lnTo>
                      <a:pt x="250" y="255"/>
                    </a:lnTo>
                    <a:lnTo>
                      <a:pt x="249" y="259"/>
                    </a:lnTo>
                    <a:lnTo>
                      <a:pt x="250" y="261"/>
                    </a:lnTo>
                    <a:lnTo>
                      <a:pt x="252" y="264"/>
                    </a:lnTo>
                    <a:lnTo>
                      <a:pt x="258" y="272"/>
                    </a:lnTo>
                    <a:lnTo>
                      <a:pt x="258" y="249"/>
                    </a:lnTo>
                    <a:lnTo>
                      <a:pt x="258" y="249"/>
                    </a:lnTo>
                    <a:close/>
                    <a:moveTo>
                      <a:pt x="173" y="60"/>
                    </a:moveTo>
                    <a:lnTo>
                      <a:pt x="173" y="0"/>
                    </a:lnTo>
                    <a:lnTo>
                      <a:pt x="173" y="0"/>
                    </a:lnTo>
                    <a:lnTo>
                      <a:pt x="176" y="1"/>
                    </a:lnTo>
                    <a:lnTo>
                      <a:pt x="178" y="3"/>
                    </a:lnTo>
                    <a:lnTo>
                      <a:pt x="180" y="6"/>
                    </a:lnTo>
                    <a:lnTo>
                      <a:pt x="181" y="8"/>
                    </a:lnTo>
                    <a:lnTo>
                      <a:pt x="181" y="52"/>
                    </a:lnTo>
                    <a:lnTo>
                      <a:pt x="181" y="52"/>
                    </a:lnTo>
                    <a:lnTo>
                      <a:pt x="180" y="54"/>
                    </a:lnTo>
                    <a:lnTo>
                      <a:pt x="178" y="57"/>
                    </a:lnTo>
                    <a:lnTo>
                      <a:pt x="176" y="60"/>
                    </a:lnTo>
                    <a:lnTo>
                      <a:pt x="173" y="60"/>
                    </a:lnTo>
                    <a:lnTo>
                      <a:pt x="173" y="60"/>
                    </a:lnTo>
                    <a:close/>
                    <a:moveTo>
                      <a:pt x="173" y="375"/>
                    </a:moveTo>
                    <a:lnTo>
                      <a:pt x="166" y="375"/>
                    </a:lnTo>
                    <a:lnTo>
                      <a:pt x="166" y="375"/>
                    </a:lnTo>
                    <a:lnTo>
                      <a:pt x="157" y="374"/>
                    </a:lnTo>
                    <a:lnTo>
                      <a:pt x="147" y="371"/>
                    </a:lnTo>
                    <a:lnTo>
                      <a:pt x="139" y="367"/>
                    </a:lnTo>
                    <a:lnTo>
                      <a:pt x="132" y="360"/>
                    </a:lnTo>
                    <a:lnTo>
                      <a:pt x="127" y="354"/>
                    </a:lnTo>
                    <a:lnTo>
                      <a:pt x="123" y="345"/>
                    </a:lnTo>
                    <a:lnTo>
                      <a:pt x="120" y="337"/>
                    </a:lnTo>
                    <a:lnTo>
                      <a:pt x="119" y="328"/>
                    </a:lnTo>
                    <a:lnTo>
                      <a:pt x="119" y="252"/>
                    </a:lnTo>
                    <a:lnTo>
                      <a:pt x="119" y="252"/>
                    </a:lnTo>
                    <a:lnTo>
                      <a:pt x="109" y="244"/>
                    </a:lnTo>
                    <a:lnTo>
                      <a:pt x="100" y="234"/>
                    </a:lnTo>
                    <a:lnTo>
                      <a:pt x="93" y="224"/>
                    </a:lnTo>
                    <a:lnTo>
                      <a:pt x="86" y="213"/>
                    </a:lnTo>
                    <a:lnTo>
                      <a:pt x="86" y="131"/>
                    </a:lnTo>
                    <a:lnTo>
                      <a:pt x="86" y="131"/>
                    </a:lnTo>
                    <a:lnTo>
                      <a:pt x="93" y="121"/>
                    </a:lnTo>
                    <a:lnTo>
                      <a:pt x="101" y="110"/>
                    </a:lnTo>
                    <a:lnTo>
                      <a:pt x="111" y="100"/>
                    </a:lnTo>
                    <a:lnTo>
                      <a:pt x="122" y="92"/>
                    </a:lnTo>
                    <a:lnTo>
                      <a:pt x="132" y="85"/>
                    </a:lnTo>
                    <a:lnTo>
                      <a:pt x="146" y="81"/>
                    </a:lnTo>
                    <a:lnTo>
                      <a:pt x="158" y="79"/>
                    </a:lnTo>
                    <a:lnTo>
                      <a:pt x="173" y="77"/>
                    </a:lnTo>
                    <a:lnTo>
                      <a:pt x="173" y="96"/>
                    </a:lnTo>
                    <a:lnTo>
                      <a:pt x="173" y="96"/>
                    </a:lnTo>
                    <a:lnTo>
                      <a:pt x="158" y="99"/>
                    </a:lnTo>
                    <a:lnTo>
                      <a:pt x="143" y="103"/>
                    </a:lnTo>
                    <a:lnTo>
                      <a:pt x="131" y="110"/>
                    </a:lnTo>
                    <a:lnTo>
                      <a:pt x="119" y="119"/>
                    </a:lnTo>
                    <a:lnTo>
                      <a:pt x="119" y="119"/>
                    </a:lnTo>
                    <a:lnTo>
                      <a:pt x="109" y="130"/>
                    </a:lnTo>
                    <a:lnTo>
                      <a:pt x="103" y="144"/>
                    </a:lnTo>
                    <a:lnTo>
                      <a:pt x="99" y="157"/>
                    </a:lnTo>
                    <a:lnTo>
                      <a:pt x="97" y="172"/>
                    </a:lnTo>
                    <a:lnTo>
                      <a:pt x="97" y="172"/>
                    </a:lnTo>
                    <a:lnTo>
                      <a:pt x="97" y="183"/>
                    </a:lnTo>
                    <a:lnTo>
                      <a:pt x="100" y="192"/>
                    </a:lnTo>
                    <a:lnTo>
                      <a:pt x="103" y="202"/>
                    </a:lnTo>
                    <a:lnTo>
                      <a:pt x="107" y="210"/>
                    </a:lnTo>
                    <a:lnTo>
                      <a:pt x="112" y="218"/>
                    </a:lnTo>
                    <a:lnTo>
                      <a:pt x="119" y="226"/>
                    </a:lnTo>
                    <a:lnTo>
                      <a:pt x="126" y="232"/>
                    </a:lnTo>
                    <a:lnTo>
                      <a:pt x="134" y="237"/>
                    </a:lnTo>
                    <a:lnTo>
                      <a:pt x="134" y="237"/>
                    </a:lnTo>
                    <a:lnTo>
                      <a:pt x="134" y="237"/>
                    </a:lnTo>
                    <a:lnTo>
                      <a:pt x="138" y="241"/>
                    </a:lnTo>
                    <a:lnTo>
                      <a:pt x="139" y="247"/>
                    </a:lnTo>
                    <a:lnTo>
                      <a:pt x="139" y="290"/>
                    </a:lnTo>
                    <a:lnTo>
                      <a:pt x="173" y="290"/>
                    </a:lnTo>
                    <a:lnTo>
                      <a:pt x="173" y="375"/>
                    </a:lnTo>
                    <a:lnTo>
                      <a:pt x="173" y="375"/>
                    </a:lnTo>
                    <a:close/>
                    <a:moveTo>
                      <a:pt x="173" y="0"/>
                    </a:moveTo>
                    <a:lnTo>
                      <a:pt x="173" y="60"/>
                    </a:lnTo>
                    <a:lnTo>
                      <a:pt x="173" y="60"/>
                    </a:lnTo>
                    <a:lnTo>
                      <a:pt x="172" y="60"/>
                    </a:lnTo>
                    <a:lnTo>
                      <a:pt x="172" y="60"/>
                    </a:lnTo>
                    <a:lnTo>
                      <a:pt x="172" y="60"/>
                    </a:lnTo>
                    <a:lnTo>
                      <a:pt x="169" y="60"/>
                    </a:lnTo>
                    <a:lnTo>
                      <a:pt x="166" y="58"/>
                    </a:lnTo>
                    <a:lnTo>
                      <a:pt x="164" y="54"/>
                    </a:lnTo>
                    <a:lnTo>
                      <a:pt x="164" y="52"/>
                    </a:lnTo>
                    <a:lnTo>
                      <a:pt x="164" y="8"/>
                    </a:lnTo>
                    <a:lnTo>
                      <a:pt x="164" y="8"/>
                    </a:lnTo>
                    <a:lnTo>
                      <a:pt x="164" y="6"/>
                    </a:lnTo>
                    <a:lnTo>
                      <a:pt x="166" y="3"/>
                    </a:lnTo>
                    <a:lnTo>
                      <a:pt x="169" y="0"/>
                    </a:lnTo>
                    <a:lnTo>
                      <a:pt x="172" y="0"/>
                    </a:lnTo>
                    <a:lnTo>
                      <a:pt x="172" y="0"/>
                    </a:lnTo>
                    <a:lnTo>
                      <a:pt x="173" y="0"/>
                    </a:lnTo>
                    <a:lnTo>
                      <a:pt x="173" y="0"/>
                    </a:lnTo>
                    <a:close/>
                    <a:moveTo>
                      <a:pt x="86" y="271"/>
                    </a:moveTo>
                    <a:lnTo>
                      <a:pt x="93" y="264"/>
                    </a:lnTo>
                    <a:lnTo>
                      <a:pt x="93" y="264"/>
                    </a:lnTo>
                    <a:lnTo>
                      <a:pt x="94" y="261"/>
                    </a:lnTo>
                    <a:lnTo>
                      <a:pt x="96" y="259"/>
                    </a:lnTo>
                    <a:lnTo>
                      <a:pt x="94" y="255"/>
                    </a:lnTo>
                    <a:lnTo>
                      <a:pt x="93" y="252"/>
                    </a:lnTo>
                    <a:lnTo>
                      <a:pt x="93" y="252"/>
                    </a:lnTo>
                    <a:lnTo>
                      <a:pt x="90" y="251"/>
                    </a:lnTo>
                    <a:lnTo>
                      <a:pt x="86" y="249"/>
                    </a:lnTo>
                    <a:lnTo>
                      <a:pt x="86" y="271"/>
                    </a:lnTo>
                    <a:lnTo>
                      <a:pt x="86" y="271"/>
                    </a:lnTo>
                    <a:close/>
                    <a:moveTo>
                      <a:pt x="86" y="96"/>
                    </a:moveTo>
                    <a:lnTo>
                      <a:pt x="86" y="96"/>
                    </a:lnTo>
                    <a:lnTo>
                      <a:pt x="90" y="95"/>
                    </a:lnTo>
                    <a:lnTo>
                      <a:pt x="93" y="94"/>
                    </a:lnTo>
                    <a:lnTo>
                      <a:pt x="93" y="94"/>
                    </a:lnTo>
                    <a:lnTo>
                      <a:pt x="94" y="91"/>
                    </a:lnTo>
                    <a:lnTo>
                      <a:pt x="96" y="87"/>
                    </a:lnTo>
                    <a:lnTo>
                      <a:pt x="94" y="84"/>
                    </a:lnTo>
                    <a:lnTo>
                      <a:pt x="93" y="81"/>
                    </a:lnTo>
                    <a:lnTo>
                      <a:pt x="86" y="75"/>
                    </a:lnTo>
                    <a:lnTo>
                      <a:pt x="86" y="96"/>
                    </a:lnTo>
                    <a:close/>
                    <a:moveTo>
                      <a:pt x="86" y="213"/>
                    </a:moveTo>
                    <a:lnTo>
                      <a:pt x="86" y="213"/>
                    </a:lnTo>
                    <a:lnTo>
                      <a:pt x="82" y="203"/>
                    </a:lnTo>
                    <a:lnTo>
                      <a:pt x="80" y="194"/>
                    </a:lnTo>
                    <a:lnTo>
                      <a:pt x="78" y="183"/>
                    </a:lnTo>
                    <a:lnTo>
                      <a:pt x="77" y="172"/>
                    </a:lnTo>
                    <a:lnTo>
                      <a:pt x="77" y="172"/>
                    </a:lnTo>
                    <a:lnTo>
                      <a:pt x="78" y="161"/>
                    </a:lnTo>
                    <a:lnTo>
                      <a:pt x="80" y="152"/>
                    </a:lnTo>
                    <a:lnTo>
                      <a:pt x="82" y="141"/>
                    </a:lnTo>
                    <a:lnTo>
                      <a:pt x="86" y="131"/>
                    </a:lnTo>
                    <a:lnTo>
                      <a:pt x="86" y="213"/>
                    </a:lnTo>
                    <a:lnTo>
                      <a:pt x="86" y="213"/>
                    </a:lnTo>
                    <a:close/>
                    <a:moveTo>
                      <a:pt x="86" y="75"/>
                    </a:moveTo>
                    <a:lnTo>
                      <a:pt x="86" y="96"/>
                    </a:lnTo>
                    <a:lnTo>
                      <a:pt x="86" y="96"/>
                    </a:lnTo>
                    <a:lnTo>
                      <a:pt x="84" y="95"/>
                    </a:lnTo>
                    <a:lnTo>
                      <a:pt x="80" y="94"/>
                    </a:lnTo>
                    <a:lnTo>
                      <a:pt x="80" y="94"/>
                    </a:lnTo>
                    <a:lnTo>
                      <a:pt x="50" y="64"/>
                    </a:lnTo>
                    <a:lnTo>
                      <a:pt x="50" y="64"/>
                    </a:lnTo>
                    <a:lnTo>
                      <a:pt x="48" y="60"/>
                    </a:lnTo>
                    <a:lnTo>
                      <a:pt x="47" y="57"/>
                    </a:lnTo>
                    <a:lnTo>
                      <a:pt x="48" y="53"/>
                    </a:lnTo>
                    <a:lnTo>
                      <a:pt x="50" y="50"/>
                    </a:lnTo>
                    <a:lnTo>
                      <a:pt x="50" y="50"/>
                    </a:lnTo>
                    <a:lnTo>
                      <a:pt x="53" y="49"/>
                    </a:lnTo>
                    <a:lnTo>
                      <a:pt x="57" y="48"/>
                    </a:lnTo>
                    <a:lnTo>
                      <a:pt x="59" y="49"/>
                    </a:lnTo>
                    <a:lnTo>
                      <a:pt x="62" y="50"/>
                    </a:lnTo>
                    <a:lnTo>
                      <a:pt x="86" y="75"/>
                    </a:lnTo>
                    <a:lnTo>
                      <a:pt x="86" y="75"/>
                    </a:lnTo>
                    <a:close/>
                    <a:moveTo>
                      <a:pt x="86" y="249"/>
                    </a:moveTo>
                    <a:lnTo>
                      <a:pt x="86" y="271"/>
                    </a:lnTo>
                    <a:lnTo>
                      <a:pt x="62" y="295"/>
                    </a:lnTo>
                    <a:lnTo>
                      <a:pt x="62" y="295"/>
                    </a:lnTo>
                    <a:lnTo>
                      <a:pt x="59" y="297"/>
                    </a:lnTo>
                    <a:lnTo>
                      <a:pt x="57" y="298"/>
                    </a:lnTo>
                    <a:lnTo>
                      <a:pt x="53" y="297"/>
                    </a:lnTo>
                    <a:lnTo>
                      <a:pt x="50" y="295"/>
                    </a:lnTo>
                    <a:lnTo>
                      <a:pt x="50" y="295"/>
                    </a:lnTo>
                    <a:lnTo>
                      <a:pt x="48" y="291"/>
                    </a:lnTo>
                    <a:lnTo>
                      <a:pt x="47" y="289"/>
                    </a:lnTo>
                    <a:lnTo>
                      <a:pt x="48" y="286"/>
                    </a:lnTo>
                    <a:lnTo>
                      <a:pt x="50" y="282"/>
                    </a:lnTo>
                    <a:lnTo>
                      <a:pt x="80" y="252"/>
                    </a:lnTo>
                    <a:lnTo>
                      <a:pt x="80" y="252"/>
                    </a:lnTo>
                    <a:lnTo>
                      <a:pt x="80" y="252"/>
                    </a:lnTo>
                    <a:lnTo>
                      <a:pt x="84" y="251"/>
                    </a:lnTo>
                    <a:lnTo>
                      <a:pt x="86" y="249"/>
                    </a:lnTo>
                    <a:lnTo>
                      <a:pt x="86" y="249"/>
                    </a:lnTo>
                    <a:close/>
                    <a:moveTo>
                      <a:pt x="8" y="164"/>
                    </a:moveTo>
                    <a:lnTo>
                      <a:pt x="8" y="164"/>
                    </a:lnTo>
                    <a:lnTo>
                      <a:pt x="51" y="164"/>
                    </a:lnTo>
                    <a:lnTo>
                      <a:pt x="51" y="164"/>
                    </a:lnTo>
                    <a:lnTo>
                      <a:pt x="54" y="164"/>
                    </a:lnTo>
                    <a:lnTo>
                      <a:pt x="57" y="167"/>
                    </a:lnTo>
                    <a:lnTo>
                      <a:pt x="59" y="169"/>
                    </a:lnTo>
                    <a:lnTo>
                      <a:pt x="59" y="172"/>
                    </a:lnTo>
                    <a:lnTo>
                      <a:pt x="59" y="172"/>
                    </a:lnTo>
                    <a:lnTo>
                      <a:pt x="59" y="176"/>
                    </a:lnTo>
                    <a:lnTo>
                      <a:pt x="57" y="179"/>
                    </a:lnTo>
                    <a:lnTo>
                      <a:pt x="54" y="180"/>
                    </a:lnTo>
                    <a:lnTo>
                      <a:pt x="51" y="182"/>
                    </a:lnTo>
                    <a:lnTo>
                      <a:pt x="8" y="182"/>
                    </a:lnTo>
                    <a:lnTo>
                      <a:pt x="8" y="182"/>
                    </a:lnTo>
                    <a:lnTo>
                      <a:pt x="5" y="180"/>
                    </a:lnTo>
                    <a:lnTo>
                      <a:pt x="2" y="179"/>
                    </a:lnTo>
                    <a:lnTo>
                      <a:pt x="0" y="176"/>
                    </a:lnTo>
                    <a:lnTo>
                      <a:pt x="0" y="172"/>
                    </a:lnTo>
                    <a:lnTo>
                      <a:pt x="0" y="172"/>
                    </a:lnTo>
                    <a:lnTo>
                      <a:pt x="0" y="169"/>
                    </a:lnTo>
                    <a:lnTo>
                      <a:pt x="2" y="167"/>
                    </a:lnTo>
                    <a:lnTo>
                      <a:pt x="5" y="164"/>
                    </a:lnTo>
                    <a:lnTo>
                      <a:pt x="8" y="164"/>
                    </a:lnTo>
                    <a:lnTo>
                      <a:pt x="8" y="1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3" name="Freeform 153"/>
              <p:cNvSpPr>
                <a:spLocks noEditPoints="1"/>
              </p:cNvSpPr>
              <p:nvPr/>
            </p:nvSpPr>
            <p:spPr bwMode="auto">
              <a:xfrm>
                <a:off x="5401808" y="1842797"/>
                <a:ext cx="401445" cy="376283"/>
              </a:xfrm>
              <a:custGeom>
                <a:avLst/>
                <a:gdLst>
                  <a:gd name="T0" fmla="*/ 200 w 325"/>
                  <a:gd name="T1" fmla="*/ 35 h 318"/>
                  <a:gd name="T2" fmla="*/ 214 w 325"/>
                  <a:gd name="T3" fmla="*/ 29 h 318"/>
                  <a:gd name="T4" fmla="*/ 215 w 325"/>
                  <a:gd name="T5" fmla="*/ 16 h 318"/>
                  <a:gd name="T6" fmla="*/ 321 w 325"/>
                  <a:gd name="T7" fmla="*/ 177 h 318"/>
                  <a:gd name="T8" fmla="*/ 325 w 325"/>
                  <a:gd name="T9" fmla="*/ 196 h 318"/>
                  <a:gd name="T10" fmla="*/ 314 w 325"/>
                  <a:gd name="T11" fmla="*/ 218 h 318"/>
                  <a:gd name="T12" fmla="*/ 291 w 325"/>
                  <a:gd name="T13" fmla="*/ 158 h 318"/>
                  <a:gd name="T14" fmla="*/ 293 w 325"/>
                  <a:gd name="T15" fmla="*/ 154 h 318"/>
                  <a:gd name="T16" fmla="*/ 194 w 325"/>
                  <a:gd name="T17" fmla="*/ 174 h 318"/>
                  <a:gd name="T18" fmla="*/ 276 w 325"/>
                  <a:gd name="T19" fmla="*/ 126 h 318"/>
                  <a:gd name="T20" fmla="*/ 194 w 325"/>
                  <a:gd name="T21" fmla="*/ 168 h 318"/>
                  <a:gd name="T22" fmla="*/ 261 w 325"/>
                  <a:gd name="T23" fmla="*/ 98 h 318"/>
                  <a:gd name="T24" fmla="*/ 257 w 325"/>
                  <a:gd name="T25" fmla="*/ 96 h 318"/>
                  <a:gd name="T26" fmla="*/ 244 w 325"/>
                  <a:gd name="T27" fmla="*/ 73 h 318"/>
                  <a:gd name="T28" fmla="*/ 244 w 325"/>
                  <a:gd name="T29" fmla="*/ 67 h 318"/>
                  <a:gd name="T30" fmla="*/ 15 w 325"/>
                  <a:gd name="T31" fmla="*/ 116 h 318"/>
                  <a:gd name="T32" fmla="*/ 16 w 325"/>
                  <a:gd name="T33" fmla="*/ 126 h 318"/>
                  <a:gd name="T34" fmla="*/ 34 w 325"/>
                  <a:gd name="T35" fmla="*/ 131 h 318"/>
                  <a:gd name="T36" fmla="*/ 41 w 325"/>
                  <a:gd name="T37" fmla="*/ 117 h 318"/>
                  <a:gd name="T38" fmla="*/ 31 w 325"/>
                  <a:gd name="T39" fmla="*/ 107 h 318"/>
                  <a:gd name="T40" fmla="*/ 51 w 325"/>
                  <a:gd name="T41" fmla="*/ 107 h 318"/>
                  <a:gd name="T42" fmla="*/ 64 w 325"/>
                  <a:gd name="T43" fmla="*/ 113 h 318"/>
                  <a:gd name="T44" fmla="*/ 76 w 325"/>
                  <a:gd name="T45" fmla="*/ 104 h 318"/>
                  <a:gd name="T46" fmla="*/ 70 w 325"/>
                  <a:gd name="T47" fmla="*/ 89 h 318"/>
                  <a:gd name="T48" fmla="*/ 85 w 325"/>
                  <a:gd name="T49" fmla="*/ 81 h 318"/>
                  <a:gd name="T50" fmla="*/ 95 w 325"/>
                  <a:gd name="T51" fmla="*/ 93 h 318"/>
                  <a:gd name="T52" fmla="*/ 108 w 325"/>
                  <a:gd name="T53" fmla="*/ 88 h 318"/>
                  <a:gd name="T54" fmla="*/ 110 w 325"/>
                  <a:gd name="T55" fmla="*/ 74 h 318"/>
                  <a:gd name="T56" fmla="*/ 121 w 325"/>
                  <a:gd name="T57" fmla="*/ 56 h 318"/>
                  <a:gd name="T58" fmla="*/ 125 w 325"/>
                  <a:gd name="T59" fmla="*/ 71 h 318"/>
                  <a:gd name="T60" fmla="*/ 140 w 325"/>
                  <a:gd name="T61" fmla="*/ 73 h 318"/>
                  <a:gd name="T62" fmla="*/ 145 w 325"/>
                  <a:gd name="T63" fmla="*/ 54 h 318"/>
                  <a:gd name="T64" fmla="*/ 156 w 325"/>
                  <a:gd name="T65" fmla="*/ 38 h 318"/>
                  <a:gd name="T66" fmla="*/ 157 w 325"/>
                  <a:gd name="T67" fmla="*/ 47 h 318"/>
                  <a:gd name="T68" fmla="*/ 175 w 325"/>
                  <a:gd name="T69" fmla="*/ 52 h 318"/>
                  <a:gd name="T70" fmla="*/ 181 w 325"/>
                  <a:gd name="T71" fmla="*/ 40 h 318"/>
                  <a:gd name="T72" fmla="*/ 172 w 325"/>
                  <a:gd name="T73" fmla="*/ 28 h 318"/>
                  <a:gd name="T74" fmla="*/ 192 w 325"/>
                  <a:gd name="T75" fmla="*/ 28 h 318"/>
                  <a:gd name="T76" fmla="*/ 47 w 325"/>
                  <a:gd name="T77" fmla="*/ 174 h 318"/>
                  <a:gd name="T78" fmla="*/ 46 w 325"/>
                  <a:gd name="T79" fmla="*/ 178 h 318"/>
                  <a:gd name="T80" fmla="*/ 194 w 325"/>
                  <a:gd name="T81" fmla="*/ 100 h 318"/>
                  <a:gd name="T82" fmla="*/ 62 w 325"/>
                  <a:gd name="T83" fmla="*/ 204 h 318"/>
                  <a:gd name="T84" fmla="*/ 66 w 325"/>
                  <a:gd name="T85" fmla="*/ 208 h 318"/>
                  <a:gd name="T86" fmla="*/ 80 w 325"/>
                  <a:gd name="T87" fmla="*/ 231 h 318"/>
                  <a:gd name="T88" fmla="*/ 79 w 325"/>
                  <a:gd name="T89" fmla="*/ 235 h 318"/>
                  <a:gd name="T90" fmla="*/ 194 w 325"/>
                  <a:gd name="T91" fmla="*/ 174 h 318"/>
                  <a:gd name="T92" fmla="*/ 93 w 325"/>
                  <a:gd name="T93" fmla="*/ 261 h 318"/>
                  <a:gd name="T94" fmla="*/ 98 w 325"/>
                  <a:gd name="T95" fmla="*/ 265 h 318"/>
                  <a:gd name="T96" fmla="*/ 142 w 325"/>
                  <a:gd name="T97" fmla="*/ 314 h 318"/>
                  <a:gd name="T98" fmla="*/ 123 w 325"/>
                  <a:gd name="T99" fmla="*/ 318 h 318"/>
                  <a:gd name="T100" fmla="*/ 102 w 325"/>
                  <a:gd name="T101" fmla="*/ 306 h 3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325" h="318">
                    <a:moveTo>
                      <a:pt x="194" y="31"/>
                    </a:moveTo>
                    <a:lnTo>
                      <a:pt x="194" y="31"/>
                    </a:lnTo>
                    <a:lnTo>
                      <a:pt x="196" y="33"/>
                    </a:lnTo>
                    <a:lnTo>
                      <a:pt x="200" y="35"/>
                    </a:lnTo>
                    <a:lnTo>
                      <a:pt x="206" y="35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29"/>
                    </a:lnTo>
                    <a:lnTo>
                      <a:pt x="215" y="25"/>
                    </a:lnTo>
                    <a:lnTo>
                      <a:pt x="217" y="20"/>
                    </a:lnTo>
                    <a:lnTo>
                      <a:pt x="215" y="16"/>
                    </a:lnTo>
                    <a:lnTo>
                      <a:pt x="215" y="16"/>
                    </a:lnTo>
                    <a:lnTo>
                      <a:pt x="211" y="12"/>
                    </a:lnTo>
                    <a:lnTo>
                      <a:pt x="207" y="9"/>
                    </a:lnTo>
                    <a:lnTo>
                      <a:pt x="223" y="0"/>
                    </a:lnTo>
                    <a:lnTo>
                      <a:pt x="321" y="177"/>
                    </a:lnTo>
                    <a:lnTo>
                      <a:pt x="321" y="177"/>
                    </a:lnTo>
                    <a:lnTo>
                      <a:pt x="324" y="182"/>
                    </a:lnTo>
                    <a:lnTo>
                      <a:pt x="325" y="189"/>
                    </a:lnTo>
                    <a:lnTo>
                      <a:pt x="325" y="196"/>
                    </a:lnTo>
                    <a:lnTo>
                      <a:pt x="324" y="201"/>
                    </a:lnTo>
                    <a:lnTo>
                      <a:pt x="322" y="208"/>
                    </a:lnTo>
                    <a:lnTo>
                      <a:pt x="318" y="212"/>
                    </a:lnTo>
                    <a:lnTo>
                      <a:pt x="314" y="218"/>
                    </a:lnTo>
                    <a:lnTo>
                      <a:pt x="309" y="222"/>
                    </a:lnTo>
                    <a:lnTo>
                      <a:pt x="194" y="285"/>
                    </a:lnTo>
                    <a:lnTo>
                      <a:pt x="194" y="212"/>
                    </a:lnTo>
                    <a:lnTo>
                      <a:pt x="291" y="158"/>
                    </a:lnTo>
                    <a:lnTo>
                      <a:pt x="291" y="158"/>
                    </a:lnTo>
                    <a:lnTo>
                      <a:pt x="293" y="155"/>
                    </a:lnTo>
                    <a:lnTo>
                      <a:pt x="293" y="154"/>
                    </a:lnTo>
                    <a:lnTo>
                      <a:pt x="293" y="154"/>
                    </a:lnTo>
                    <a:lnTo>
                      <a:pt x="291" y="153"/>
                    </a:lnTo>
                    <a:lnTo>
                      <a:pt x="288" y="153"/>
                    </a:lnTo>
                    <a:lnTo>
                      <a:pt x="194" y="205"/>
                    </a:lnTo>
                    <a:lnTo>
                      <a:pt x="194" y="174"/>
                    </a:lnTo>
                    <a:lnTo>
                      <a:pt x="275" y="130"/>
                    </a:lnTo>
                    <a:lnTo>
                      <a:pt x="275" y="130"/>
                    </a:lnTo>
                    <a:lnTo>
                      <a:pt x="276" y="127"/>
                    </a:lnTo>
                    <a:lnTo>
                      <a:pt x="276" y="126"/>
                    </a:lnTo>
                    <a:lnTo>
                      <a:pt x="276" y="126"/>
                    </a:lnTo>
                    <a:lnTo>
                      <a:pt x="275" y="124"/>
                    </a:lnTo>
                    <a:lnTo>
                      <a:pt x="272" y="124"/>
                    </a:lnTo>
                    <a:lnTo>
                      <a:pt x="194" y="168"/>
                    </a:lnTo>
                    <a:lnTo>
                      <a:pt x="194" y="138"/>
                    </a:lnTo>
                    <a:lnTo>
                      <a:pt x="260" y="101"/>
                    </a:lnTo>
                    <a:lnTo>
                      <a:pt x="260" y="101"/>
                    </a:lnTo>
                    <a:lnTo>
                      <a:pt x="261" y="98"/>
                    </a:lnTo>
                    <a:lnTo>
                      <a:pt x="261" y="97"/>
                    </a:lnTo>
                    <a:lnTo>
                      <a:pt x="261" y="97"/>
                    </a:lnTo>
                    <a:lnTo>
                      <a:pt x="259" y="96"/>
                    </a:lnTo>
                    <a:lnTo>
                      <a:pt x="257" y="96"/>
                    </a:lnTo>
                    <a:lnTo>
                      <a:pt x="194" y="131"/>
                    </a:lnTo>
                    <a:lnTo>
                      <a:pt x="194" y="100"/>
                    </a:lnTo>
                    <a:lnTo>
                      <a:pt x="244" y="73"/>
                    </a:lnTo>
                    <a:lnTo>
                      <a:pt x="244" y="73"/>
                    </a:lnTo>
                    <a:lnTo>
                      <a:pt x="245" y="70"/>
                    </a:lnTo>
                    <a:lnTo>
                      <a:pt x="245" y="69"/>
                    </a:lnTo>
                    <a:lnTo>
                      <a:pt x="245" y="69"/>
                    </a:lnTo>
                    <a:lnTo>
                      <a:pt x="244" y="67"/>
                    </a:lnTo>
                    <a:lnTo>
                      <a:pt x="241" y="67"/>
                    </a:lnTo>
                    <a:lnTo>
                      <a:pt x="194" y="93"/>
                    </a:lnTo>
                    <a:lnTo>
                      <a:pt x="194" y="31"/>
                    </a:lnTo>
                    <a:close/>
                    <a:moveTo>
                      <a:pt x="15" y="116"/>
                    </a:moveTo>
                    <a:lnTo>
                      <a:pt x="15" y="116"/>
                    </a:lnTo>
                    <a:lnTo>
                      <a:pt x="15" y="120"/>
                    </a:lnTo>
                    <a:lnTo>
                      <a:pt x="16" y="126"/>
                    </a:lnTo>
                    <a:lnTo>
                      <a:pt x="16" y="126"/>
                    </a:lnTo>
                    <a:lnTo>
                      <a:pt x="19" y="130"/>
                    </a:lnTo>
                    <a:lnTo>
                      <a:pt x="24" y="132"/>
                    </a:lnTo>
                    <a:lnTo>
                      <a:pt x="28" y="132"/>
                    </a:lnTo>
                    <a:lnTo>
                      <a:pt x="34" y="131"/>
                    </a:lnTo>
                    <a:lnTo>
                      <a:pt x="34" y="131"/>
                    </a:lnTo>
                    <a:lnTo>
                      <a:pt x="38" y="127"/>
                    </a:lnTo>
                    <a:lnTo>
                      <a:pt x="41" y="123"/>
                    </a:lnTo>
                    <a:lnTo>
                      <a:pt x="41" y="117"/>
                    </a:lnTo>
                    <a:lnTo>
                      <a:pt x="39" y="113"/>
                    </a:lnTo>
                    <a:lnTo>
                      <a:pt x="39" y="113"/>
                    </a:lnTo>
                    <a:lnTo>
                      <a:pt x="35" y="109"/>
                    </a:lnTo>
                    <a:lnTo>
                      <a:pt x="31" y="107"/>
                    </a:lnTo>
                    <a:lnTo>
                      <a:pt x="50" y="96"/>
                    </a:lnTo>
                    <a:lnTo>
                      <a:pt x="50" y="96"/>
                    </a:lnTo>
                    <a:lnTo>
                      <a:pt x="50" y="101"/>
                    </a:lnTo>
                    <a:lnTo>
                      <a:pt x="51" y="107"/>
                    </a:lnTo>
                    <a:lnTo>
                      <a:pt x="51" y="107"/>
                    </a:lnTo>
                    <a:lnTo>
                      <a:pt x="54" y="111"/>
                    </a:lnTo>
                    <a:lnTo>
                      <a:pt x="60" y="112"/>
                    </a:lnTo>
                    <a:lnTo>
                      <a:pt x="64" y="113"/>
                    </a:lnTo>
                    <a:lnTo>
                      <a:pt x="69" y="111"/>
                    </a:lnTo>
                    <a:lnTo>
                      <a:pt x="69" y="111"/>
                    </a:lnTo>
                    <a:lnTo>
                      <a:pt x="73" y="108"/>
                    </a:lnTo>
                    <a:lnTo>
                      <a:pt x="76" y="104"/>
                    </a:lnTo>
                    <a:lnTo>
                      <a:pt x="76" y="98"/>
                    </a:lnTo>
                    <a:lnTo>
                      <a:pt x="75" y="93"/>
                    </a:lnTo>
                    <a:lnTo>
                      <a:pt x="75" y="93"/>
                    </a:lnTo>
                    <a:lnTo>
                      <a:pt x="70" y="89"/>
                    </a:lnTo>
                    <a:lnTo>
                      <a:pt x="66" y="88"/>
                    </a:lnTo>
                    <a:lnTo>
                      <a:pt x="85" y="77"/>
                    </a:lnTo>
                    <a:lnTo>
                      <a:pt x="85" y="77"/>
                    </a:lnTo>
                    <a:lnTo>
                      <a:pt x="85" y="81"/>
                    </a:lnTo>
                    <a:lnTo>
                      <a:pt x="87" y="86"/>
                    </a:lnTo>
                    <a:lnTo>
                      <a:pt x="87" y="86"/>
                    </a:lnTo>
                    <a:lnTo>
                      <a:pt x="89" y="90"/>
                    </a:lnTo>
                    <a:lnTo>
                      <a:pt x="95" y="93"/>
                    </a:lnTo>
                    <a:lnTo>
                      <a:pt x="99" y="93"/>
                    </a:lnTo>
                    <a:lnTo>
                      <a:pt x="104" y="92"/>
                    </a:lnTo>
                    <a:lnTo>
                      <a:pt x="104" y="92"/>
                    </a:lnTo>
                    <a:lnTo>
                      <a:pt x="108" y="88"/>
                    </a:lnTo>
                    <a:lnTo>
                      <a:pt x="111" y="84"/>
                    </a:lnTo>
                    <a:lnTo>
                      <a:pt x="111" y="78"/>
                    </a:lnTo>
                    <a:lnTo>
                      <a:pt x="110" y="74"/>
                    </a:lnTo>
                    <a:lnTo>
                      <a:pt x="110" y="74"/>
                    </a:lnTo>
                    <a:lnTo>
                      <a:pt x="106" y="70"/>
                    </a:lnTo>
                    <a:lnTo>
                      <a:pt x="102" y="67"/>
                    </a:lnTo>
                    <a:lnTo>
                      <a:pt x="121" y="56"/>
                    </a:lnTo>
                    <a:lnTo>
                      <a:pt x="121" y="56"/>
                    </a:lnTo>
                    <a:lnTo>
                      <a:pt x="121" y="62"/>
                    </a:lnTo>
                    <a:lnTo>
                      <a:pt x="122" y="67"/>
                    </a:lnTo>
                    <a:lnTo>
                      <a:pt x="122" y="67"/>
                    </a:lnTo>
                    <a:lnTo>
                      <a:pt x="125" y="71"/>
                    </a:lnTo>
                    <a:lnTo>
                      <a:pt x="130" y="73"/>
                    </a:lnTo>
                    <a:lnTo>
                      <a:pt x="134" y="74"/>
                    </a:lnTo>
                    <a:lnTo>
                      <a:pt x="140" y="73"/>
                    </a:lnTo>
                    <a:lnTo>
                      <a:pt x="140" y="73"/>
                    </a:lnTo>
                    <a:lnTo>
                      <a:pt x="144" y="69"/>
                    </a:lnTo>
                    <a:lnTo>
                      <a:pt x="146" y="65"/>
                    </a:lnTo>
                    <a:lnTo>
                      <a:pt x="146" y="59"/>
                    </a:lnTo>
                    <a:lnTo>
                      <a:pt x="145" y="54"/>
                    </a:lnTo>
                    <a:lnTo>
                      <a:pt x="145" y="54"/>
                    </a:lnTo>
                    <a:lnTo>
                      <a:pt x="141" y="50"/>
                    </a:lnTo>
                    <a:lnTo>
                      <a:pt x="137" y="48"/>
                    </a:lnTo>
                    <a:lnTo>
                      <a:pt x="156" y="38"/>
                    </a:lnTo>
                    <a:lnTo>
                      <a:pt x="156" y="38"/>
                    </a:lnTo>
                    <a:lnTo>
                      <a:pt x="154" y="43"/>
                    </a:lnTo>
                    <a:lnTo>
                      <a:pt x="157" y="47"/>
                    </a:lnTo>
                    <a:lnTo>
                      <a:pt x="157" y="47"/>
                    </a:lnTo>
                    <a:lnTo>
                      <a:pt x="160" y="51"/>
                    </a:lnTo>
                    <a:lnTo>
                      <a:pt x="164" y="54"/>
                    </a:lnTo>
                    <a:lnTo>
                      <a:pt x="169" y="54"/>
                    </a:lnTo>
                    <a:lnTo>
                      <a:pt x="175" y="52"/>
                    </a:lnTo>
                    <a:lnTo>
                      <a:pt x="175" y="52"/>
                    </a:lnTo>
                    <a:lnTo>
                      <a:pt x="179" y="50"/>
                    </a:lnTo>
                    <a:lnTo>
                      <a:pt x="180" y="44"/>
                    </a:lnTo>
                    <a:lnTo>
                      <a:pt x="181" y="40"/>
                    </a:lnTo>
                    <a:lnTo>
                      <a:pt x="180" y="35"/>
                    </a:lnTo>
                    <a:lnTo>
                      <a:pt x="180" y="35"/>
                    </a:lnTo>
                    <a:lnTo>
                      <a:pt x="176" y="31"/>
                    </a:lnTo>
                    <a:lnTo>
                      <a:pt x="172" y="28"/>
                    </a:lnTo>
                    <a:lnTo>
                      <a:pt x="191" y="19"/>
                    </a:lnTo>
                    <a:lnTo>
                      <a:pt x="191" y="19"/>
                    </a:lnTo>
                    <a:lnTo>
                      <a:pt x="190" y="23"/>
                    </a:lnTo>
                    <a:lnTo>
                      <a:pt x="192" y="28"/>
                    </a:lnTo>
                    <a:lnTo>
                      <a:pt x="192" y="28"/>
                    </a:lnTo>
                    <a:lnTo>
                      <a:pt x="194" y="31"/>
                    </a:lnTo>
                    <a:lnTo>
                      <a:pt x="194" y="93"/>
                    </a:lnTo>
                    <a:lnTo>
                      <a:pt x="47" y="174"/>
                    </a:lnTo>
                    <a:lnTo>
                      <a:pt x="47" y="174"/>
                    </a:lnTo>
                    <a:lnTo>
                      <a:pt x="46" y="176"/>
                    </a:lnTo>
                    <a:lnTo>
                      <a:pt x="46" y="178"/>
                    </a:lnTo>
                    <a:lnTo>
                      <a:pt x="46" y="178"/>
                    </a:lnTo>
                    <a:lnTo>
                      <a:pt x="49" y="180"/>
                    </a:lnTo>
                    <a:lnTo>
                      <a:pt x="50" y="180"/>
                    </a:lnTo>
                    <a:lnTo>
                      <a:pt x="50" y="180"/>
                    </a:lnTo>
                    <a:lnTo>
                      <a:pt x="194" y="100"/>
                    </a:lnTo>
                    <a:lnTo>
                      <a:pt x="194" y="131"/>
                    </a:lnTo>
                    <a:lnTo>
                      <a:pt x="64" y="203"/>
                    </a:lnTo>
                    <a:lnTo>
                      <a:pt x="64" y="203"/>
                    </a:lnTo>
                    <a:lnTo>
                      <a:pt x="62" y="204"/>
                    </a:lnTo>
                    <a:lnTo>
                      <a:pt x="62" y="207"/>
                    </a:lnTo>
                    <a:lnTo>
                      <a:pt x="62" y="207"/>
                    </a:lnTo>
                    <a:lnTo>
                      <a:pt x="64" y="208"/>
                    </a:lnTo>
                    <a:lnTo>
                      <a:pt x="66" y="208"/>
                    </a:lnTo>
                    <a:lnTo>
                      <a:pt x="66" y="208"/>
                    </a:lnTo>
                    <a:lnTo>
                      <a:pt x="194" y="138"/>
                    </a:lnTo>
                    <a:lnTo>
                      <a:pt x="194" y="168"/>
                    </a:lnTo>
                    <a:lnTo>
                      <a:pt x="80" y="231"/>
                    </a:lnTo>
                    <a:lnTo>
                      <a:pt x="80" y="231"/>
                    </a:lnTo>
                    <a:lnTo>
                      <a:pt x="77" y="233"/>
                    </a:lnTo>
                    <a:lnTo>
                      <a:pt x="79" y="235"/>
                    </a:lnTo>
                    <a:lnTo>
                      <a:pt x="79" y="235"/>
                    </a:lnTo>
                    <a:lnTo>
                      <a:pt x="80" y="237"/>
                    </a:lnTo>
                    <a:lnTo>
                      <a:pt x="83" y="237"/>
                    </a:lnTo>
                    <a:lnTo>
                      <a:pt x="83" y="237"/>
                    </a:lnTo>
                    <a:lnTo>
                      <a:pt x="194" y="174"/>
                    </a:lnTo>
                    <a:lnTo>
                      <a:pt x="194" y="205"/>
                    </a:lnTo>
                    <a:lnTo>
                      <a:pt x="95" y="260"/>
                    </a:lnTo>
                    <a:lnTo>
                      <a:pt x="95" y="260"/>
                    </a:lnTo>
                    <a:lnTo>
                      <a:pt x="93" y="261"/>
                    </a:lnTo>
                    <a:lnTo>
                      <a:pt x="93" y="264"/>
                    </a:lnTo>
                    <a:lnTo>
                      <a:pt x="93" y="264"/>
                    </a:lnTo>
                    <a:lnTo>
                      <a:pt x="96" y="265"/>
                    </a:lnTo>
                    <a:lnTo>
                      <a:pt x="98" y="265"/>
                    </a:lnTo>
                    <a:lnTo>
                      <a:pt x="98" y="265"/>
                    </a:lnTo>
                    <a:lnTo>
                      <a:pt x="194" y="212"/>
                    </a:lnTo>
                    <a:lnTo>
                      <a:pt x="194" y="285"/>
                    </a:lnTo>
                    <a:lnTo>
                      <a:pt x="142" y="314"/>
                    </a:lnTo>
                    <a:lnTo>
                      <a:pt x="142" y="314"/>
                    </a:lnTo>
                    <a:lnTo>
                      <a:pt x="137" y="316"/>
                    </a:lnTo>
                    <a:lnTo>
                      <a:pt x="130" y="318"/>
                    </a:lnTo>
                    <a:lnTo>
                      <a:pt x="123" y="318"/>
                    </a:lnTo>
                    <a:lnTo>
                      <a:pt x="118" y="316"/>
                    </a:lnTo>
                    <a:lnTo>
                      <a:pt x="111" y="314"/>
                    </a:lnTo>
                    <a:lnTo>
                      <a:pt x="107" y="311"/>
                    </a:lnTo>
                    <a:lnTo>
                      <a:pt x="102" y="306"/>
                    </a:lnTo>
                    <a:lnTo>
                      <a:pt x="98" y="300"/>
                    </a:lnTo>
                    <a:lnTo>
                      <a:pt x="0" y="124"/>
                    </a:lnTo>
                    <a:lnTo>
                      <a:pt x="15" y="11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4" name="Freeform 154"/>
              <p:cNvSpPr>
                <a:spLocks noEditPoints="1"/>
              </p:cNvSpPr>
              <p:nvPr/>
            </p:nvSpPr>
            <p:spPr bwMode="auto">
              <a:xfrm>
                <a:off x="6812425" y="3447325"/>
                <a:ext cx="380446" cy="382200"/>
              </a:xfrm>
              <a:custGeom>
                <a:avLst/>
                <a:gdLst>
                  <a:gd name="T0" fmla="*/ 306 w 308"/>
                  <a:gd name="T1" fmla="*/ 96 h 323"/>
                  <a:gd name="T2" fmla="*/ 218 w 308"/>
                  <a:gd name="T3" fmla="*/ 308 h 323"/>
                  <a:gd name="T4" fmla="*/ 227 w 308"/>
                  <a:gd name="T5" fmla="*/ 224 h 323"/>
                  <a:gd name="T6" fmla="*/ 233 w 308"/>
                  <a:gd name="T7" fmla="*/ 209 h 323"/>
                  <a:gd name="T8" fmla="*/ 246 w 308"/>
                  <a:gd name="T9" fmla="*/ 184 h 323"/>
                  <a:gd name="T10" fmla="*/ 250 w 308"/>
                  <a:gd name="T11" fmla="*/ 159 h 323"/>
                  <a:gd name="T12" fmla="*/ 280 w 308"/>
                  <a:gd name="T13" fmla="*/ 109 h 323"/>
                  <a:gd name="T14" fmla="*/ 218 w 308"/>
                  <a:gd name="T15" fmla="*/ 75 h 323"/>
                  <a:gd name="T16" fmla="*/ 201 w 308"/>
                  <a:gd name="T17" fmla="*/ 320 h 323"/>
                  <a:gd name="T18" fmla="*/ 197 w 308"/>
                  <a:gd name="T19" fmla="*/ 289 h 323"/>
                  <a:gd name="T20" fmla="*/ 208 w 308"/>
                  <a:gd name="T21" fmla="*/ 262 h 323"/>
                  <a:gd name="T22" fmla="*/ 218 w 308"/>
                  <a:gd name="T23" fmla="*/ 248 h 323"/>
                  <a:gd name="T24" fmla="*/ 203 w 308"/>
                  <a:gd name="T25" fmla="*/ 161 h 323"/>
                  <a:gd name="T26" fmla="*/ 189 w 308"/>
                  <a:gd name="T27" fmla="*/ 184 h 323"/>
                  <a:gd name="T28" fmla="*/ 186 w 308"/>
                  <a:gd name="T29" fmla="*/ 202 h 323"/>
                  <a:gd name="T30" fmla="*/ 185 w 308"/>
                  <a:gd name="T31" fmla="*/ 155 h 323"/>
                  <a:gd name="T32" fmla="*/ 180 w 308"/>
                  <a:gd name="T33" fmla="*/ 26 h 323"/>
                  <a:gd name="T34" fmla="*/ 174 w 308"/>
                  <a:gd name="T35" fmla="*/ 318 h 323"/>
                  <a:gd name="T36" fmla="*/ 147 w 308"/>
                  <a:gd name="T37" fmla="*/ 218 h 323"/>
                  <a:gd name="T38" fmla="*/ 166 w 308"/>
                  <a:gd name="T39" fmla="*/ 199 h 323"/>
                  <a:gd name="T40" fmla="*/ 147 w 308"/>
                  <a:gd name="T41" fmla="*/ 170 h 323"/>
                  <a:gd name="T42" fmla="*/ 180 w 308"/>
                  <a:gd name="T43" fmla="*/ 170 h 323"/>
                  <a:gd name="T44" fmla="*/ 170 w 308"/>
                  <a:gd name="T45" fmla="*/ 225 h 323"/>
                  <a:gd name="T46" fmla="*/ 168 w 308"/>
                  <a:gd name="T47" fmla="*/ 243 h 323"/>
                  <a:gd name="T48" fmla="*/ 151 w 308"/>
                  <a:gd name="T49" fmla="*/ 263 h 323"/>
                  <a:gd name="T50" fmla="*/ 180 w 308"/>
                  <a:gd name="T51" fmla="*/ 321 h 323"/>
                  <a:gd name="T52" fmla="*/ 147 w 308"/>
                  <a:gd name="T53" fmla="*/ 10 h 323"/>
                  <a:gd name="T54" fmla="*/ 119 w 308"/>
                  <a:gd name="T55" fmla="*/ 0 h 323"/>
                  <a:gd name="T56" fmla="*/ 132 w 308"/>
                  <a:gd name="T57" fmla="*/ 260 h 323"/>
                  <a:gd name="T58" fmla="*/ 147 w 308"/>
                  <a:gd name="T59" fmla="*/ 306 h 323"/>
                  <a:gd name="T60" fmla="*/ 139 w 308"/>
                  <a:gd name="T61" fmla="*/ 134 h 323"/>
                  <a:gd name="T62" fmla="*/ 128 w 308"/>
                  <a:gd name="T63" fmla="*/ 159 h 323"/>
                  <a:gd name="T64" fmla="*/ 121 w 308"/>
                  <a:gd name="T65" fmla="*/ 174 h 323"/>
                  <a:gd name="T66" fmla="*/ 123 w 308"/>
                  <a:gd name="T67" fmla="*/ 125 h 323"/>
                  <a:gd name="T68" fmla="*/ 147 w 308"/>
                  <a:gd name="T69" fmla="*/ 235 h 323"/>
                  <a:gd name="T70" fmla="*/ 98 w 308"/>
                  <a:gd name="T71" fmla="*/ 283 h 323"/>
                  <a:gd name="T72" fmla="*/ 103 w 308"/>
                  <a:gd name="T73" fmla="*/ 4 h 323"/>
                  <a:gd name="T74" fmla="*/ 111 w 308"/>
                  <a:gd name="T75" fmla="*/ 34 h 323"/>
                  <a:gd name="T76" fmla="*/ 119 w 308"/>
                  <a:gd name="T77" fmla="*/ 122 h 323"/>
                  <a:gd name="T78" fmla="*/ 119 w 308"/>
                  <a:gd name="T79" fmla="*/ 141 h 323"/>
                  <a:gd name="T80" fmla="*/ 109 w 308"/>
                  <a:gd name="T81" fmla="*/ 197 h 323"/>
                  <a:gd name="T82" fmla="*/ 107 w 308"/>
                  <a:gd name="T83" fmla="*/ 214 h 323"/>
                  <a:gd name="T84" fmla="*/ 105 w 308"/>
                  <a:gd name="T85" fmla="*/ 171 h 323"/>
                  <a:gd name="T86" fmla="*/ 98 w 308"/>
                  <a:gd name="T87" fmla="*/ 147 h 323"/>
                  <a:gd name="T88" fmla="*/ 119 w 308"/>
                  <a:gd name="T89" fmla="*/ 141 h 323"/>
                  <a:gd name="T90" fmla="*/ 86 w 308"/>
                  <a:gd name="T91" fmla="*/ 206 h 323"/>
                  <a:gd name="T92" fmla="*/ 97 w 308"/>
                  <a:gd name="T93" fmla="*/ 188 h 323"/>
                  <a:gd name="T94" fmla="*/ 90 w 308"/>
                  <a:gd name="T95" fmla="*/ 239 h 323"/>
                  <a:gd name="T96" fmla="*/ 86 w 308"/>
                  <a:gd name="T97" fmla="*/ 22 h 323"/>
                  <a:gd name="T98" fmla="*/ 93 w 308"/>
                  <a:gd name="T99" fmla="*/ 68 h 323"/>
                  <a:gd name="T100" fmla="*/ 86 w 308"/>
                  <a:gd name="T101" fmla="*/ 22 h 323"/>
                  <a:gd name="T102" fmla="*/ 86 w 308"/>
                  <a:gd name="T103" fmla="*/ 278 h 323"/>
                  <a:gd name="T104" fmla="*/ 77 w 308"/>
                  <a:gd name="T105" fmla="*/ 230 h 323"/>
                  <a:gd name="T106" fmla="*/ 86 w 308"/>
                  <a:gd name="T107" fmla="*/ 107 h 323"/>
                  <a:gd name="T108" fmla="*/ 67 w 308"/>
                  <a:gd name="T109" fmla="*/ 126 h 323"/>
                  <a:gd name="T110" fmla="*/ 86 w 308"/>
                  <a:gd name="T111" fmla="*/ 141 h 323"/>
                  <a:gd name="T112" fmla="*/ 58 w 308"/>
                  <a:gd name="T113" fmla="*/ 83 h 323"/>
                  <a:gd name="T114" fmla="*/ 86 w 308"/>
                  <a:gd name="T115" fmla="*/ 190 h 323"/>
                  <a:gd name="T116" fmla="*/ 2 w 308"/>
                  <a:gd name="T117" fmla="*/ 226 h 323"/>
                  <a:gd name="T118" fmla="*/ 58 w 308"/>
                  <a:gd name="T119" fmla="*/ 147 h 323"/>
                  <a:gd name="T120" fmla="*/ 50 w 308"/>
                  <a:gd name="T121" fmla="*/ 172 h 323"/>
                  <a:gd name="T122" fmla="*/ 42 w 308"/>
                  <a:gd name="T123" fmla="*/ 186 h 323"/>
                  <a:gd name="T124" fmla="*/ 29 w 308"/>
                  <a:gd name="T125" fmla="*/ 210 h 3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08" h="323">
                    <a:moveTo>
                      <a:pt x="218" y="44"/>
                    </a:moveTo>
                    <a:lnTo>
                      <a:pt x="288" y="76"/>
                    </a:lnTo>
                    <a:lnTo>
                      <a:pt x="288" y="76"/>
                    </a:lnTo>
                    <a:lnTo>
                      <a:pt x="293" y="80"/>
                    </a:lnTo>
                    <a:lnTo>
                      <a:pt x="299" y="84"/>
                    </a:lnTo>
                    <a:lnTo>
                      <a:pt x="303" y="90"/>
                    </a:lnTo>
                    <a:lnTo>
                      <a:pt x="306" y="96"/>
                    </a:lnTo>
                    <a:lnTo>
                      <a:pt x="308" y="103"/>
                    </a:lnTo>
                    <a:lnTo>
                      <a:pt x="308" y="110"/>
                    </a:lnTo>
                    <a:lnTo>
                      <a:pt x="307" y="117"/>
                    </a:lnTo>
                    <a:lnTo>
                      <a:pt x="304" y="124"/>
                    </a:lnTo>
                    <a:lnTo>
                      <a:pt x="222" y="301"/>
                    </a:lnTo>
                    <a:lnTo>
                      <a:pt x="222" y="301"/>
                    </a:lnTo>
                    <a:lnTo>
                      <a:pt x="218" y="308"/>
                    </a:lnTo>
                    <a:lnTo>
                      <a:pt x="218" y="248"/>
                    </a:lnTo>
                    <a:lnTo>
                      <a:pt x="218" y="248"/>
                    </a:lnTo>
                    <a:lnTo>
                      <a:pt x="219" y="245"/>
                    </a:lnTo>
                    <a:lnTo>
                      <a:pt x="227" y="228"/>
                    </a:lnTo>
                    <a:lnTo>
                      <a:pt x="227" y="228"/>
                    </a:lnTo>
                    <a:lnTo>
                      <a:pt x="228" y="226"/>
                    </a:lnTo>
                    <a:lnTo>
                      <a:pt x="227" y="224"/>
                    </a:lnTo>
                    <a:lnTo>
                      <a:pt x="227" y="222"/>
                    </a:lnTo>
                    <a:lnTo>
                      <a:pt x="224" y="221"/>
                    </a:lnTo>
                    <a:lnTo>
                      <a:pt x="218" y="217"/>
                    </a:lnTo>
                    <a:lnTo>
                      <a:pt x="218" y="202"/>
                    </a:lnTo>
                    <a:lnTo>
                      <a:pt x="230" y="209"/>
                    </a:lnTo>
                    <a:lnTo>
                      <a:pt x="230" y="209"/>
                    </a:lnTo>
                    <a:lnTo>
                      <a:pt x="233" y="209"/>
                    </a:lnTo>
                    <a:lnTo>
                      <a:pt x="235" y="209"/>
                    </a:lnTo>
                    <a:lnTo>
                      <a:pt x="237" y="207"/>
                    </a:lnTo>
                    <a:lnTo>
                      <a:pt x="238" y="206"/>
                    </a:lnTo>
                    <a:lnTo>
                      <a:pt x="246" y="188"/>
                    </a:lnTo>
                    <a:lnTo>
                      <a:pt x="246" y="188"/>
                    </a:lnTo>
                    <a:lnTo>
                      <a:pt x="247" y="186"/>
                    </a:lnTo>
                    <a:lnTo>
                      <a:pt x="246" y="184"/>
                    </a:lnTo>
                    <a:lnTo>
                      <a:pt x="246" y="182"/>
                    </a:lnTo>
                    <a:lnTo>
                      <a:pt x="243" y="180"/>
                    </a:lnTo>
                    <a:lnTo>
                      <a:pt x="218" y="168"/>
                    </a:lnTo>
                    <a:lnTo>
                      <a:pt x="218" y="145"/>
                    </a:lnTo>
                    <a:lnTo>
                      <a:pt x="243" y="157"/>
                    </a:lnTo>
                    <a:lnTo>
                      <a:pt x="243" y="157"/>
                    </a:lnTo>
                    <a:lnTo>
                      <a:pt x="250" y="159"/>
                    </a:lnTo>
                    <a:lnTo>
                      <a:pt x="257" y="157"/>
                    </a:lnTo>
                    <a:lnTo>
                      <a:pt x="262" y="155"/>
                    </a:lnTo>
                    <a:lnTo>
                      <a:pt x="266" y="149"/>
                    </a:lnTo>
                    <a:lnTo>
                      <a:pt x="279" y="122"/>
                    </a:lnTo>
                    <a:lnTo>
                      <a:pt x="279" y="122"/>
                    </a:lnTo>
                    <a:lnTo>
                      <a:pt x="280" y="115"/>
                    </a:lnTo>
                    <a:lnTo>
                      <a:pt x="280" y="109"/>
                    </a:lnTo>
                    <a:lnTo>
                      <a:pt x="276" y="103"/>
                    </a:lnTo>
                    <a:lnTo>
                      <a:pt x="270" y="99"/>
                    </a:lnTo>
                    <a:lnTo>
                      <a:pt x="218" y="75"/>
                    </a:lnTo>
                    <a:lnTo>
                      <a:pt x="218" y="44"/>
                    </a:lnTo>
                    <a:close/>
                    <a:moveTo>
                      <a:pt x="180" y="26"/>
                    </a:moveTo>
                    <a:lnTo>
                      <a:pt x="218" y="44"/>
                    </a:lnTo>
                    <a:lnTo>
                      <a:pt x="218" y="75"/>
                    </a:lnTo>
                    <a:lnTo>
                      <a:pt x="180" y="57"/>
                    </a:lnTo>
                    <a:lnTo>
                      <a:pt x="180" y="26"/>
                    </a:lnTo>
                    <a:lnTo>
                      <a:pt x="180" y="26"/>
                    </a:lnTo>
                    <a:close/>
                    <a:moveTo>
                      <a:pt x="218" y="308"/>
                    </a:moveTo>
                    <a:lnTo>
                      <a:pt x="218" y="308"/>
                    </a:lnTo>
                    <a:lnTo>
                      <a:pt x="211" y="316"/>
                    </a:lnTo>
                    <a:lnTo>
                      <a:pt x="201" y="320"/>
                    </a:lnTo>
                    <a:lnTo>
                      <a:pt x="191" y="323"/>
                    </a:lnTo>
                    <a:lnTo>
                      <a:pt x="180" y="321"/>
                    </a:lnTo>
                    <a:lnTo>
                      <a:pt x="180" y="283"/>
                    </a:lnTo>
                    <a:lnTo>
                      <a:pt x="193" y="289"/>
                    </a:lnTo>
                    <a:lnTo>
                      <a:pt x="193" y="289"/>
                    </a:lnTo>
                    <a:lnTo>
                      <a:pt x="195" y="289"/>
                    </a:lnTo>
                    <a:lnTo>
                      <a:pt x="197" y="289"/>
                    </a:lnTo>
                    <a:lnTo>
                      <a:pt x="199" y="287"/>
                    </a:lnTo>
                    <a:lnTo>
                      <a:pt x="200" y="286"/>
                    </a:lnTo>
                    <a:lnTo>
                      <a:pt x="208" y="268"/>
                    </a:lnTo>
                    <a:lnTo>
                      <a:pt x="208" y="268"/>
                    </a:lnTo>
                    <a:lnTo>
                      <a:pt x="209" y="266"/>
                    </a:lnTo>
                    <a:lnTo>
                      <a:pt x="209" y="264"/>
                    </a:lnTo>
                    <a:lnTo>
                      <a:pt x="208" y="262"/>
                    </a:lnTo>
                    <a:lnTo>
                      <a:pt x="205" y="260"/>
                    </a:lnTo>
                    <a:lnTo>
                      <a:pt x="180" y="249"/>
                    </a:lnTo>
                    <a:lnTo>
                      <a:pt x="180" y="235"/>
                    </a:lnTo>
                    <a:lnTo>
                      <a:pt x="212" y="248"/>
                    </a:lnTo>
                    <a:lnTo>
                      <a:pt x="212" y="248"/>
                    </a:lnTo>
                    <a:lnTo>
                      <a:pt x="215" y="249"/>
                    </a:lnTo>
                    <a:lnTo>
                      <a:pt x="218" y="248"/>
                    </a:lnTo>
                    <a:lnTo>
                      <a:pt x="218" y="308"/>
                    </a:lnTo>
                    <a:lnTo>
                      <a:pt x="218" y="308"/>
                    </a:lnTo>
                    <a:close/>
                    <a:moveTo>
                      <a:pt x="218" y="145"/>
                    </a:moveTo>
                    <a:lnTo>
                      <a:pt x="218" y="168"/>
                    </a:lnTo>
                    <a:lnTo>
                      <a:pt x="205" y="163"/>
                    </a:lnTo>
                    <a:lnTo>
                      <a:pt x="205" y="163"/>
                    </a:lnTo>
                    <a:lnTo>
                      <a:pt x="203" y="161"/>
                    </a:lnTo>
                    <a:lnTo>
                      <a:pt x="201" y="163"/>
                    </a:lnTo>
                    <a:lnTo>
                      <a:pt x="199" y="164"/>
                    </a:lnTo>
                    <a:lnTo>
                      <a:pt x="197" y="165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3"/>
                    </a:lnTo>
                    <a:lnTo>
                      <a:pt x="189" y="184"/>
                    </a:lnTo>
                    <a:lnTo>
                      <a:pt x="189" y="187"/>
                    </a:lnTo>
                    <a:lnTo>
                      <a:pt x="191" y="190"/>
                    </a:lnTo>
                    <a:lnTo>
                      <a:pt x="192" y="191"/>
                    </a:lnTo>
                    <a:lnTo>
                      <a:pt x="218" y="202"/>
                    </a:lnTo>
                    <a:lnTo>
                      <a:pt x="218" y="217"/>
                    </a:lnTo>
                    <a:lnTo>
                      <a:pt x="186" y="202"/>
                    </a:lnTo>
                    <a:lnTo>
                      <a:pt x="186" y="202"/>
                    </a:lnTo>
                    <a:lnTo>
                      <a:pt x="184" y="202"/>
                    </a:lnTo>
                    <a:lnTo>
                      <a:pt x="180" y="203"/>
                    </a:lnTo>
                    <a:lnTo>
                      <a:pt x="180" y="170"/>
                    </a:lnTo>
                    <a:lnTo>
                      <a:pt x="185" y="160"/>
                    </a:lnTo>
                    <a:lnTo>
                      <a:pt x="185" y="160"/>
                    </a:lnTo>
                    <a:lnTo>
                      <a:pt x="185" y="157"/>
                    </a:lnTo>
                    <a:lnTo>
                      <a:pt x="185" y="155"/>
                    </a:lnTo>
                    <a:lnTo>
                      <a:pt x="184" y="153"/>
                    </a:lnTo>
                    <a:lnTo>
                      <a:pt x="182" y="152"/>
                    </a:lnTo>
                    <a:lnTo>
                      <a:pt x="180" y="151"/>
                    </a:lnTo>
                    <a:lnTo>
                      <a:pt x="180" y="128"/>
                    </a:lnTo>
                    <a:lnTo>
                      <a:pt x="218" y="145"/>
                    </a:lnTo>
                    <a:close/>
                    <a:moveTo>
                      <a:pt x="147" y="10"/>
                    </a:moveTo>
                    <a:lnTo>
                      <a:pt x="180" y="26"/>
                    </a:lnTo>
                    <a:lnTo>
                      <a:pt x="180" y="57"/>
                    </a:lnTo>
                    <a:lnTo>
                      <a:pt x="147" y="41"/>
                    </a:lnTo>
                    <a:lnTo>
                      <a:pt x="147" y="10"/>
                    </a:lnTo>
                    <a:lnTo>
                      <a:pt x="147" y="10"/>
                    </a:lnTo>
                    <a:close/>
                    <a:moveTo>
                      <a:pt x="180" y="321"/>
                    </a:moveTo>
                    <a:lnTo>
                      <a:pt x="180" y="321"/>
                    </a:lnTo>
                    <a:lnTo>
                      <a:pt x="174" y="318"/>
                    </a:lnTo>
                    <a:lnTo>
                      <a:pt x="147" y="306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7" y="240"/>
                    </a:lnTo>
                    <a:lnTo>
                      <a:pt x="149" y="237"/>
                    </a:lnTo>
                    <a:lnTo>
                      <a:pt x="147" y="235"/>
                    </a:lnTo>
                    <a:lnTo>
                      <a:pt x="147" y="218"/>
                    </a:lnTo>
                    <a:lnTo>
                      <a:pt x="150" y="220"/>
                    </a:lnTo>
                    <a:lnTo>
                      <a:pt x="150" y="220"/>
                    </a:lnTo>
                    <a:lnTo>
                      <a:pt x="153" y="221"/>
                    </a:lnTo>
                    <a:lnTo>
                      <a:pt x="155" y="220"/>
                    </a:lnTo>
                    <a:lnTo>
                      <a:pt x="157" y="218"/>
                    </a:lnTo>
                    <a:lnTo>
                      <a:pt x="158" y="217"/>
                    </a:lnTo>
                    <a:lnTo>
                      <a:pt x="166" y="199"/>
                    </a:lnTo>
                    <a:lnTo>
                      <a:pt x="166" y="199"/>
                    </a:lnTo>
                    <a:lnTo>
                      <a:pt x="166" y="198"/>
                    </a:lnTo>
                    <a:lnTo>
                      <a:pt x="166" y="195"/>
                    </a:lnTo>
                    <a:lnTo>
                      <a:pt x="165" y="193"/>
                    </a:lnTo>
                    <a:lnTo>
                      <a:pt x="163" y="191"/>
                    </a:lnTo>
                    <a:lnTo>
                      <a:pt x="147" y="184"/>
                    </a:lnTo>
                    <a:lnTo>
                      <a:pt x="147" y="170"/>
                    </a:lnTo>
                    <a:lnTo>
                      <a:pt x="169" y="180"/>
                    </a:lnTo>
                    <a:lnTo>
                      <a:pt x="169" y="180"/>
                    </a:lnTo>
                    <a:lnTo>
                      <a:pt x="172" y="180"/>
                    </a:lnTo>
                    <a:lnTo>
                      <a:pt x="173" y="180"/>
                    </a:lnTo>
                    <a:lnTo>
                      <a:pt x="176" y="179"/>
                    </a:lnTo>
                    <a:lnTo>
                      <a:pt x="177" y="176"/>
                    </a:lnTo>
                    <a:lnTo>
                      <a:pt x="180" y="170"/>
                    </a:lnTo>
                    <a:lnTo>
                      <a:pt x="180" y="203"/>
                    </a:lnTo>
                    <a:lnTo>
                      <a:pt x="180" y="203"/>
                    </a:lnTo>
                    <a:lnTo>
                      <a:pt x="178" y="206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2"/>
                    </a:lnTo>
                    <a:lnTo>
                      <a:pt x="170" y="225"/>
                    </a:lnTo>
                    <a:lnTo>
                      <a:pt x="170" y="228"/>
                    </a:lnTo>
                    <a:lnTo>
                      <a:pt x="172" y="229"/>
                    </a:lnTo>
                    <a:lnTo>
                      <a:pt x="173" y="230"/>
                    </a:lnTo>
                    <a:lnTo>
                      <a:pt x="180" y="235"/>
                    </a:lnTo>
                    <a:lnTo>
                      <a:pt x="180" y="249"/>
                    </a:lnTo>
                    <a:lnTo>
                      <a:pt x="168" y="243"/>
                    </a:lnTo>
                    <a:lnTo>
                      <a:pt x="168" y="243"/>
                    </a:lnTo>
                    <a:lnTo>
                      <a:pt x="166" y="243"/>
                    </a:lnTo>
                    <a:lnTo>
                      <a:pt x="163" y="243"/>
                    </a:lnTo>
                    <a:lnTo>
                      <a:pt x="162" y="244"/>
                    </a:lnTo>
                    <a:lnTo>
                      <a:pt x="161" y="245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3"/>
                    </a:lnTo>
                    <a:lnTo>
                      <a:pt x="151" y="266"/>
                    </a:lnTo>
                    <a:lnTo>
                      <a:pt x="151" y="267"/>
                    </a:lnTo>
                    <a:lnTo>
                      <a:pt x="153" y="270"/>
                    </a:lnTo>
                    <a:lnTo>
                      <a:pt x="155" y="271"/>
                    </a:lnTo>
                    <a:lnTo>
                      <a:pt x="180" y="283"/>
                    </a:lnTo>
                    <a:lnTo>
                      <a:pt x="180" y="321"/>
                    </a:lnTo>
                    <a:lnTo>
                      <a:pt x="180" y="321"/>
                    </a:lnTo>
                    <a:close/>
                    <a:moveTo>
                      <a:pt x="180" y="128"/>
                    </a:moveTo>
                    <a:lnTo>
                      <a:pt x="180" y="151"/>
                    </a:lnTo>
                    <a:lnTo>
                      <a:pt x="147" y="136"/>
                    </a:lnTo>
                    <a:lnTo>
                      <a:pt x="147" y="113"/>
                    </a:lnTo>
                    <a:lnTo>
                      <a:pt x="180" y="128"/>
                    </a:lnTo>
                    <a:close/>
                    <a:moveTo>
                      <a:pt x="135" y="4"/>
                    </a:moveTo>
                    <a:lnTo>
                      <a:pt x="147" y="10"/>
                    </a:lnTo>
                    <a:lnTo>
                      <a:pt x="147" y="41"/>
                    </a:lnTo>
                    <a:lnTo>
                      <a:pt x="128" y="33"/>
                    </a:lnTo>
                    <a:lnTo>
                      <a:pt x="128" y="33"/>
                    </a:lnTo>
                    <a:lnTo>
                      <a:pt x="124" y="31"/>
                    </a:lnTo>
                    <a:lnTo>
                      <a:pt x="119" y="31"/>
                    </a:lnTo>
                    <a:lnTo>
                      <a:pt x="119" y="0"/>
                    </a:lnTo>
                    <a:lnTo>
                      <a:pt x="119" y="0"/>
                    </a:lnTo>
                    <a:lnTo>
                      <a:pt x="127" y="2"/>
                    </a:lnTo>
                    <a:lnTo>
                      <a:pt x="135" y="4"/>
                    </a:lnTo>
                    <a:lnTo>
                      <a:pt x="135" y="4"/>
                    </a:lnTo>
                    <a:close/>
                    <a:moveTo>
                      <a:pt x="147" y="306"/>
                    </a:moveTo>
                    <a:lnTo>
                      <a:pt x="119" y="293"/>
                    </a:lnTo>
                    <a:lnTo>
                      <a:pt x="119" y="253"/>
                    </a:lnTo>
                    <a:lnTo>
                      <a:pt x="132" y="260"/>
                    </a:lnTo>
                    <a:lnTo>
                      <a:pt x="132" y="260"/>
                    </a:lnTo>
                    <a:lnTo>
                      <a:pt x="134" y="260"/>
                    </a:lnTo>
                    <a:lnTo>
                      <a:pt x="136" y="260"/>
                    </a:lnTo>
                    <a:lnTo>
                      <a:pt x="138" y="259"/>
                    </a:lnTo>
                    <a:lnTo>
                      <a:pt x="139" y="258"/>
                    </a:lnTo>
                    <a:lnTo>
                      <a:pt x="147" y="240"/>
                    </a:lnTo>
                    <a:lnTo>
                      <a:pt x="147" y="306"/>
                    </a:lnTo>
                    <a:lnTo>
                      <a:pt x="147" y="306"/>
                    </a:lnTo>
                    <a:close/>
                    <a:moveTo>
                      <a:pt x="147" y="113"/>
                    </a:moveTo>
                    <a:lnTo>
                      <a:pt x="147" y="136"/>
                    </a:lnTo>
                    <a:lnTo>
                      <a:pt x="144" y="134"/>
                    </a:lnTo>
                    <a:lnTo>
                      <a:pt x="144" y="134"/>
                    </a:lnTo>
                    <a:lnTo>
                      <a:pt x="142" y="133"/>
                    </a:lnTo>
                    <a:lnTo>
                      <a:pt x="139" y="134"/>
                    </a:lnTo>
                    <a:lnTo>
                      <a:pt x="138" y="134"/>
                    </a:lnTo>
                    <a:lnTo>
                      <a:pt x="136" y="137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5"/>
                    </a:lnTo>
                    <a:lnTo>
                      <a:pt x="128" y="156"/>
                    </a:lnTo>
                    <a:lnTo>
                      <a:pt x="128" y="159"/>
                    </a:lnTo>
                    <a:lnTo>
                      <a:pt x="130" y="160"/>
                    </a:lnTo>
                    <a:lnTo>
                      <a:pt x="131" y="161"/>
                    </a:lnTo>
                    <a:lnTo>
                      <a:pt x="147" y="170"/>
                    </a:lnTo>
                    <a:lnTo>
                      <a:pt x="147" y="184"/>
                    </a:lnTo>
                    <a:lnTo>
                      <a:pt x="126" y="174"/>
                    </a:lnTo>
                    <a:lnTo>
                      <a:pt x="126" y="174"/>
                    </a:lnTo>
                    <a:lnTo>
                      <a:pt x="121" y="174"/>
                    </a:lnTo>
                    <a:lnTo>
                      <a:pt x="119" y="175"/>
                    </a:lnTo>
                    <a:lnTo>
                      <a:pt x="119" y="141"/>
                    </a:lnTo>
                    <a:lnTo>
                      <a:pt x="124" y="130"/>
                    </a:lnTo>
                    <a:lnTo>
                      <a:pt x="124" y="130"/>
                    </a:lnTo>
                    <a:lnTo>
                      <a:pt x="124" y="129"/>
                    </a:lnTo>
                    <a:lnTo>
                      <a:pt x="124" y="126"/>
                    </a:lnTo>
                    <a:lnTo>
                      <a:pt x="123" y="125"/>
                    </a:lnTo>
                    <a:lnTo>
                      <a:pt x="121" y="124"/>
                    </a:lnTo>
                    <a:lnTo>
                      <a:pt x="119" y="122"/>
                    </a:lnTo>
                    <a:lnTo>
                      <a:pt x="119" y="99"/>
                    </a:lnTo>
                    <a:lnTo>
                      <a:pt x="147" y="113"/>
                    </a:lnTo>
                    <a:lnTo>
                      <a:pt x="147" y="113"/>
                    </a:lnTo>
                    <a:close/>
                    <a:moveTo>
                      <a:pt x="147" y="218"/>
                    </a:moveTo>
                    <a:lnTo>
                      <a:pt x="147" y="235"/>
                    </a:lnTo>
                    <a:lnTo>
                      <a:pt x="147" y="235"/>
                    </a:lnTo>
                    <a:lnTo>
                      <a:pt x="144" y="232"/>
                    </a:lnTo>
                    <a:lnTo>
                      <a:pt x="119" y="220"/>
                    </a:lnTo>
                    <a:lnTo>
                      <a:pt x="119" y="205"/>
                    </a:lnTo>
                    <a:lnTo>
                      <a:pt x="147" y="218"/>
                    </a:lnTo>
                    <a:close/>
                    <a:moveTo>
                      <a:pt x="119" y="293"/>
                    </a:moveTo>
                    <a:lnTo>
                      <a:pt x="98" y="283"/>
                    </a:lnTo>
                    <a:lnTo>
                      <a:pt x="98" y="244"/>
                    </a:lnTo>
                    <a:lnTo>
                      <a:pt x="119" y="253"/>
                    </a:lnTo>
                    <a:lnTo>
                      <a:pt x="119" y="293"/>
                    </a:lnTo>
                    <a:lnTo>
                      <a:pt x="119" y="293"/>
                    </a:lnTo>
                    <a:close/>
                    <a:moveTo>
                      <a:pt x="98" y="7"/>
                    </a:moveTo>
                    <a:lnTo>
                      <a:pt x="98" y="7"/>
                    </a:lnTo>
                    <a:lnTo>
                      <a:pt x="103" y="4"/>
                    </a:lnTo>
                    <a:lnTo>
                      <a:pt x="108" y="3"/>
                    </a:lnTo>
                    <a:lnTo>
                      <a:pt x="113" y="2"/>
                    </a:lnTo>
                    <a:lnTo>
                      <a:pt x="119" y="0"/>
                    </a:lnTo>
                    <a:lnTo>
                      <a:pt x="119" y="31"/>
                    </a:lnTo>
                    <a:lnTo>
                      <a:pt x="119" y="31"/>
                    </a:lnTo>
                    <a:lnTo>
                      <a:pt x="115" y="33"/>
                    </a:lnTo>
                    <a:lnTo>
                      <a:pt x="111" y="34"/>
                    </a:lnTo>
                    <a:lnTo>
                      <a:pt x="108" y="37"/>
                    </a:lnTo>
                    <a:lnTo>
                      <a:pt x="105" y="41"/>
                    </a:lnTo>
                    <a:lnTo>
                      <a:pt x="98" y="56"/>
                    </a:lnTo>
                    <a:lnTo>
                      <a:pt x="98" y="7"/>
                    </a:lnTo>
                    <a:lnTo>
                      <a:pt x="98" y="7"/>
                    </a:lnTo>
                    <a:close/>
                    <a:moveTo>
                      <a:pt x="119" y="99"/>
                    </a:moveTo>
                    <a:lnTo>
                      <a:pt x="119" y="122"/>
                    </a:lnTo>
                    <a:lnTo>
                      <a:pt x="98" y="113"/>
                    </a:lnTo>
                    <a:lnTo>
                      <a:pt x="98" y="90"/>
                    </a:lnTo>
                    <a:lnTo>
                      <a:pt x="98" y="90"/>
                    </a:lnTo>
                    <a:lnTo>
                      <a:pt x="101" y="91"/>
                    </a:lnTo>
                    <a:lnTo>
                      <a:pt x="119" y="99"/>
                    </a:lnTo>
                    <a:lnTo>
                      <a:pt x="119" y="99"/>
                    </a:lnTo>
                    <a:close/>
                    <a:moveTo>
                      <a:pt x="119" y="141"/>
                    </a:moveTo>
                    <a:lnTo>
                      <a:pt x="119" y="175"/>
                    </a:lnTo>
                    <a:lnTo>
                      <a:pt x="119" y="175"/>
                    </a:lnTo>
                    <a:lnTo>
                      <a:pt x="117" y="176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4"/>
                    </a:lnTo>
                    <a:lnTo>
                      <a:pt x="109" y="197"/>
                    </a:lnTo>
                    <a:lnTo>
                      <a:pt x="109" y="199"/>
                    </a:lnTo>
                    <a:lnTo>
                      <a:pt x="111" y="201"/>
                    </a:lnTo>
                    <a:lnTo>
                      <a:pt x="112" y="202"/>
                    </a:lnTo>
                    <a:lnTo>
                      <a:pt x="119" y="205"/>
                    </a:lnTo>
                    <a:lnTo>
                      <a:pt x="119" y="220"/>
                    </a:lnTo>
                    <a:lnTo>
                      <a:pt x="107" y="214"/>
                    </a:lnTo>
                    <a:lnTo>
                      <a:pt x="107" y="214"/>
                    </a:lnTo>
                    <a:lnTo>
                      <a:pt x="104" y="214"/>
                    </a:lnTo>
                    <a:lnTo>
                      <a:pt x="103" y="214"/>
                    </a:lnTo>
                    <a:lnTo>
                      <a:pt x="100" y="216"/>
                    </a:lnTo>
                    <a:lnTo>
                      <a:pt x="98" y="217"/>
                    </a:lnTo>
                    <a:lnTo>
                      <a:pt x="98" y="218"/>
                    </a:lnTo>
                    <a:lnTo>
                      <a:pt x="98" y="186"/>
                    </a:lnTo>
                    <a:lnTo>
                      <a:pt x="105" y="171"/>
                    </a:lnTo>
                    <a:lnTo>
                      <a:pt x="105" y="171"/>
                    </a:lnTo>
                    <a:lnTo>
                      <a:pt x="105" y="168"/>
                    </a:lnTo>
                    <a:lnTo>
                      <a:pt x="105" y="167"/>
                    </a:lnTo>
                    <a:lnTo>
                      <a:pt x="104" y="164"/>
                    </a:lnTo>
                    <a:lnTo>
                      <a:pt x="103" y="163"/>
                    </a:lnTo>
                    <a:lnTo>
                      <a:pt x="98" y="161"/>
                    </a:lnTo>
                    <a:lnTo>
                      <a:pt x="98" y="147"/>
                    </a:lnTo>
                    <a:lnTo>
                      <a:pt x="108" y="152"/>
                    </a:lnTo>
                    <a:lnTo>
                      <a:pt x="108" y="152"/>
                    </a:lnTo>
                    <a:lnTo>
                      <a:pt x="111" y="152"/>
                    </a:lnTo>
                    <a:lnTo>
                      <a:pt x="112" y="152"/>
                    </a:lnTo>
                    <a:lnTo>
                      <a:pt x="115" y="151"/>
                    </a:lnTo>
                    <a:lnTo>
                      <a:pt x="116" y="148"/>
                    </a:lnTo>
                    <a:lnTo>
                      <a:pt x="119" y="141"/>
                    </a:lnTo>
                    <a:close/>
                    <a:moveTo>
                      <a:pt x="98" y="283"/>
                    </a:moveTo>
                    <a:lnTo>
                      <a:pt x="86" y="278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12"/>
                    </a:lnTo>
                    <a:lnTo>
                      <a:pt x="86" y="209"/>
                    </a:lnTo>
                    <a:lnTo>
                      <a:pt x="86" y="206"/>
                    </a:lnTo>
                    <a:lnTo>
                      <a:pt x="86" y="190"/>
                    </a:lnTo>
                    <a:lnTo>
                      <a:pt x="89" y="191"/>
                    </a:lnTo>
                    <a:lnTo>
                      <a:pt x="89" y="191"/>
                    </a:lnTo>
                    <a:lnTo>
                      <a:pt x="92" y="191"/>
                    </a:lnTo>
                    <a:lnTo>
                      <a:pt x="93" y="191"/>
                    </a:lnTo>
                    <a:lnTo>
                      <a:pt x="96" y="190"/>
                    </a:lnTo>
                    <a:lnTo>
                      <a:pt x="97" y="188"/>
                    </a:lnTo>
                    <a:lnTo>
                      <a:pt x="98" y="186"/>
                    </a:lnTo>
                    <a:lnTo>
                      <a:pt x="98" y="218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5"/>
                    </a:lnTo>
                    <a:lnTo>
                      <a:pt x="90" y="237"/>
                    </a:lnTo>
                    <a:lnTo>
                      <a:pt x="90" y="239"/>
                    </a:lnTo>
                    <a:lnTo>
                      <a:pt x="92" y="241"/>
                    </a:lnTo>
                    <a:lnTo>
                      <a:pt x="93" y="243"/>
                    </a:lnTo>
                    <a:lnTo>
                      <a:pt x="98" y="244"/>
                    </a:lnTo>
                    <a:lnTo>
                      <a:pt x="98" y="283"/>
                    </a:lnTo>
                    <a:lnTo>
                      <a:pt x="98" y="283"/>
                    </a:lnTo>
                    <a:close/>
                    <a:moveTo>
                      <a:pt x="86" y="22"/>
                    </a:moveTo>
                    <a:lnTo>
                      <a:pt x="86" y="22"/>
                    </a:lnTo>
                    <a:lnTo>
                      <a:pt x="86" y="22"/>
                    </a:lnTo>
                    <a:lnTo>
                      <a:pt x="92" y="14"/>
                    </a:lnTo>
                    <a:lnTo>
                      <a:pt x="98" y="7"/>
                    </a:lnTo>
                    <a:lnTo>
                      <a:pt x="98" y="56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3" y="68"/>
                    </a:lnTo>
                    <a:lnTo>
                      <a:pt x="92" y="73"/>
                    </a:lnTo>
                    <a:lnTo>
                      <a:pt x="92" y="79"/>
                    </a:lnTo>
                    <a:lnTo>
                      <a:pt x="94" y="84"/>
                    </a:lnTo>
                    <a:lnTo>
                      <a:pt x="98" y="90"/>
                    </a:lnTo>
                    <a:lnTo>
                      <a:pt x="98" y="113"/>
                    </a:lnTo>
                    <a:lnTo>
                      <a:pt x="86" y="107"/>
                    </a:lnTo>
                    <a:lnTo>
                      <a:pt x="86" y="22"/>
                    </a:lnTo>
                    <a:lnTo>
                      <a:pt x="86" y="22"/>
                    </a:lnTo>
                    <a:close/>
                    <a:moveTo>
                      <a:pt x="98" y="147"/>
                    </a:moveTo>
                    <a:lnTo>
                      <a:pt x="98" y="161"/>
                    </a:lnTo>
                    <a:lnTo>
                      <a:pt x="86" y="156"/>
                    </a:lnTo>
                    <a:lnTo>
                      <a:pt x="86" y="141"/>
                    </a:lnTo>
                    <a:lnTo>
                      <a:pt x="98" y="147"/>
                    </a:lnTo>
                    <a:close/>
                    <a:moveTo>
                      <a:pt x="86" y="278"/>
                    </a:moveTo>
                    <a:lnTo>
                      <a:pt x="58" y="264"/>
                    </a:lnTo>
                    <a:lnTo>
                      <a:pt x="58" y="225"/>
                    </a:lnTo>
                    <a:lnTo>
                      <a:pt x="70" y="232"/>
                    </a:lnTo>
                    <a:lnTo>
                      <a:pt x="70" y="232"/>
                    </a:lnTo>
                    <a:lnTo>
                      <a:pt x="73" y="232"/>
                    </a:lnTo>
                    <a:lnTo>
                      <a:pt x="75" y="232"/>
                    </a:lnTo>
                    <a:lnTo>
                      <a:pt x="77" y="230"/>
                    </a:lnTo>
                    <a:lnTo>
                      <a:pt x="78" y="229"/>
                    </a:lnTo>
                    <a:lnTo>
                      <a:pt x="86" y="212"/>
                    </a:lnTo>
                    <a:lnTo>
                      <a:pt x="86" y="278"/>
                    </a:lnTo>
                    <a:lnTo>
                      <a:pt x="86" y="278"/>
                    </a:lnTo>
                    <a:close/>
                    <a:moveTo>
                      <a:pt x="58" y="83"/>
                    </a:moveTo>
                    <a:lnTo>
                      <a:pt x="86" y="22"/>
                    </a:lnTo>
                    <a:lnTo>
                      <a:pt x="86" y="107"/>
                    </a:lnTo>
                    <a:lnTo>
                      <a:pt x="82" y="106"/>
                    </a:lnTo>
                    <a:lnTo>
                      <a:pt x="82" y="106"/>
                    </a:lnTo>
                    <a:lnTo>
                      <a:pt x="81" y="105"/>
                    </a:lnTo>
                    <a:lnTo>
                      <a:pt x="78" y="105"/>
                    </a:lnTo>
                    <a:lnTo>
                      <a:pt x="77" y="106"/>
                    </a:lnTo>
                    <a:lnTo>
                      <a:pt x="75" y="109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7" y="126"/>
                    </a:lnTo>
                    <a:lnTo>
                      <a:pt x="66" y="128"/>
                    </a:lnTo>
                    <a:lnTo>
                      <a:pt x="67" y="130"/>
                    </a:lnTo>
                    <a:lnTo>
                      <a:pt x="67" y="132"/>
                    </a:lnTo>
                    <a:lnTo>
                      <a:pt x="70" y="133"/>
                    </a:lnTo>
                    <a:lnTo>
                      <a:pt x="86" y="141"/>
                    </a:lnTo>
                    <a:lnTo>
                      <a:pt x="86" y="156"/>
                    </a:lnTo>
                    <a:lnTo>
                      <a:pt x="65" y="145"/>
                    </a:lnTo>
                    <a:lnTo>
                      <a:pt x="65" y="145"/>
                    </a:lnTo>
                    <a:lnTo>
                      <a:pt x="61" y="145"/>
                    </a:lnTo>
                    <a:lnTo>
                      <a:pt x="58" y="147"/>
                    </a:lnTo>
                    <a:lnTo>
                      <a:pt x="58" y="83"/>
                    </a:lnTo>
                    <a:lnTo>
                      <a:pt x="58" y="83"/>
                    </a:lnTo>
                    <a:close/>
                    <a:moveTo>
                      <a:pt x="86" y="190"/>
                    </a:moveTo>
                    <a:lnTo>
                      <a:pt x="86" y="206"/>
                    </a:lnTo>
                    <a:lnTo>
                      <a:pt x="86" y="206"/>
                    </a:lnTo>
                    <a:lnTo>
                      <a:pt x="84" y="203"/>
                    </a:lnTo>
                    <a:lnTo>
                      <a:pt x="58" y="191"/>
                    </a:lnTo>
                    <a:lnTo>
                      <a:pt x="58" y="176"/>
                    </a:lnTo>
                    <a:lnTo>
                      <a:pt x="86" y="190"/>
                    </a:lnTo>
                    <a:close/>
                    <a:moveTo>
                      <a:pt x="58" y="264"/>
                    </a:moveTo>
                    <a:lnTo>
                      <a:pt x="21" y="247"/>
                    </a:lnTo>
                    <a:lnTo>
                      <a:pt x="21" y="247"/>
                    </a:lnTo>
                    <a:lnTo>
                      <a:pt x="14" y="243"/>
                    </a:lnTo>
                    <a:lnTo>
                      <a:pt x="9" y="239"/>
                    </a:lnTo>
                    <a:lnTo>
                      <a:pt x="5" y="233"/>
                    </a:lnTo>
                    <a:lnTo>
                      <a:pt x="2" y="226"/>
                    </a:lnTo>
                    <a:lnTo>
                      <a:pt x="1" y="220"/>
                    </a:lnTo>
                    <a:lnTo>
                      <a:pt x="0" y="213"/>
                    </a:lnTo>
                    <a:lnTo>
                      <a:pt x="1" y="206"/>
                    </a:lnTo>
                    <a:lnTo>
                      <a:pt x="4" y="199"/>
                    </a:lnTo>
                    <a:lnTo>
                      <a:pt x="58" y="83"/>
                    </a:lnTo>
                    <a:lnTo>
                      <a:pt x="58" y="147"/>
                    </a:lnTo>
                    <a:lnTo>
                      <a:pt x="58" y="147"/>
                    </a:lnTo>
                    <a:lnTo>
                      <a:pt x="56" y="148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5"/>
                    </a:lnTo>
                    <a:lnTo>
                      <a:pt x="48" y="168"/>
                    </a:lnTo>
                    <a:lnTo>
                      <a:pt x="48" y="170"/>
                    </a:lnTo>
                    <a:lnTo>
                      <a:pt x="50" y="172"/>
                    </a:lnTo>
                    <a:lnTo>
                      <a:pt x="51" y="174"/>
                    </a:lnTo>
                    <a:lnTo>
                      <a:pt x="58" y="176"/>
                    </a:lnTo>
                    <a:lnTo>
                      <a:pt x="58" y="191"/>
                    </a:lnTo>
                    <a:lnTo>
                      <a:pt x="46" y="186"/>
                    </a:lnTo>
                    <a:lnTo>
                      <a:pt x="46" y="186"/>
                    </a:lnTo>
                    <a:lnTo>
                      <a:pt x="43" y="184"/>
                    </a:lnTo>
                    <a:lnTo>
                      <a:pt x="42" y="186"/>
                    </a:lnTo>
                    <a:lnTo>
                      <a:pt x="39" y="187"/>
                    </a:lnTo>
                    <a:lnTo>
                      <a:pt x="38" y="188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6"/>
                    </a:lnTo>
                    <a:lnTo>
                      <a:pt x="29" y="207"/>
                    </a:lnTo>
                    <a:lnTo>
                      <a:pt x="29" y="210"/>
                    </a:lnTo>
                    <a:lnTo>
                      <a:pt x="31" y="212"/>
                    </a:lnTo>
                    <a:lnTo>
                      <a:pt x="32" y="213"/>
                    </a:lnTo>
                    <a:lnTo>
                      <a:pt x="58" y="225"/>
                    </a:lnTo>
                    <a:lnTo>
                      <a:pt x="58" y="26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5" name="Freeform 168"/>
              <p:cNvSpPr>
                <a:spLocks noEditPoints="1"/>
              </p:cNvSpPr>
              <p:nvPr/>
            </p:nvSpPr>
            <p:spPr bwMode="auto">
              <a:xfrm>
                <a:off x="6291164" y="2732623"/>
                <a:ext cx="613903" cy="384567"/>
              </a:xfrm>
              <a:custGeom>
                <a:avLst/>
                <a:gdLst>
                  <a:gd name="T0" fmla="*/ 497 w 497"/>
                  <a:gd name="T1" fmla="*/ 0 h 325"/>
                  <a:gd name="T2" fmla="*/ 386 w 497"/>
                  <a:gd name="T3" fmla="*/ 37 h 325"/>
                  <a:gd name="T4" fmla="*/ 386 w 497"/>
                  <a:gd name="T5" fmla="*/ 210 h 325"/>
                  <a:gd name="T6" fmla="*/ 386 w 497"/>
                  <a:gd name="T7" fmla="*/ 210 h 325"/>
                  <a:gd name="T8" fmla="*/ 397 w 497"/>
                  <a:gd name="T9" fmla="*/ 209 h 325"/>
                  <a:gd name="T10" fmla="*/ 405 w 497"/>
                  <a:gd name="T11" fmla="*/ 206 h 325"/>
                  <a:gd name="T12" fmla="*/ 409 w 497"/>
                  <a:gd name="T13" fmla="*/ 204 h 325"/>
                  <a:gd name="T14" fmla="*/ 411 w 497"/>
                  <a:gd name="T15" fmla="*/ 201 h 325"/>
                  <a:gd name="T16" fmla="*/ 413 w 497"/>
                  <a:gd name="T17" fmla="*/ 197 h 325"/>
                  <a:gd name="T18" fmla="*/ 413 w 497"/>
                  <a:gd name="T19" fmla="*/ 194 h 325"/>
                  <a:gd name="T20" fmla="*/ 413 w 497"/>
                  <a:gd name="T21" fmla="*/ 118 h 325"/>
                  <a:gd name="T22" fmla="*/ 399 w 497"/>
                  <a:gd name="T23" fmla="*/ 118 h 325"/>
                  <a:gd name="T24" fmla="*/ 399 w 497"/>
                  <a:gd name="T25" fmla="*/ 86 h 325"/>
                  <a:gd name="T26" fmla="*/ 413 w 497"/>
                  <a:gd name="T27" fmla="*/ 86 h 325"/>
                  <a:gd name="T28" fmla="*/ 447 w 497"/>
                  <a:gd name="T29" fmla="*/ 86 h 325"/>
                  <a:gd name="T30" fmla="*/ 462 w 497"/>
                  <a:gd name="T31" fmla="*/ 86 h 325"/>
                  <a:gd name="T32" fmla="*/ 462 w 497"/>
                  <a:gd name="T33" fmla="*/ 118 h 325"/>
                  <a:gd name="T34" fmla="*/ 447 w 497"/>
                  <a:gd name="T35" fmla="*/ 118 h 325"/>
                  <a:gd name="T36" fmla="*/ 447 w 497"/>
                  <a:gd name="T37" fmla="*/ 194 h 325"/>
                  <a:gd name="T38" fmla="*/ 447 w 497"/>
                  <a:gd name="T39" fmla="*/ 194 h 325"/>
                  <a:gd name="T40" fmla="*/ 446 w 497"/>
                  <a:gd name="T41" fmla="*/ 204 h 325"/>
                  <a:gd name="T42" fmla="*/ 442 w 497"/>
                  <a:gd name="T43" fmla="*/ 212 h 325"/>
                  <a:gd name="T44" fmla="*/ 436 w 497"/>
                  <a:gd name="T45" fmla="*/ 220 h 325"/>
                  <a:gd name="T46" fmla="*/ 430 w 497"/>
                  <a:gd name="T47" fmla="*/ 227 h 325"/>
                  <a:gd name="T48" fmla="*/ 420 w 497"/>
                  <a:gd name="T49" fmla="*/ 232 h 325"/>
                  <a:gd name="T50" fmla="*/ 411 w 497"/>
                  <a:gd name="T51" fmla="*/ 236 h 325"/>
                  <a:gd name="T52" fmla="*/ 399 w 497"/>
                  <a:gd name="T53" fmla="*/ 239 h 325"/>
                  <a:gd name="T54" fmla="*/ 386 w 497"/>
                  <a:gd name="T55" fmla="*/ 239 h 325"/>
                  <a:gd name="T56" fmla="*/ 386 w 497"/>
                  <a:gd name="T57" fmla="*/ 289 h 325"/>
                  <a:gd name="T58" fmla="*/ 497 w 497"/>
                  <a:gd name="T59" fmla="*/ 325 h 325"/>
                  <a:gd name="T60" fmla="*/ 497 w 497"/>
                  <a:gd name="T61" fmla="*/ 0 h 325"/>
                  <a:gd name="T62" fmla="*/ 386 w 497"/>
                  <a:gd name="T63" fmla="*/ 37 h 325"/>
                  <a:gd name="T64" fmla="*/ 0 w 497"/>
                  <a:gd name="T65" fmla="*/ 163 h 325"/>
                  <a:gd name="T66" fmla="*/ 386 w 497"/>
                  <a:gd name="T67" fmla="*/ 289 h 325"/>
                  <a:gd name="T68" fmla="*/ 386 w 497"/>
                  <a:gd name="T69" fmla="*/ 239 h 325"/>
                  <a:gd name="T70" fmla="*/ 386 w 497"/>
                  <a:gd name="T71" fmla="*/ 239 h 325"/>
                  <a:gd name="T72" fmla="*/ 374 w 497"/>
                  <a:gd name="T73" fmla="*/ 239 h 325"/>
                  <a:gd name="T74" fmla="*/ 363 w 497"/>
                  <a:gd name="T75" fmla="*/ 236 h 325"/>
                  <a:gd name="T76" fmla="*/ 353 w 497"/>
                  <a:gd name="T77" fmla="*/ 232 h 325"/>
                  <a:gd name="T78" fmla="*/ 343 w 497"/>
                  <a:gd name="T79" fmla="*/ 227 h 325"/>
                  <a:gd name="T80" fmla="*/ 336 w 497"/>
                  <a:gd name="T81" fmla="*/ 220 h 325"/>
                  <a:gd name="T82" fmla="*/ 331 w 497"/>
                  <a:gd name="T83" fmla="*/ 212 h 325"/>
                  <a:gd name="T84" fmla="*/ 327 w 497"/>
                  <a:gd name="T85" fmla="*/ 204 h 325"/>
                  <a:gd name="T86" fmla="*/ 325 w 497"/>
                  <a:gd name="T87" fmla="*/ 194 h 325"/>
                  <a:gd name="T88" fmla="*/ 325 w 497"/>
                  <a:gd name="T89" fmla="*/ 118 h 325"/>
                  <a:gd name="T90" fmla="*/ 311 w 497"/>
                  <a:gd name="T91" fmla="*/ 118 h 325"/>
                  <a:gd name="T92" fmla="*/ 311 w 497"/>
                  <a:gd name="T93" fmla="*/ 86 h 325"/>
                  <a:gd name="T94" fmla="*/ 325 w 497"/>
                  <a:gd name="T95" fmla="*/ 86 h 325"/>
                  <a:gd name="T96" fmla="*/ 359 w 497"/>
                  <a:gd name="T97" fmla="*/ 86 h 325"/>
                  <a:gd name="T98" fmla="*/ 376 w 497"/>
                  <a:gd name="T99" fmla="*/ 86 h 325"/>
                  <a:gd name="T100" fmla="*/ 376 w 497"/>
                  <a:gd name="T101" fmla="*/ 118 h 325"/>
                  <a:gd name="T102" fmla="*/ 359 w 497"/>
                  <a:gd name="T103" fmla="*/ 118 h 325"/>
                  <a:gd name="T104" fmla="*/ 359 w 497"/>
                  <a:gd name="T105" fmla="*/ 194 h 325"/>
                  <a:gd name="T106" fmla="*/ 359 w 497"/>
                  <a:gd name="T107" fmla="*/ 194 h 325"/>
                  <a:gd name="T108" fmla="*/ 361 w 497"/>
                  <a:gd name="T109" fmla="*/ 197 h 325"/>
                  <a:gd name="T110" fmla="*/ 362 w 497"/>
                  <a:gd name="T111" fmla="*/ 201 h 325"/>
                  <a:gd name="T112" fmla="*/ 365 w 497"/>
                  <a:gd name="T113" fmla="*/ 204 h 325"/>
                  <a:gd name="T114" fmla="*/ 367 w 497"/>
                  <a:gd name="T115" fmla="*/ 206 h 325"/>
                  <a:gd name="T116" fmla="*/ 376 w 497"/>
                  <a:gd name="T117" fmla="*/ 209 h 325"/>
                  <a:gd name="T118" fmla="*/ 386 w 497"/>
                  <a:gd name="T119" fmla="*/ 210 h 325"/>
                  <a:gd name="T120" fmla="*/ 386 w 497"/>
                  <a:gd name="T121" fmla="*/ 37 h 3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497" h="325">
                    <a:moveTo>
                      <a:pt x="497" y="0"/>
                    </a:moveTo>
                    <a:lnTo>
                      <a:pt x="386" y="37"/>
                    </a:lnTo>
                    <a:lnTo>
                      <a:pt x="386" y="210"/>
                    </a:lnTo>
                    <a:lnTo>
                      <a:pt x="386" y="210"/>
                    </a:lnTo>
                    <a:lnTo>
                      <a:pt x="397" y="209"/>
                    </a:lnTo>
                    <a:lnTo>
                      <a:pt x="405" y="206"/>
                    </a:lnTo>
                    <a:lnTo>
                      <a:pt x="409" y="204"/>
                    </a:lnTo>
                    <a:lnTo>
                      <a:pt x="411" y="201"/>
                    </a:lnTo>
                    <a:lnTo>
                      <a:pt x="413" y="197"/>
                    </a:lnTo>
                    <a:lnTo>
                      <a:pt x="413" y="194"/>
                    </a:lnTo>
                    <a:lnTo>
                      <a:pt x="413" y="118"/>
                    </a:lnTo>
                    <a:lnTo>
                      <a:pt x="399" y="118"/>
                    </a:lnTo>
                    <a:lnTo>
                      <a:pt x="399" y="86"/>
                    </a:lnTo>
                    <a:lnTo>
                      <a:pt x="413" y="86"/>
                    </a:lnTo>
                    <a:lnTo>
                      <a:pt x="447" y="86"/>
                    </a:lnTo>
                    <a:lnTo>
                      <a:pt x="462" y="86"/>
                    </a:lnTo>
                    <a:lnTo>
                      <a:pt x="462" y="118"/>
                    </a:lnTo>
                    <a:lnTo>
                      <a:pt x="447" y="118"/>
                    </a:lnTo>
                    <a:lnTo>
                      <a:pt x="447" y="194"/>
                    </a:lnTo>
                    <a:lnTo>
                      <a:pt x="447" y="194"/>
                    </a:lnTo>
                    <a:lnTo>
                      <a:pt x="446" y="204"/>
                    </a:lnTo>
                    <a:lnTo>
                      <a:pt x="442" y="212"/>
                    </a:lnTo>
                    <a:lnTo>
                      <a:pt x="436" y="220"/>
                    </a:lnTo>
                    <a:lnTo>
                      <a:pt x="430" y="227"/>
                    </a:lnTo>
                    <a:lnTo>
                      <a:pt x="420" y="232"/>
                    </a:lnTo>
                    <a:lnTo>
                      <a:pt x="411" y="236"/>
                    </a:lnTo>
                    <a:lnTo>
                      <a:pt x="399" y="239"/>
                    </a:lnTo>
                    <a:lnTo>
                      <a:pt x="386" y="239"/>
                    </a:lnTo>
                    <a:lnTo>
                      <a:pt x="386" y="289"/>
                    </a:lnTo>
                    <a:lnTo>
                      <a:pt x="497" y="325"/>
                    </a:lnTo>
                    <a:lnTo>
                      <a:pt x="497" y="0"/>
                    </a:lnTo>
                    <a:close/>
                    <a:moveTo>
                      <a:pt x="386" y="37"/>
                    </a:moveTo>
                    <a:lnTo>
                      <a:pt x="0" y="163"/>
                    </a:lnTo>
                    <a:lnTo>
                      <a:pt x="386" y="289"/>
                    </a:lnTo>
                    <a:lnTo>
                      <a:pt x="386" y="239"/>
                    </a:lnTo>
                    <a:lnTo>
                      <a:pt x="386" y="239"/>
                    </a:lnTo>
                    <a:lnTo>
                      <a:pt x="374" y="239"/>
                    </a:lnTo>
                    <a:lnTo>
                      <a:pt x="363" y="236"/>
                    </a:lnTo>
                    <a:lnTo>
                      <a:pt x="353" y="232"/>
                    </a:lnTo>
                    <a:lnTo>
                      <a:pt x="343" y="227"/>
                    </a:lnTo>
                    <a:lnTo>
                      <a:pt x="336" y="220"/>
                    </a:lnTo>
                    <a:lnTo>
                      <a:pt x="331" y="212"/>
                    </a:lnTo>
                    <a:lnTo>
                      <a:pt x="327" y="204"/>
                    </a:lnTo>
                    <a:lnTo>
                      <a:pt x="325" y="194"/>
                    </a:lnTo>
                    <a:lnTo>
                      <a:pt x="325" y="118"/>
                    </a:lnTo>
                    <a:lnTo>
                      <a:pt x="311" y="118"/>
                    </a:lnTo>
                    <a:lnTo>
                      <a:pt x="311" y="86"/>
                    </a:lnTo>
                    <a:lnTo>
                      <a:pt x="325" y="86"/>
                    </a:lnTo>
                    <a:lnTo>
                      <a:pt x="359" y="86"/>
                    </a:lnTo>
                    <a:lnTo>
                      <a:pt x="376" y="86"/>
                    </a:lnTo>
                    <a:lnTo>
                      <a:pt x="376" y="118"/>
                    </a:lnTo>
                    <a:lnTo>
                      <a:pt x="359" y="118"/>
                    </a:lnTo>
                    <a:lnTo>
                      <a:pt x="359" y="194"/>
                    </a:lnTo>
                    <a:lnTo>
                      <a:pt x="359" y="194"/>
                    </a:lnTo>
                    <a:lnTo>
                      <a:pt x="361" y="197"/>
                    </a:lnTo>
                    <a:lnTo>
                      <a:pt x="362" y="201"/>
                    </a:lnTo>
                    <a:lnTo>
                      <a:pt x="365" y="204"/>
                    </a:lnTo>
                    <a:lnTo>
                      <a:pt x="367" y="206"/>
                    </a:lnTo>
                    <a:lnTo>
                      <a:pt x="376" y="209"/>
                    </a:lnTo>
                    <a:lnTo>
                      <a:pt x="386" y="210"/>
                    </a:lnTo>
                    <a:lnTo>
                      <a:pt x="386" y="3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6" name="Freeform 169"/>
              <p:cNvSpPr>
                <a:spLocks noEditPoints="1"/>
              </p:cNvSpPr>
              <p:nvPr/>
            </p:nvSpPr>
            <p:spPr bwMode="auto">
              <a:xfrm>
                <a:off x="5406750" y="3156238"/>
                <a:ext cx="144521" cy="239022"/>
              </a:xfrm>
              <a:custGeom>
                <a:avLst/>
                <a:gdLst>
                  <a:gd name="T0" fmla="*/ 71 w 117"/>
                  <a:gd name="T1" fmla="*/ 170 h 202"/>
                  <a:gd name="T2" fmla="*/ 80 w 117"/>
                  <a:gd name="T3" fmla="*/ 173 h 202"/>
                  <a:gd name="T4" fmla="*/ 85 w 117"/>
                  <a:gd name="T5" fmla="*/ 181 h 202"/>
                  <a:gd name="T6" fmla="*/ 85 w 117"/>
                  <a:gd name="T7" fmla="*/ 188 h 202"/>
                  <a:gd name="T8" fmla="*/ 80 w 117"/>
                  <a:gd name="T9" fmla="*/ 199 h 202"/>
                  <a:gd name="T10" fmla="*/ 75 w 117"/>
                  <a:gd name="T11" fmla="*/ 202 h 202"/>
                  <a:gd name="T12" fmla="*/ 71 w 117"/>
                  <a:gd name="T13" fmla="*/ 170 h 202"/>
                  <a:gd name="T14" fmla="*/ 71 w 117"/>
                  <a:gd name="T15" fmla="*/ 157 h 202"/>
                  <a:gd name="T16" fmla="*/ 71 w 117"/>
                  <a:gd name="T17" fmla="*/ 68 h 202"/>
                  <a:gd name="T18" fmla="*/ 80 w 117"/>
                  <a:gd name="T19" fmla="*/ 77 h 202"/>
                  <a:gd name="T20" fmla="*/ 85 w 117"/>
                  <a:gd name="T21" fmla="*/ 91 h 202"/>
                  <a:gd name="T22" fmla="*/ 92 w 117"/>
                  <a:gd name="T23" fmla="*/ 116 h 202"/>
                  <a:gd name="T24" fmla="*/ 94 w 117"/>
                  <a:gd name="T25" fmla="*/ 120 h 202"/>
                  <a:gd name="T26" fmla="*/ 100 w 117"/>
                  <a:gd name="T27" fmla="*/ 126 h 202"/>
                  <a:gd name="T28" fmla="*/ 110 w 117"/>
                  <a:gd name="T29" fmla="*/ 127 h 202"/>
                  <a:gd name="T30" fmla="*/ 117 w 117"/>
                  <a:gd name="T31" fmla="*/ 145 h 202"/>
                  <a:gd name="T32" fmla="*/ 66 w 117"/>
                  <a:gd name="T33" fmla="*/ 170 h 202"/>
                  <a:gd name="T34" fmla="*/ 71 w 117"/>
                  <a:gd name="T35" fmla="*/ 170 h 202"/>
                  <a:gd name="T36" fmla="*/ 71 w 117"/>
                  <a:gd name="T37" fmla="*/ 202 h 202"/>
                  <a:gd name="T38" fmla="*/ 61 w 117"/>
                  <a:gd name="T39" fmla="*/ 199 h 202"/>
                  <a:gd name="T40" fmla="*/ 56 w 117"/>
                  <a:gd name="T41" fmla="*/ 189 h 202"/>
                  <a:gd name="T42" fmla="*/ 56 w 117"/>
                  <a:gd name="T43" fmla="*/ 184 h 202"/>
                  <a:gd name="T44" fmla="*/ 61 w 117"/>
                  <a:gd name="T45" fmla="*/ 173 h 202"/>
                  <a:gd name="T46" fmla="*/ 66 w 117"/>
                  <a:gd name="T47" fmla="*/ 170 h 202"/>
                  <a:gd name="T48" fmla="*/ 71 w 117"/>
                  <a:gd name="T49" fmla="*/ 68 h 202"/>
                  <a:gd name="T50" fmla="*/ 60 w 117"/>
                  <a:gd name="T51" fmla="*/ 62 h 202"/>
                  <a:gd name="T52" fmla="*/ 47 w 117"/>
                  <a:gd name="T53" fmla="*/ 61 h 202"/>
                  <a:gd name="T54" fmla="*/ 34 w 117"/>
                  <a:gd name="T55" fmla="*/ 8 h 202"/>
                  <a:gd name="T56" fmla="*/ 29 w 117"/>
                  <a:gd name="T57" fmla="*/ 1 h 202"/>
                  <a:gd name="T58" fmla="*/ 19 w 117"/>
                  <a:gd name="T59" fmla="*/ 0 h 202"/>
                  <a:gd name="T60" fmla="*/ 15 w 117"/>
                  <a:gd name="T61" fmla="*/ 1 h 202"/>
                  <a:gd name="T62" fmla="*/ 10 w 117"/>
                  <a:gd name="T63" fmla="*/ 9 h 202"/>
                  <a:gd name="T64" fmla="*/ 24 w 117"/>
                  <a:gd name="T65" fmla="*/ 66 h 202"/>
                  <a:gd name="T66" fmla="*/ 19 w 117"/>
                  <a:gd name="T67" fmla="*/ 70 h 202"/>
                  <a:gd name="T68" fmla="*/ 11 w 117"/>
                  <a:gd name="T69" fmla="*/ 78 h 202"/>
                  <a:gd name="T70" fmla="*/ 6 w 117"/>
                  <a:gd name="T71" fmla="*/ 91 h 202"/>
                  <a:gd name="T72" fmla="*/ 4 w 117"/>
                  <a:gd name="T73" fmla="*/ 104 h 202"/>
                  <a:gd name="T74" fmla="*/ 6 w 117"/>
                  <a:gd name="T75" fmla="*/ 111 h 202"/>
                  <a:gd name="T76" fmla="*/ 12 w 117"/>
                  <a:gd name="T77" fmla="*/ 138 h 202"/>
                  <a:gd name="T78" fmla="*/ 12 w 117"/>
                  <a:gd name="T79" fmla="*/ 142 h 202"/>
                  <a:gd name="T80" fmla="*/ 10 w 117"/>
                  <a:gd name="T81" fmla="*/ 149 h 202"/>
                  <a:gd name="T82" fmla="*/ 3 w 117"/>
                  <a:gd name="T83" fmla="*/ 156 h 202"/>
                  <a:gd name="T84" fmla="*/ 6 w 117"/>
                  <a:gd name="T85" fmla="*/ 175 h 202"/>
                  <a:gd name="T86" fmla="*/ 71 w 117"/>
                  <a:gd name="T87" fmla="*/ 68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17" h="202">
                    <a:moveTo>
                      <a:pt x="71" y="170"/>
                    </a:moveTo>
                    <a:lnTo>
                      <a:pt x="71" y="170"/>
                    </a:lnTo>
                    <a:lnTo>
                      <a:pt x="76" y="170"/>
                    </a:lnTo>
                    <a:lnTo>
                      <a:pt x="80" y="173"/>
                    </a:lnTo>
                    <a:lnTo>
                      <a:pt x="84" y="177"/>
                    </a:lnTo>
                    <a:lnTo>
                      <a:pt x="85" y="181"/>
                    </a:lnTo>
                    <a:lnTo>
                      <a:pt x="85" y="181"/>
                    </a:lnTo>
                    <a:lnTo>
                      <a:pt x="85" y="188"/>
                    </a:lnTo>
                    <a:lnTo>
                      <a:pt x="84" y="193"/>
                    </a:lnTo>
                    <a:lnTo>
                      <a:pt x="80" y="199"/>
                    </a:lnTo>
                    <a:lnTo>
                      <a:pt x="75" y="202"/>
                    </a:lnTo>
                    <a:lnTo>
                      <a:pt x="75" y="202"/>
                    </a:lnTo>
                    <a:lnTo>
                      <a:pt x="71" y="202"/>
                    </a:lnTo>
                    <a:lnTo>
                      <a:pt x="71" y="170"/>
                    </a:lnTo>
                    <a:lnTo>
                      <a:pt x="71" y="170"/>
                    </a:lnTo>
                    <a:close/>
                    <a:moveTo>
                      <a:pt x="71" y="157"/>
                    </a:moveTo>
                    <a:lnTo>
                      <a:pt x="71" y="68"/>
                    </a:lnTo>
                    <a:lnTo>
                      <a:pt x="71" y="68"/>
                    </a:lnTo>
                    <a:lnTo>
                      <a:pt x="76" y="72"/>
                    </a:lnTo>
                    <a:lnTo>
                      <a:pt x="80" y="77"/>
                    </a:lnTo>
                    <a:lnTo>
                      <a:pt x="83" y="84"/>
                    </a:lnTo>
                    <a:lnTo>
                      <a:pt x="85" y="91"/>
                    </a:lnTo>
                    <a:lnTo>
                      <a:pt x="85" y="91"/>
                    </a:lnTo>
                    <a:lnTo>
                      <a:pt x="92" y="116"/>
                    </a:lnTo>
                    <a:lnTo>
                      <a:pt x="92" y="116"/>
                    </a:lnTo>
                    <a:lnTo>
                      <a:pt x="94" y="120"/>
                    </a:lnTo>
                    <a:lnTo>
                      <a:pt x="96" y="123"/>
                    </a:lnTo>
                    <a:lnTo>
                      <a:pt x="100" y="126"/>
                    </a:lnTo>
                    <a:lnTo>
                      <a:pt x="103" y="127"/>
                    </a:lnTo>
                    <a:lnTo>
                      <a:pt x="110" y="127"/>
                    </a:lnTo>
                    <a:lnTo>
                      <a:pt x="112" y="127"/>
                    </a:lnTo>
                    <a:lnTo>
                      <a:pt x="117" y="145"/>
                    </a:lnTo>
                    <a:lnTo>
                      <a:pt x="71" y="157"/>
                    </a:lnTo>
                    <a:close/>
                    <a:moveTo>
                      <a:pt x="66" y="170"/>
                    </a:moveTo>
                    <a:lnTo>
                      <a:pt x="66" y="170"/>
                    </a:lnTo>
                    <a:lnTo>
                      <a:pt x="71" y="170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65" y="200"/>
                    </a:lnTo>
                    <a:lnTo>
                      <a:pt x="61" y="199"/>
                    </a:lnTo>
                    <a:lnTo>
                      <a:pt x="57" y="195"/>
                    </a:lnTo>
                    <a:lnTo>
                      <a:pt x="56" y="189"/>
                    </a:lnTo>
                    <a:lnTo>
                      <a:pt x="56" y="189"/>
                    </a:lnTo>
                    <a:lnTo>
                      <a:pt x="56" y="184"/>
                    </a:lnTo>
                    <a:lnTo>
                      <a:pt x="57" y="179"/>
                    </a:lnTo>
                    <a:lnTo>
                      <a:pt x="61" y="173"/>
                    </a:lnTo>
                    <a:lnTo>
                      <a:pt x="66" y="170"/>
                    </a:lnTo>
                    <a:lnTo>
                      <a:pt x="66" y="170"/>
                    </a:lnTo>
                    <a:close/>
                    <a:moveTo>
                      <a:pt x="71" y="68"/>
                    </a:moveTo>
                    <a:lnTo>
                      <a:pt x="71" y="68"/>
                    </a:lnTo>
                    <a:lnTo>
                      <a:pt x="65" y="65"/>
                    </a:lnTo>
                    <a:lnTo>
                      <a:pt x="60" y="62"/>
                    </a:lnTo>
                    <a:lnTo>
                      <a:pt x="54" y="61"/>
                    </a:lnTo>
                    <a:lnTo>
                      <a:pt x="47" y="61"/>
                    </a:lnTo>
                    <a:lnTo>
                      <a:pt x="34" y="8"/>
                    </a:lnTo>
                    <a:lnTo>
                      <a:pt x="34" y="8"/>
                    </a:lnTo>
                    <a:lnTo>
                      <a:pt x="31" y="4"/>
                    </a:lnTo>
                    <a:lnTo>
                      <a:pt x="29" y="1"/>
                    </a:lnTo>
                    <a:lnTo>
                      <a:pt x="24" y="0"/>
                    </a:lnTo>
                    <a:lnTo>
                      <a:pt x="19" y="0"/>
                    </a:lnTo>
                    <a:lnTo>
                      <a:pt x="19" y="0"/>
                    </a:lnTo>
                    <a:lnTo>
                      <a:pt x="15" y="1"/>
                    </a:lnTo>
                    <a:lnTo>
                      <a:pt x="12" y="5"/>
                    </a:lnTo>
                    <a:lnTo>
                      <a:pt x="10" y="9"/>
                    </a:lnTo>
                    <a:lnTo>
                      <a:pt x="11" y="15"/>
                    </a:lnTo>
                    <a:lnTo>
                      <a:pt x="24" y="66"/>
                    </a:lnTo>
                    <a:lnTo>
                      <a:pt x="24" y="66"/>
                    </a:lnTo>
                    <a:lnTo>
                      <a:pt x="19" y="70"/>
                    </a:lnTo>
                    <a:lnTo>
                      <a:pt x="15" y="74"/>
                    </a:lnTo>
                    <a:lnTo>
                      <a:pt x="11" y="78"/>
                    </a:lnTo>
                    <a:lnTo>
                      <a:pt x="7" y="84"/>
                    </a:lnTo>
                    <a:lnTo>
                      <a:pt x="6" y="91"/>
                    </a:lnTo>
                    <a:lnTo>
                      <a:pt x="4" y="96"/>
                    </a:lnTo>
                    <a:lnTo>
                      <a:pt x="4" y="104"/>
                    </a:lnTo>
                    <a:lnTo>
                      <a:pt x="6" y="111"/>
                    </a:lnTo>
                    <a:lnTo>
                      <a:pt x="6" y="111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38"/>
                    </a:lnTo>
                    <a:lnTo>
                      <a:pt x="12" y="142"/>
                    </a:lnTo>
                    <a:lnTo>
                      <a:pt x="12" y="146"/>
                    </a:lnTo>
                    <a:lnTo>
                      <a:pt x="10" y="149"/>
                    </a:lnTo>
                    <a:lnTo>
                      <a:pt x="8" y="152"/>
                    </a:lnTo>
                    <a:lnTo>
                      <a:pt x="3" y="156"/>
                    </a:lnTo>
                    <a:lnTo>
                      <a:pt x="0" y="157"/>
                    </a:lnTo>
                    <a:lnTo>
                      <a:pt x="6" y="175"/>
                    </a:lnTo>
                    <a:lnTo>
                      <a:pt x="71" y="157"/>
                    </a:lnTo>
                    <a:lnTo>
                      <a:pt x="71" y="6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7" name="Freeform 170"/>
              <p:cNvSpPr>
                <a:spLocks noEditPoints="1"/>
              </p:cNvSpPr>
              <p:nvPr/>
            </p:nvSpPr>
            <p:spPr bwMode="auto">
              <a:xfrm>
                <a:off x="6522150" y="2329125"/>
                <a:ext cx="287806" cy="339603"/>
              </a:xfrm>
              <a:custGeom>
                <a:avLst/>
                <a:gdLst>
                  <a:gd name="T0" fmla="*/ 164 w 233"/>
                  <a:gd name="T1" fmla="*/ 0 h 287"/>
                  <a:gd name="T2" fmla="*/ 233 w 233"/>
                  <a:gd name="T3" fmla="*/ 248 h 287"/>
                  <a:gd name="T4" fmla="*/ 216 w 233"/>
                  <a:gd name="T5" fmla="*/ 280 h 287"/>
                  <a:gd name="T6" fmla="*/ 164 w 233"/>
                  <a:gd name="T7" fmla="*/ 226 h 287"/>
                  <a:gd name="T8" fmla="*/ 179 w 233"/>
                  <a:gd name="T9" fmla="*/ 218 h 287"/>
                  <a:gd name="T10" fmla="*/ 194 w 233"/>
                  <a:gd name="T11" fmla="*/ 191 h 287"/>
                  <a:gd name="T12" fmla="*/ 194 w 233"/>
                  <a:gd name="T13" fmla="*/ 157 h 287"/>
                  <a:gd name="T14" fmla="*/ 178 w 233"/>
                  <a:gd name="T15" fmla="*/ 148 h 287"/>
                  <a:gd name="T16" fmla="*/ 164 w 233"/>
                  <a:gd name="T17" fmla="*/ 118 h 287"/>
                  <a:gd name="T18" fmla="*/ 167 w 233"/>
                  <a:gd name="T19" fmla="*/ 210 h 287"/>
                  <a:gd name="T20" fmla="*/ 180 w 233"/>
                  <a:gd name="T21" fmla="*/ 175 h 287"/>
                  <a:gd name="T22" fmla="*/ 175 w 233"/>
                  <a:gd name="T23" fmla="*/ 160 h 287"/>
                  <a:gd name="T24" fmla="*/ 164 w 233"/>
                  <a:gd name="T25" fmla="*/ 160 h 287"/>
                  <a:gd name="T26" fmla="*/ 133 w 233"/>
                  <a:gd name="T27" fmla="*/ 14 h 287"/>
                  <a:gd name="T28" fmla="*/ 164 w 233"/>
                  <a:gd name="T29" fmla="*/ 118 h 287"/>
                  <a:gd name="T30" fmla="*/ 136 w 233"/>
                  <a:gd name="T31" fmla="*/ 111 h 287"/>
                  <a:gd name="T32" fmla="*/ 133 w 233"/>
                  <a:gd name="T33" fmla="*/ 287 h 287"/>
                  <a:gd name="T34" fmla="*/ 140 w 233"/>
                  <a:gd name="T35" fmla="*/ 224 h 287"/>
                  <a:gd name="T36" fmla="*/ 164 w 233"/>
                  <a:gd name="T37" fmla="*/ 287 h 287"/>
                  <a:gd name="T38" fmla="*/ 153 w 233"/>
                  <a:gd name="T39" fmla="*/ 201 h 287"/>
                  <a:gd name="T40" fmla="*/ 156 w 233"/>
                  <a:gd name="T41" fmla="*/ 210 h 287"/>
                  <a:gd name="T42" fmla="*/ 164 w 233"/>
                  <a:gd name="T43" fmla="*/ 160 h 287"/>
                  <a:gd name="T44" fmla="*/ 96 w 233"/>
                  <a:gd name="T45" fmla="*/ 0 h 287"/>
                  <a:gd name="T46" fmla="*/ 133 w 233"/>
                  <a:gd name="T47" fmla="*/ 110 h 287"/>
                  <a:gd name="T48" fmla="*/ 103 w 233"/>
                  <a:gd name="T49" fmla="*/ 115 h 287"/>
                  <a:gd name="T50" fmla="*/ 96 w 233"/>
                  <a:gd name="T51" fmla="*/ 287 h 287"/>
                  <a:gd name="T52" fmla="*/ 132 w 233"/>
                  <a:gd name="T53" fmla="*/ 198 h 287"/>
                  <a:gd name="T54" fmla="*/ 133 w 233"/>
                  <a:gd name="T55" fmla="*/ 218 h 287"/>
                  <a:gd name="T56" fmla="*/ 101 w 233"/>
                  <a:gd name="T57" fmla="*/ 169 h 287"/>
                  <a:gd name="T58" fmla="*/ 96 w 233"/>
                  <a:gd name="T59" fmla="*/ 160 h 287"/>
                  <a:gd name="T60" fmla="*/ 96 w 233"/>
                  <a:gd name="T61" fmla="*/ 133 h 287"/>
                  <a:gd name="T62" fmla="*/ 82 w 233"/>
                  <a:gd name="T63" fmla="*/ 14 h 287"/>
                  <a:gd name="T64" fmla="*/ 96 w 233"/>
                  <a:gd name="T65" fmla="*/ 121 h 287"/>
                  <a:gd name="T66" fmla="*/ 82 w 233"/>
                  <a:gd name="T67" fmla="*/ 50 h 287"/>
                  <a:gd name="T68" fmla="*/ 82 w 233"/>
                  <a:gd name="T69" fmla="*/ 164 h 287"/>
                  <a:gd name="T70" fmla="*/ 96 w 233"/>
                  <a:gd name="T71" fmla="*/ 226 h 287"/>
                  <a:gd name="T72" fmla="*/ 90 w 233"/>
                  <a:gd name="T73" fmla="*/ 144 h 287"/>
                  <a:gd name="T74" fmla="*/ 40 w 233"/>
                  <a:gd name="T75" fmla="*/ 0 h 287"/>
                  <a:gd name="T76" fmla="*/ 27 w 233"/>
                  <a:gd name="T77" fmla="*/ 15 h 287"/>
                  <a:gd name="T78" fmla="*/ 17 w 233"/>
                  <a:gd name="T79" fmla="*/ 31 h 287"/>
                  <a:gd name="T80" fmla="*/ 82 w 233"/>
                  <a:gd name="T81" fmla="*/ 50 h 287"/>
                  <a:gd name="T82" fmla="*/ 61 w 233"/>
                  <a:gd name="T83" fmla="*/ 155 h 287"/>
                  <a:gd name="T84" fmla="*/ 38 w 233"/>
                  <a:gd name="T85" fmla="*/ 160 h 287"/>
                  <a:gd name="T86" fmla="*/ 29 w 233"/>
                  <a:gd name="T87" fmla="*/ 174 h 287"/>
                  <a:gd name="T88" fmla="*/ 40 w 233"/>
                  <a:gd name="T89" fmla="*/ 183 h 287"/>
                  <a:gd name="T90" fmla="*/ 46 w 233"/>
                  <a:gd name="T91" fmla="*/ 179 h 287"/>
                  <a:gd name="T92" fmla="*/ 45 w 233"/>
                  <a:gd name="T93" fmla="*/ 172 h 287"/>
                  <a:gd name="T94" fmla="*/ 57 w 233"/>
                  <a:gd name="T95" fmla="*/ 164 h 287"/>
                  <a:gd name="T96" fmla="*/ 48 w 233"/>
                  <a:gd name="T97" fmla="*/ 195 h 287"/>
                  <a:gd name="T98" fmla="*/ 41 w 233"/>
                  <a:gd name="T99" fmla="*/ 233 h 287"/>
                  <a:gd name="T100" fmla="*/ 53 w 233"/>
                  <a:gd name="T101" fmla="*/ 244 h 287"/>
                  <a:gd name="T102" fmla="*/ 60 w 233"/>
                  <a:gd name="T103" fmla="*/ 236 h 287"/>
                  <a:gd name="T104" fmla="*/ 73 w 233"/>
                  <a:gd name="T105" fmla="*/ 179 h 287"/>
                  <a:gd name="T106" fmla="*/ 40 w 233"/>
                  <a:gd name="T107" fmla="*/ 287 h 287"/>
                  <a:gd name="T108" fmla="*/ 13 w 233"/>
                  <a:gd name="T109" fmla="*/ 275 h 287"/>
                  <a:gd name="T110" fmla="*/ 0 w 233"/>
                  <a:gd name="T111" fmla="*/ 39 h 287"/>
                  <a:gd name="T112" fmla="*/ 13 w 233"/>
                  <a:gd name="T113" fmla="*/ 12 h 287"/>
                  <a:gd name="T114" fmla="*/ 40 w 233"/>
                  <a:gd name="T115" fmla="*/ 0 h 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233" h="287">
                    <a:moveTo>
                      <a:pt x="164" y="0"/>
                    </a:moveTo>
                    <a:lnTo>
                      <a:pt x="233" y="0"/>
                    </a:lnTo>
                    <a:lnTo>
                      <a:pt x="233" y="14"/>
                    </a:lnTo>
                    <a:lnTo>
                      <a:pt x="164" y="14"/>
                    </a:lnTo>
                    <a:lnTo>
                      <a:pt x="164" y="0"/>
                    </a:lnTo>
                    <a:lnTo>
                      <a:pt x="164" y="0"/>
                    </a:lnTo>
                    <a:close/>
                    <a:moveTo>
                      <a:pt x="164" y="50"/>
                    </a:moveTo>
                    <a:lnTo>
                      <a:pt x="233" y="50"/>
                    </a:lnTo>
                    <a:lnTo>
                      <a:pt x="233" y="248"/>
                    </a:lnTo>
                    <a:lnTo>
                      <a:pt x="233" y="248"/>
                    </a:lnTo>
                    <a:lnTo>
                      <a:pt x="232" y="256"/>
                    </a:lnTo>
                    <a:lnTo>
                      <a:pt x="229" y="263"/>
                    </a:lnTo>
                    <a:lnTo>
                      <a:pt x="226" y="270"/>
                    </a:lnTo>
                    <a:lnTo>
                      <a:pt x="221" y="275"/>
                    </a:lnTo>
                    <a:lnTo>
                      <a:pt x="216" y="280"/>
                    </a:lnTo>
                    <a:lnTo>
                      <a:pt x="209" y="285"/>
                    </a:lnTo>
                    <a:lnTo>
                      <a:pt x="202" y="286"/>
                    </a:lnTo>
                    <a:lnTo>
                      <a:pt x="194" y="287"/>
                    </a:lnTo>
                    <a:lnTo>
                      <a:pt x="164" y="287"/>
                    </a:lnTo>
                    <a:lnTo>
                      <a:pt x="164" y="226"/>
                    </a:lnTo>
                    <a:lnTo>
                      <a:pt x="164" y="226"/>
                    </a:lnTo>
                    <a:lnTo>
                      <a:pt x="168" y="225"/>
                    </a:lnTo>
                    <a:lnTo>
                      <a:pt x="168" y="225"/>
                    </a:lnTo>
                    <a:lnTo>
                      <a:pt x="174" y="222"/>
                    </a:lnTo>
                    <a:lnTo>
                      <a:pt x="179" y="218"/>
                    </a:lnTo>
                    <a:lnTo>
                      <a:pt x="183" y="213"/>
                    </a:lnTo>
                    <a:lnTo>
                      <a:pt x="187" y="207"/>
                    </a:lnTo>
                    <a:lnTo>
                      <a:pt x="187" y="207"/>
                    </a:lnTo>
                    <a:lnTo>
                      <a:pt x="191" y="199"/>
                    </a:lnTo>
                    <a:lnTo>
                      <a:pt x="194" y="191"/>
                    </a:lnTo>
                    <a:lnTo>
                      <a:pt x="195" y="183"/>
                    </a:lnTo>
                    <a:lnTo>
                      <a:pt x="195" y="175"/>
                    </a:lnTo>
                    <a:lnTo>
                      <a:pt x="195" y="175"/>
                    </a:lnTo>
                    <a:lnTo>
                      <a:pt x="195" y="163"/>
                    </a:lnTo>
                    <a:lnTo>
                      <a:pt x="194" y="157"/>
                    </a:lnTo>
                    <a:lnTo>
                      <a:pt x="191" y="155"/>
                    </a:lnTo>
                    <a:lnTo>
                      <a:pt x="189" y="151"/>
                    </a:lnTo>
                    <a:lnTo>
                      <a:pt x="186" y="149"/>
                    </a:lnTo>
                    <a:lnTo>
                      <a:pt x="182" y="148"/>
                    </a:lnTo>
                    <a:lnTo>
                      <a:pt x="178" y="148"/>
                    </a:lnTo>
                    <a:lnTo>
                      <a:pt x="178" y="148"/>
                    </a:lnTo>
                    <a:lnTo>
                      <a:pt x="171" y="149"/>
                    </a:lnTo>
                    <a:lnTo>
                      <a:pt x="164" y="152"/>
                    </a:lnTo>
                    <a:lnTo>
                      <a:pt x="172" y="117"/>
                    </a:lnTo>
                    <a:lnTo>
                      <a:pt x="164" y="118"/>
                    </a:lnTo>
                    <a:lnTo>
                      <a:pt x="164" y="50"/>
                    </a:lnTo>
                    <a:lnTo>
                      <a:pt x="164" y="50"/>
                    </a:lnTo>
                    <a:close/>
                    <a:moveTo>
                      <a:pt x="164" y="211"/>
                    </a:moveTo>
                    <a:lnTo>
                      <a:pt x="164" y="211"/>
                    </a:lnTo>
                    <a:lnTo>
                      <a:pt x="167" y="210"/>
                    </a:lnTo>
                    <a:lnTo>
                      <a:pt x="170" y="207"/>
                    </a:lnTo>
                    <a:lnTo>
                      <a:pt x="175" y="199"/>
                    </a:lnTo>
                    <a:lnTo>
                      <a:pt x="175" y="199"/>
                    </a:lnTo>
                    <a:lnTo>
                      <a:pt x="179" y="187"/>
                    </a:lnTo>
                    <a:lnTo>
                      <a:pt x="180" y="175"/>
                    </a:lnTo>
                    <a:lnTo>
                      <a:pt x="180" y="175"/>
                    </a:lnTo>
                    <a:lnTo>
                      <a:pt x="179" y="165"/>
                    </a:lnTo>
                    <a:lnTo>
                      <a:pt x="178" y="163"/>
                    </a:lnTo>
                    <a:lnTo>
                      <a:pt x="175" y="160"/>
                    </a:lnTo>
                    <a:lnTo>
                      <a:pt x="175" y="160"/>
                    </a:lnTo>
                    <a:lnTo>
                      <a:pt x="172" y="159"/>
                    </a:lnTo>
                    <a:lnTo>
                      <a:pt x="172" y="159"/>
                    </a:lnTo>
                    <a:lnTo>
                      <a:pt x="167" y="159"/>
                    </a:lnTo>
                    <a:lnTo>
                      <a:pt x="167" y="159"/>
                    </a:lnTo>
                    <a:lnTo>
                      <a:pt x="164" y="160"/>
                    </a:lnTo>
                    <a:lnTo>
                      <a:pt x="164" y="211"/>
                    </a:lnTo>
                    <a:close/>
                    <a:moveTo>
                      <a:pt x="133" y="0"/>
                    </a:moveTo>
                    <a:lnTo>
                      <a:pt x="164" y="0"/>
                    </a:lnTo>
                    <a:lnTo>
                      <a:pt x="164" y="14"/>
                    </a:lnTo>
                    <a:lnTo>
                      <a:pt x="133" y="14"/>
                    </a:lnTo>
                    <a:lnTo>
                      <a:pt x="133" y="0"/>
                    </a:lnTo>
                    <a:lnTo>
                      <a:pt x="133" y="0"/>
                    </a:lnTo>
                    <a:close/>
                    <a:moveTo>
                      <a:pt x="133" y="50"/>
                    </a:moveTo>
                    <a:lnTo>
                      <a:pt x="164" y="50"/>
                    </a:lnTo>
                    <a:lnTo>
                      <a:pt x="164" y="118"/>
                    </a:lnTo>
                    <a:lnTo>
                      <a:pt x="149" y="119"/>
                    </a:lnTo>
                    <a:lnTo>
                      <a:pt x="133" y="192"/>
                    </a:lnTo>
                    <a:lnTo>
                      <a:pt x="133" y="122"/>
                    </a:lnTo>
                    <a:lnTo>
                      <a:pt x="136" y="111"/>
                    </a:lnTo>
                    <a:lnTo>
                      <a:pt x="136" y="111"/>
                    </a:lnTo>
                    <a:lnTo>
                      <a:pt x="133" y="110"/>
                    </a:lnTo>
                    <a:lnTo>
                      <a:pt x="133" y="50"/>
                    </a:lnTo>
                    <a:lnTo>
                      <a:pt x="133" y="50"/>
                    </a:lnTo>
                    <a:close/>
                    <a:moveTo>
                      <a:pt x="164" y="287"/>
                    </a:moveTo>
                    <a:lnTo>
                      <a:pt x="133" y="287"/>
                    </a:lnTo>
                    <a:lnTo>
                      <a:pt x="133" y="218"/>
                    </a:lnTo>
                    <a:lnTo>
                      <a:pt x="133" y="218"/>
                    </a:lnTo>
                    <a:lnTo>
                      <a:pt x="137" y="222"/>
                    </a:lnTo>
                    <a:lnTo>
                      <a:pt x="137" y="222"/>
                    </a:lnTo>
                    <a:lnTo>
                      <a:pt x="140" y="224"/>
                    </a:lnTo>
                    <a:lnTo>
                      <a:pt x="143" y="226"/>
                    </a:lnTo>
                    <a:lnTo>
                      <a:pt x="152" y="228"/>
                    </a:lnTo>
                    <a:lnTo>
                      <a:pt x="152" y="228"/>
                    </a:lnTo>
                    <a:lnTo>
                      <a:pt x="164" y="226"/>
                    </a:lnTo>
                    <a:lnTo>
                      <a:pt x="164" y="287"/>
                    </a:lnTo>
                    <a:lnTo>
                      <a:pt x="164" y="287"/>
                    </a:lnTo>
                    <a:close/>
                    <a:moveTo>
                      <a:pt x="164" y="160"/>
                    </a:moveTo>
                    <a:lnTo>
                      <a:pt x="164" y="160"/>
                    </a:lnTo>
                    <a:lnTo>
                      <a:pt x="163" y="161"/>
                    </a:lnTo>
                    <a:lnTo>
                      <a:pt x="153" y="201"/>
                    </a:lnTo>
                    <a:lnTo>
                      <a:pt x="153" y="201"/>
                    </a:lnTo>
                    <a:lnTo>
                      <a:pt x="153" y="205"/>
                    </a:lnTo>
                    <a:lnTo>
                      <a:pt x="153" y="205"/>
                    </a:lnTo>
                    <a:lnTo>
                      <a:pt x="153" y="207"/>
                    </a:lnTo>
                    <a:lnTo>
                      <a:pt x="156" y="210"/>
                    </a:lnTo>
                    <a:lnTo>
                      <a:pt x="159" y="211"/>
                    </a:lnTo>
                    <a:lnTo>
                      <a:pt x="161" y="211"/>
                    </a:lnTo>
                    <a:lnTo>
                      <a:pt x="161" y="211"/>
                    </a:lnTo>
                    <a:lnTo>
                      <a:pt x="164" y="211"/>
                    </a:lnTo>
                    <a:lnTo>
                      <a:pt x="164" y="160"/>
                    </a:lnTo>
                    <a:close/>
                    <a:moveTo>
                      <a:pt x="96" y="0"/>
                    </a:moveTo>
                    <a:lnTo>
                      <a:pt x="133" y="0"/>
                    </a:lnTo>
                    <a:lnTo>
                      <a:pt x="133" y="14"/>
                    </a:lnTo>
                    <a:lnTo>
                      <a:pt x="96" y="14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  <a:moveTo>
                      <a:pt x="96" y="50"/>
                    </a:moveTo>
                    <a:lnTo>
                      <a:pt x="133" y="50"/>
                    </a:lnTo>
                    <a:lnTo>
                      <a:pt x="133" y="110"/>
                    </a:lnTo>
                    <a:lnTo>
                      <a:pt x="133" y="110"/>
                    </a:lnTo>
                    <a:lnTo>
                      <a:pt x="124" y="109"/>
                    </a:lnTo>
                    <a:lnTo>
                      <a:pt x="124" y="109"/>
                    </a:lnTo>
                    <a:lnTo>
                      <a:pt x="117" y="110"/>
                    </a:lnTo>
                    <a:lnTo>
                      <a:pt x="110" y="111"/>
                    </a:lnTo>
                    <a:lnTo>
                      <a:pt x="103" y="115"/>
                    </a:lnTo>
                    <a:lnTo>
                      <a:pt x="96" y="121"/>
                    </a:lnTo>
                    <a:lnTo>
                      <a:pt x="96" y="50"/>
                    </a:lnTo>
                    <a:lnTo>
                      <a:pt x="96" y="50"/>
                    </a:lnTo>
                    <a:close/>
                    <a:moveTo>
                      <a:pt x="133" y="287"/>
                    </a:moveTo>
                    <a:lnTo>
                      <a:pt x="96" y="287"/>
                    </a:lnTo>
                    <a:lnTo>
                      <a:pt x="96" y="226"/>
                    </a:lnTo>
                    <a:lnTo>
                      <a:pt x="111" y="226"/>
                    </a:lnTo>
                    <a:lnTo>
                      <a:pt x="133" y="122"/>
                    </a:lnTo>
                    <a:lnTo>
                      <a:pt x="133" y="192"/>
                    </a:lnTo>
                    <a:lnTo>
                      <a:pt x="132" y="198"/>
                    </a:lnTo>
                    <a:lnTo>
                      <a:pt x="132" y="198"/>
                    </a:lnTo>
                    <a:lnTo>
                      <a:pt x="132" y="207"/>
                    </a:lnTo>
                    <a:lnTo>
                      <a:pt x="132" y="207"/>
                    </a:lnTo>
                    <a:lnTo>
                      <a:pt x="132" y="213"/>
                    </a:lnTo>
                    <a:lnTo>
                      <a:pt x="133" y="218"/>
                    </a:lnTo>
                    <a:lnTo>
                      <a:pt x="133" y="287"/>
                    </a:lnTo>
                    <a:lnTo>
                      <a:pt x="133" y="287"/>
                    </a:lnTo>
                    <a:close/>
                    <a:moveTo>
                      <a:pt x="96" y="186"/>
                    </a:moveTo>
                    <a:lnTo>
                      <a:pt x="101" y="169"/>
                    </a:lnTo>
                    <a:lnTo>
                      <a:pt x="101" y="169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96" y="186"/>
                    </a:lnTo>
                    <a:close/>
                    <a:moveTo>
                      <a:pt x="96" y="160"/>
                    </a:moveTo>
                    <a:lnTo>
                      <a:pt x="96" y="160"/>
                    </a:lnTo>
                    <a:lnTo>
                      <a:pt x="102" y="163"/>
                    </a:lnTo>
                    <a:lnTo>
                      <a:pt x="111" y="119"/>
                    </a:lnTo>
                    <a:lnTo>
                      <a:pt x="111" y="119"/>
                    </a:lnTo>
                    <a:lnTo>
                      <a:pt x="105" y="125"/>
                    </a:lnTo>
                    <a:lnTo>
                      <a:pt x="96" y="133"/>
                    </a:lnTo>
                    <a:lnTo>
                      <a:pt x="96" y="160"/>
                    </a:lnTo>
                    <a:close/>
                    <a:moveTo>
                      <a:pt x="82" y="0"/>
                    </a:moveTo>
                    <a:lnTo>
                      <a:pt x="96" y="0"/>
                    </a:lnTo>
                    <a:lnTo>
                      <a:pt x="96" y="14"/>
                    </a:lnTo>
                    <a:lnTo>
                      <a:pt x="82" y="14"/>
                    </a:lnTo>
                    <a:lnTo>
                      <a:pt x="82" y="0"/>
                    </a:lnTo>
                    <a:lnTo>
                      <a:pt x="82" y="0"/>
                    </a:lnTo>
                    <a:close/>
                    <a:moveTo>
                      <a:pt x="82" y="50"/>
                    </a:moveTo>
                    <a:lnTo>
                      <a:pt x="96" y="50"/>
                    </a:lnTo>
                    <a:lnTo>
                      <a:pt x="96" y="121"/>
                    </a:lnTo>
                    <a:lnTo>
                      <a:pt x="96" y="121"/>
                    </a:lnTo>
                    <a:lnTo>
                      <a:pt x="96" y="122"/>
                    </a:lnTo>
                    <a:lnTo>
                      <a:pt x="96" y="122"/>
                    </a:lnTo>
                    <a:lnTo>
                      <a:pt x="82" y="137"/>
                    </a:lnTo>
                    <a:lnTo>
                      <a:pt x="82" y="50"/>
                    </a:lnTo>
                    <a:lnTo>
                      <a:pt x="82" y="50"/>
                    </a:lnTo>
                    <a:close/>
                    <a:moveTo>
                      <a:pt x="96" y="287"/>
                    </a:moveTo>
                    <a:lnTo>
                      <a:pt x="82" y="287"/>
                    </a:lnTo>
                    <a:lnTo>
                      <a:pt x="82" y="164"/>
                    </a:lnTo>
                    <a:lnTo>
                      <a:pt x="82" y="164"/>
                    </a:lnTo>
                    <a:lnTo>
                      <a:pt x="90" y="165"/>
                    </a:lnTo>
                    <a:lnTo>
                      <a:pt x="96" y="168"/>
                    </a:lnTo>
                    <a:lnTo>
                      <a:pt x="96" y="186"/>
                    </a:lnTo>
                    <a:lnTo>
                      <a:pt x="88" y="226"/>
                    </a:lnTo>
                    <a:lnTo>
                      <a:pt x="96" y="226"/>
                    </a:lnTo>
                    <a:lnTo>
                      <a:pt x="96" y="287"/>
                    </a:lnTo>
                    <a:lnTo>
                      <a:pt x="96" y="287"/>
                    </a:lnTo>
                    <a:close/>
                    <a:moveTo>
                      <a:pt x="96" y="133"/>
                    </a:moveTo>
                    <a:lnTo>
                      <a:pt x="96" y="133"/>
                    </a:lnTo>
                    <a:lnTo>
                      <a:pt x="90" y="144"/>
                    </a:lnTo>
                    <a:lnTo>
                      <a:pt x="83" y="157"/>
                    </a:lnTo>
                    <a:lnTo>
                      <a:pt x="83" y="157"/>
                    </a:lnTo>
                    <a:lnTo>
                      <a:pt x="96" y="160"/>
                    </a:lnTo>
                    <a:lnTo>
                      <a:pt x="96" y="133"/>
                    </a:lnTo>
                    <a:close/>
                    <a:moveTo>
                      <a:pt x="40" y="0"/>
                    </a:moveTo>
                    <a:lnTo>
                      <a:pt x="82" y="0"/>
                    </a:lnTo>
                    <a:lnTo>
                      <a:pt x="82" y="14"/>
                    </a:lnTo>
                    <a:lnTo>
                      <a:pt x="36" y="14"/>
                    </a:lnTo>
                    <a:lnTo>
                      <a:pt x="36" y="14"/>
                    </a:lnTo>
                    <a:lnTo>
                      <a:pt x="27" y="15"/>
                    </a:lnTo>
                    <a:lnTo>
                      <a:pt x="22" y="19"/>
                    </a:lnTo>
                    <a:lnTo>
                      <a:pt x="18" y="25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7" y="31"/>
                    </a:lnTo>
                    <a:lnTo>
                      <a:pt x="18" y="39"/>
                    </a:lnTo>
                    <a:lnTo>
                      <a:pt x="22" y="45"/>
                    </a:lnTo>
                    <a:lnTo>
                      <a:pt x="27" y="49"/>
                    </a:lnTo>
                    <a:lnTo>
                      <a:pt x="36" y="50"/>
                    </a:lnTo>
                    <a:lnTo>
                      <a:pt x="82" y="50"/>
                    </a:lnTo>
                    <a:lnTo>
                      <a:pt x="82" y="137"/>
                    </a:lnTo>
                    <a:lnTo>
                      <a:pt x="82" y="137"/>
                    </a:lnTo>
                    <a:lnTo>
                      <a:pt x="69" y="155"/>
                    </a:lnTo>
                    <a:lnTo>
                      <a:pt x="69" y="155"/>
                    </a:lnTo>
                    <a:lnTo>
                      <a:pt x="61" y="155"/>
                    </a:lnTo>
                    <a:lnTo>
                      <a:pt x="61" y="155"/>
                    </a:lnTo>
                    <a:lnTo>
                      <a:pt x="48" y="156"/>
                    </a:lnTo>
                    <a:lnTo>
                      <a:pt x="42" y="157"/>
                    </a:lnTo>
                    <a:lnTo>
                      <a:pt x="38" y="160"/>
                    </a:lnTo>
                    <a:lnTo>
                      <a:pt x="38" y="160"/>
                    </a:lnTo>
                    <a:lnTo>
                      <a:pt x="34" y="163"/>
                    </a:lnTo>
                    <a:lnTo>
                      <a:pt x="31" y="167"/>
                    </a:lnTo>
                    <a:lnTo>
                      <a:pt x="29" y="169"/>
                    </a:lnTo>
                    <a:lnTo>
                      <a:pt x="29" y="174"/>
                    </a:lnTo>
                    <a:lnTo>
                      <a:pt x="29" y="174"/>
                    </a:lnTo>
                    <a:lnTo>
                      <a:pt x="29" y="178"/>
                    </a:lnTo>
                    <a:lnTo>
                      <a:pt x="31" y="180"/>
                    </a:lnTo>
                    <a:lnTo>
                      <a:pt x="31" y="180"/>
                    </a:lnTo>
                    <a:lnTo>
                      <a:pt x="34" y="182"/>
                    </a:lnTo>
                    <a:lnTo>
                      <a:pt x="40" y="183"/>
                    </a:lnTo>
                    <a:lnTo>
                      <a:pt x="40" y="183"/>
                    </a:lnTo>
                    <a:lnTo>
                      <a:pt x="42" y="183"/>
                    </a:lnTo>
                    <a:lnTo>
                      <a:pt x="45" y="182"/>
                    </a:lnTo>
                    <a:lnTo>
                      <a:pt x="45" y="182"/>
                    </a:lnTo>
                    <a:lnTo>
                      <a:pt x="46" y="179"/>
                    </a:lnTo>
                    <a:lnTo>
                      <a:pt x="48" y="178"/>
                    </a:lnTo>
                    <a:lnTo>
                      <a:pt x="48" y="178"/>
                    </a:lnTo>
                    <a:lnTo>
                      <a:pt x="46" y="174"/>
                    </a:lnTo>
                    <a:lnTo>
                      <a:pt x="46" y="174"/>
                    </a:lnTo>
                    <a:lnTo>
                      <a:pt x="45" y="172"/>
                    </a:lnTo>
                    <a:lnTo>
                      <a:pt x="45" y="172"/>
                    </a:lnTo>
                    <a:lnTo>
                      <a:pt x="48" y="168"/>
                    </a:lnTo>
                    <a:lnTo>
                      <a:pt x="52" y="165"/>
                    </a:lnTo>
                    <a:lnTo>
                      <a:pt x="52" y="165"/>
                    </a:lnTo>
                    <a:lnTo>
                      <a:pt x="57" y="164"/>
                    </a:lnTo>
                    <a:lnTo>
                      <a:pt x="64" y="164"/>
                    </a:lnTo>
                    <a:lnTo>
                      <a:pt x="64" y="164"/>
                    </a:lnTo>
                    <a:lnTo>
                      <a:pt x="54" y="182"/>
                    </a:lnTo>
                    <a:lnTo>
                      <a:pt x="54" y="182"/>
                    </a:lnTo>
                    <a:lnTo>
                      <a:pt x="48" y="195"/>
                    </a:lnTo>
                    <a:lnTo>
                      <a:pt x="44" y="207"/>
                    </a:lnTo>
                    <a:lnTo>
                      <a:pt x="41" y="218"/>
                    </a:lnTo>
                    <a:lnTo>
                      <a:pt x="41" y="228"/>
                    </a:lnTo>
                    <a:lnTo>
                      <a:pt x="41" y="228"/>
                    </a:lnTo>
                    <a:lnTo>
                      <a:pt x="41" y="233"/>
                    </a:lnTo>
                    <a:lnTo>
                      <a:pt x="42" y="237"/>
                    </a:lnTo>
                    <a:lnTo>
                      <a:pt x="45" y="240"/>
                    </a:lnTo>
                    <a:lnTo>
                      <a:pt x="49" y="243"/>
                    </a:lnTo>
                    <a:lnTo>
                      <a:pt x="49" y="243"/>
                    </a:lnTo>
                    <a:lnTo>
                      <a:pt x="53" y="244"/>
                    </a:lnTo>
                    <a:lnTo>
                      <a:pt x="61" y="244"/>
                    </a:lnTo>
                    <a:lnTo>
                      <a:pt x="61" y="244"/>
                    </a:lnTo>
                    <a:lnTo>
                      <a:pt x="60" y="240"/>
                    </a:lnTo>
                    <a:lnTo>
                      <a:pt x="60" y="236"/>
                    </a:lnTo>
                    <a:lnTo>
                      <a:pt x="60" y="236"/>
                    </a:lnTo>
                    <a:lnTo>
                      <a:pt x="61" y="221"/>
                    </a:lnTo>
                    <a:lnTo>
                      <a:pt x="61" y="221"/>
                    </a:lnTo>
                    <a:lnTo>
                      <a:pt x="64" y="207"/>
                    </a:lnTo>
                    <a:lnTo>
                      <a:pt x="68" y="194"/>
                    </a:lnTo>
                    <a:lnTo>
                      <a:pt x="73" y="179"/>
                    </a:lnTo>
                    <a:lnTo>
                      <a:pt x="80" y="164"/>
                    </a:lnTo>
                    <a:lnTo>
                      <a:pt x="80" y="164"/>
                    </a:lnTo>
                    <a:lnTo>
                      <a:pt x="82" y="164"/>
                    </a:lnTo>
                    <a:lnTo>
                      <a:pt x="82" y="287"/>
                    </a:lnTo>
                    <a:lnTo>
                      <a:pt x="40" y="287"/>
                    </a:lnTo>
                    <a:lnTo>
                      <a:pt x="40" y="287"/>
                    </a:lnTo>
                    <a:lnTo>
                      <a:pt x="31" y="286"/>
                    </a:lnTo>
                    <a:lnTo>
                      <a:pt x="25" y="285"/>
                    </a:lnTo>
                    <a:lnTo>
                      <a:pt x="18" y="280"/>
                    </a:lnTo>
                    <a:lnTo>
                      <a:pt x="13" y="275"/>
                    </a:lnTo>
                    <a:lnTo>
                      <a:pt x="7" y="270"/>
                    </a:lnTo>
                    <a:lnTo>
                      <a:pt x="4" y="263"/>
                    </a:lnTo>
                    <a:lnTo>
                      <a:pt x="2" y="256"/>
                    </a:lnTo>
                    <a:lnTo>
                      <a:pt x="0" y="248"/>
                    </a:lnTo>
                    <a:lnTo>
                      <a:pt x="0" y="39"/>
                    </a:lnTo>
                    <a:lnTo>
                      <a:pt x="0" y="39"/>
                    </a:lnTo>
                    <a:lnTo>
                      <a:pt x="2" y="31"/>
                    </a:lnTo>
                    <a:lnTo>
                      <a:pt x="4" y="25"/>
                    </a:lnTo>
                    <a:lnTo>
                      <a:pt x="7" y="18"/>
                    </a:lnTo>
                    <a:lnTo>
                      <a:pt x="13" y="12"/>
                    </a:lnTo>
                    <a:lnTo>
                      <a:pt x="18" y="7"/>
                    </a:lnTo>
                    <a:lnTo>
                      <a:pt x="25" y="4"/>
                    </a:lnTo>
                    <a:lnTo>
                      <a:pt x="31" y="2"/>
                    </a:lnTo>
                    <a:lnTo>
                      <a:pt x="40" y="0"/>
                    </a:lnTo>
                    <a:lnTo>
                      <a:pt x="4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8" name="Freeform 171"/>
              <p:cNvSpPr>
                <a:spLocks noEditPoints="1"/>
              </p:cNvSpPr>
              <p:nvPr/>
            </p:nvSpPr>
            <p:spPr bwMode="auto">
              <a:xfrm>
                <a:off x="5813136" y="2685292"/>
                <a:ext cx="437266" cy="421248"/>
              </a:xfrm>
              <a:custGeom>
                <a:avLst/>
                <a:gdLst>
                  <a:gd name="T0" fmla="*/ 337 w 354"/>
                  <a:gd name="T1" fmla="*/ 299 h 356"/>
                  <a:gd name="T2" fmla="*/ 352 w 354"/>
                  <a:gd name="T3" fmla="*/ 91 h 356"/>
                  <a:gd name="T4" fmla="*/ 339 w 354"/>
                  <a:gd name="T5" fmla="*/ 154 h 356"/>
                  <a:gd name="T6" fmla="*/ 333 w 354"/>
                  <a:gd name="T7" fmla="*/ 150 h 356"/>
                  <a:gd name="T8" fmla="*/ 333 w 354"/>
                  <a:gd name="T9" fmla="*/ 206 h 356"/>
                  <a:gd name="T10" fmla="*/ 289 w 354"/>
                  <a:gd name="T11" fmla="*/ 221 h 356"/>
                  <a:gd name="T12" fmla="*/ 306 w 354"/>
                  <a:gd name="T13" fmla="*/ 244 h 356"/>
                  <a:gd name="T14" fmla="*/ 283 w 354"/>
                  <a:gd name="T15" fmla="*/ 267 h 356"/>
                  <a:gd name="T16" fmla="*/ 306 w 354"/>
                  <a:gd name="T17" fmla="*/ 338 h 356"/>
                  <a:gd name="T18" fmla="*/ 283 w 354"/>
                  <a:gd name="T19" fmla="*/ 59 h 356"/>
                  <a:gd name="T20" fmla="*/ 317 w 354"/>
                  <a:gd name="T21" fmla="*/ 59 h 356"/>
                  <a:gd name="T22" fmla="*/ 271 w 354"/>
                  <a:gd name="T23" fmla="*/ 47 h 356"/>
                  <a:gd name="T24" fmla="*/ 263 w 354"/>
                  <a:gd name="T25" fmla="*/ 12 h 356"/>
                  <a:gd name="T26" fmla="*/ 272 w 354"/>
                  <a:gd name="T27" fmla="*/ 223 h 356"/>
                  <a:gd name="T28" fmla="*/ 283 w 354"/>
                  <a:gd name="T29" fmla="*/ 68 h 356"/>
                  <a:gd name="T30" fmla="*/ 272 w 354"/>
                  <a:gd name="T31" fmla="*/ 264 h 356"/>
                  <a:gd name="T32" fmla="*/ 274 w 354"/>
                  <a:gd name="T33" fmla="*/ 356 h 356"/>
                  <a:gd name="T34" fmla="*/ 263 w 354"/>
                  <a:gd name="T35" fmla="*/ 28 h 356"/>
                  <a:gd name="T36" fmla="*/ 259 w 354"/>
                  <a:gd name="T37" fmla="*/ 50 h 356"/>
                  <a:gd name="T38" fmla="*/ 236 w 354"/>
                  <a:gd name="T39" fmla="*/ 50 h 356"/>
                  <a:gd name="T40" fmla="*/ 230 w 354"/>
                  <a:gd name="T41" fmla="*/ 28 h 356"/>
                  <a:gd name="T42" fmla="*/ 263 w 354"/>
                  <a:gd name="T43" fmla="*/ 68 h 356"/>
                  <a:gd name="T44" fmla="*/ 263 w 354"/>
                  <a:gd name="T45" fmla="*/ 231 h 356"/>
                  <a:gd name="T46" fmla="*/ 228 w 354"/>
                  <a:gd name="T47" fmla="*/ 269 h 356"/>
                  <a:gd name="T48" fmla="*/ 228 w 354"/>
                  <a:gd name="T49" fmla="*/ 216 h 356"/>
                  <a:gd name="T50" fmla="*/ 263 w 354"/>
                  <a:gd name="T51" fmla="*/ 348 h 356"/>
                  <a:gd name="T52" fmla="*/ 228 w 354"/>
                  <a:gd name="T53" fmla="*/ 28 h 356"/>
                  <a:gd name="T54" fmla="*/ 225 w 354"/>
                  <a:gd name="T55" fmla="*/ 49 h 356"/>
                  <a:gd name="T56" fmla="*/ 228 w 354"/>
                  <a:gd name="T57" fmla="*/ 4 h 356"/>
                  <a:gd name="T58" fmla="*/ 179 w 354"/>
                  <a:gd name="T59" fmla="*/ 68 h 356"/>
                  <a:gd name="T60" fmla="*/ 228 w 354"/>
                  <a:gd name="T61" fmla="*/ 216 h 356"/>
                  <a:gd name="T62" fmla="*/ 228 w 354"/>
                  <a:gd name="T63" fmla="*/ 299 h 356"/>
                  <a:gd name="T64" fmla="*/ 133 w 354"/>
                  <a:gd name="T65" fmla="*/ 43 h 356"/>
                  <a:gd name="T66" fmla="*/ 126 w 354"/>
                  <a:gd name="T67" fmla="*/ 4 h 356"/>
                  <a:gd name="T68" fmla="*/ 179 w 354"/>
                  <a:gd name="T69" fmla="*/ 68 h 356"/>
                  <a:gd name="T70" fmla="*/ 179 w 354"/>
                  <a:gd name="T71" fmla="*/ 242 h 356"/>
                  <a:gd name="T72" fmla="*/ 171 w 354"/>
                  <a:gd name="T73" fmla="*/ 162 h 356"/>
                  <a:gd name="T74" fmla="*/ 115 w 354"/>
                  <a:gd name="T75" fmla="*/ 31 h 356"/>
                  <a:gd name="T76" fmla="*/ 123 w 354"/>
                  <a:gd name="T77" fmla="*/ 50 h 356"/>
                  <a:gd name="T78" fmla="*/ 100 w 354"/>
                  <a:gd name="T79" fmla="*/ 43 h 356"/>
                  <a:gd name="T80" fmla="*/ 90 w 354"/>
                  <a:gd name="T81" fmla="*/ 12 h 356"/>
                  <a:gd name="T82" fmla="*/ 126 w 354"/>
                  <a:gd name="T83" fmla="*/ 96 h 356"/>
                  <a:gd name="T84" fmla="*/ 90 w 354"/>
                  <a:gd name="T85" fmla="*/ 256 h 356"/>
                  <a:gd name="T86" fmla="*/ 126 w 354"/>
                  <a:gd name="T87" fmla="*/ 162 h 356"/>
                  <a:gd name="T88" fmla="*/ 90 w 354"/>
                  <a:gd name="T89" fmla="*/ 348 h 356"/>
                  <a:gd name="T90" fmla="*/ 79 w 354"/>
                  <a:gd name="T91" fmla="*/ 39 h 356"/>
                  <a:gd name="T92" fmla="*/ 71 w 354"/>
                  <a:gd name="T93" fmla="*/ 20 h 356"/>
                  <a:gd name="T94" fmla="*/ 90 w 354"/>
                  <a:gd name="T95" fmla="*/ 162 h 356"/>
                  <a:gd name="T96" fmla="*/ 90 w 354"/>
                  <a:gd name="T97" fmla="*/ 68 h 356"/>
                  <a:gd name="T98" fmla="*/ 81 w 354"/>
                  <a:gd name="T99" fmla="*/ 264 h 356"/>
                  <a:gd name="T100" fmla="*/ 84 w 354"/>
                  <a:gd name="T101" fmla="*/ 353 h 356"/>
                  <a:gd name="T102" fmla="*/ 37 w 354"/>
                  <a:gd name="T103" fmla="*/ 59 h 356"/>
                  <a:gd name="T104" fmla="*/ 71 w 354"/>
                  <a:gd name="T105" fmla="*/ 20 h 356"/>
                  <a:gd name="T106" fmla="*/ 54 w 354"/>
                  <a:gd name="T107" fmla="*/ 227 h 356"/>
                  <a:gd name="T108" fmla="*/ 50 w 354"/>
                  <a:gd name="T109" fmla="*/ 257 h 356"/>
                  <a:gd name="T110" fmla="*/ 16 w 354"/>
                  <a:gd name="T111" fmla="*/ 299 h 356"/>
                  <a:gd name="T112" fmla="*/ 71 w 354"/>
                  <a:gd name="T113" fmla="*/ 68 h 356"/>
                  <a:gd name="T114" fmla="*/ 49 w 354"/>
                  <a:gd name="T115" fmla="*/ 345 h 356"/>
                  <a:gd name="T116" fmla="*/ 20 w 354"/>
                  <a:gd name="T117" fmla="*/ 150 h 356"/>
                  <a:gd name="T118" fmla="*/ 16 w 354"/>
                  <a:gd name="T119" fmla="*/ 154 h 356"/>
                  <a:gd name="T120" fmla="*/ 0 w 354"/>
                  <a:gd name="T121" fmla="*/ 95 h 356"/>
                  <a:gd name="T122" fmla="*/ 16 w 354"/>
                  <a:gd name="T123" fmla="*/ 96 h 356"/>
                  <a:gd name="T124" fmla="*/ 16 w 354"/>
                  <a:gd name="T125" fmla="*/ 210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54" h="356">
                    <a:moveTo>
                      <a:pt x="337" y="299"/>
                    </a:moveTo>
                    <a:lnTo>
                      <a:pt x="337" y="210"/>
                    </a:lnTo>
                    <a:lnTo>
                      <a:pt x="337" y="210"/>
                    </a:lnTo>
                    <a:lnTo>
                      <a:pt x="340" y="215"/>
                    </a:lnTo>
                    <a:lnTo>
                      <a:pt x="341" y="222"/>
                    </a:lnTo>
                    <a:lnTo>
                      <a:pt x="341" y="299"/>
                    </a:lnTo>
                    <a:lnTo>
                      <a:pt x="337" y="299"/>
                    </a:lnTo>
                    <a:lnTo>
                      <a:pt x="337" y="299"/>
                    </a:lnTo>
                    <a:close/>
                    <a:moveTo>
                      <a:pt x="337" y="154"/>
                    </a:moveTo>
                    <a:lnTo>
                      <a:pt x="337" y="96"/>
                    </a:lnTo>
                    <a:lnTo>
                      <a:pt x="337" y="96"/>
                    </a:lnTo>
                    <a:lnTo>
                      <a:pt x="339" y="95"/>
                    </a:lnTo>
                    <a:lnTo>
                      <a:pt x="348" y="91"/>
                    </a:lnTo>
                    <a:lnTo>
                      <a:pt x="348" y="91"/>
                    </a:lnTo>
                    <a:lnTo>
                      <a:pt x="350" y="91"/>
                    </a:lnTo>
                    <a:lnTo>
                      <a:pt x="352" y="91"/>
                    </a:lnTo>
                    <a:lnTo>
                      <a:pt x="354" y="93"/>
                    </a:lnTo>
                    <a:lnTo>
                      <a:pt x="354" y="95"/>
                    </a:lnTo>
                    <a:lnTo>
                      <a:pt x="354" y="142"/>
                    </a:lnTo>
                    <a:lnTo>
                      <a:pt x="354" y="142"/>
                    </a:lnTo>
                    <a:lnTo>
                      <a:pt x="352" y="147"/>
                    </a:lnTo>
                    <a:lnTo>
                      <a:pt x="350" y="149"/>
                    </a:lnTo>
                    <a:lnTo>
                      <a:pt x="348" y="150"/>
                    </a:lnTo>
                    <a:lnTo>
                      <a:pt x="339" y="154"/>
                    </a:lnTo>
                    <a:lnTo>
                      <a:pt x="339" y="154"/>
                    </a:lnTo>
                    <a:lnTo>
                      <a:pt x="337" y="154"/>
                    </a:lnTo>
                    <a:lnTo>
                      <a:pt x="337" y="154"/>
                    </a:lnTo>
                    <a:close/>
                    <a:moveTo>
                      <a:pt x="337" y="96"/>
                    </a:moveTo>
                    <a:lnTo>
                      <a:pt x="337" y="154"/>
                    </a:lnTo>
                    <a:lnTo>
                      <a:pt x="337" y="154"/>
                    </a:lnTo>
                    <a:lnTo>
                      <a:pt x="335" y="153"/>
                    </a:lnTo>
                    <a:lnTo>
                      <a:pt x="333" y="150"/>
                    </a:lnTo>
                    <a:lnTo>
                      <a:pt x="333" y="103"/>
                    </a:lnTo>
                    <a:lnTo>
                      <a:pt x="333" y="103"/>
                    </a:lnTo>
                    <a:lnTo>
                      <a:pt x="335" y="99"/>
                    </a:lnTo>
                    <a:lnTo>
                      <a:pt x="337" y="96"/>
                    </a:lnTo>
                    <a:lnTo>
                      <a:pt x="337" y="96"/>
                    </a:lnTo>
                    <a:close/>
                    <a:moveTo>
                      <a:pt x="337" y="210"/>
                    </a:moveTo>
                    <a:lnTo>
                      <a:pt x="337" y="210"/>
                    </a:lnTo>
                    <a:lnTo>
                      <a:pt x="333" y="206"/>
                    </a:lnTo>
                    <a:lnTo>
                      <a:pt x="329" y="202"/>
                    </a:lnTo>
                    <a:lnTo>
                      <a:pt x="324" y="199"/>
                    </a:lnTo>
                    <a:lnTo>
                      <a:pt x="317" y="199"/>
                    </a:lnTo>
                    <a:lnTo>
                      <a:pt x="317" y="68"/>
                    </a:lnTo>
                    <a:lnTo>
                      <a:pt x="283" y="68"/>
                    </a:lnTo>
                    <a:lnTo>
                      <a:pt x="283" y="221"/>
                    </a:lnTo>
                    <a:lnTo>
                      <a:pt x="283" y="221"/>
                    </a:lnTo>
                    <a:lnTo>
                      <a:pt x="289" y="221"/>
                    </a:lnTo>
                    <a:lnTo>
                      <a:pt x="293" y="222"/>
                    </a:lnTo>
                    <a:lnTo>
                      <a:pt x="297" y="225"/>
                    </a:lnTo>
                    <a:lnTo>
                      <a:pt x="299" y="227"/>
                    </a:lnTo>
                    <a:lnTo>
                      <a:pt x="302" y="230"/>
                    </a:lnTo>
                    <a:lnTo>
                      <a:pt x="305" y="234"/>
                    </a:lnTo>
                    <a:lnTo>
                      <a:pt x="306" y="239"/>
                    </a:lnTo>
                    <a:lnTo>
                      <a:pt x="306" y="244"/>
                    </a:lnTo>
                    <a:lnTo>
                      <a:pt x="306" y="244"/>
                    </a:lnTo>
                    <a:lnTo>
                      <a:pt x="306" y="248"/>
                    </a:lnTo>
                    <a:lnTo>
                      <a:pt x="305" y="253"/>
                    </a:lnTo>
                    <a:lnTo>
                      <a:pt x="302" y="257"/>
                    </a:lnTo>
                    <a:lnTo>
                      <a:pt x="299" y="260"/>
                    </a:lnTo>
                    <a:lnTo>
                      <a:pt x="297" y="262"/>
                    </a:lnTo>
                    <a:lnTo>
                      <a:pt x="293" y="265"/>
                    </a:lnTo>
                    <a:lnTo>
                      <a:pt x="289" y="267"/>
                    </a:lnTo>
                    <a:lnTo>
                      <a:pt x="283" y="267"/>
                    </a:lnTo>
                    <a:lnTo>
                      <a:pt x="283" y="299"/>
                    </a:lnTo>
                    <a:lnTo>
                      <a:pt x="337" y="299"/>
                    </a:lnTo>
                    <a:lnTo>
                      <a:pt x="337" y="210"/>
                    </a:lnTo>
                    <a:lnTo>
                      <a:pt x="337" y="210"/>
                    </a:lnTo>
                    <a:close/>
                    <a:moveTo>
                      <a:pt x="283" y="356"/>
                    </a:moveTo>
                    <a:lnTo>
                      <a:pt x="283" y="314"/>
                    </a:lnTo>
                    <a:lnTo>
                      <a:pt x="306" y="314"/>
                    </a:lnTo>
                    <a:lnTo>
                      <a:pt x="306" y="338"/>
                    </a:lnTo>
                    <a:lnTo>
                      <a:pt x="306" y="338"/>
                    </a:lnTo>
                    <a:lnTo>
                      <a:pt x="305" y="345"/>
                    </a:lnTo>
                    <a:lnTo>
                      <a:pt x="301" y="350"/>
                    </a:lnTo>
                    <a:lnTo>
                      <a:pt x="295" y="355"/>
                    </a:lnTo>
                    <a:lnTo>
                      <a:pt x="289" y="356"/>
                    </a:lnTo>
                    <a:lnTo>
                      <a:pt x="283" y="356"/>
                    </a:lnTo>
                    <a:lnTo>
                      <a:pt x="283" y="356"/>
                    </a:lnTo>
                    <a:close/>
                    <a:moveTo>
                      <a:pt x="283" y="59"/>
                    </a:moveTo>
                    <a:lnTo>
                      <a:pt x="283" y="20"/>
                    </a:lnTo>
                    <a:lnTo>
                      <a:pt x="283" y="20"/>
                    </a:lnTo>
                    <a:lnTo>
                      <a:pt x="298" y="30"/>
                    </a:lnTo>
                    <a:lnTo>
                      <a:pt x="309" y="38"/>
                    </a:lnTo>
                    <a:lnTo>
                      <a:pt x="313" y="43"/>
                    </a:lnTo>
                    <a:lnTo>
                      <a:pt x="316" y="49"/>
                    </a:lnTo>
                    <a:lnTo>
                      <a:pt x="317" y="54"/>
                    </a:lnTo>
                    <a:lnTo>
                      <a:pt x="317" y="59"/>
                    </a:lnTo>
                    <a:lnTo>
                      <a:pt x="283" y="59"/>
                    </a:lnTo>
                    <a:close/>
                    <a:moveTo>
                      <a:pt x="283" y="20"/>
                    </a:moveTo>
                    <a:lnTo>
                      <a:pt x="283" y="59"/>
                    </a:lnTo>
                    <a:lnTo>
                      <a:pt x="263" y="59"/>
                    </a:lnTo>
                    <a:lnTo>
                      <a:pt x="263" y="50"/>
                    </a:lnTo>
                    <a:lnTo>
                      <a:pt x="263" y="50"/>
                    </a:lnTo>
                    <a:lnTo>
                      <a:pt x="268" y="50"/>
                    </a:lnTo>
                    <a:lnTo>
                      <a:pt x="271" y="47"/>
                    </a:lnTo>
                    <a:lnTo>
                      <a:pt x="274" y="43"/>
                    </a:lnTo>
                    <a:lnTo>
                      <a:pt x="275" y="39"/>
                    </a:lnTo>
                    <a:lnTo>
                      <a:pt x="275" y="39"/>
                    </a:lnTo>
                    <a:lnTo>
                      <a:pt x="274" y="35"/>
                    </a:lnTo>
                    <a:lnTo>
                      <a:pt x="271" y="31"/>
                    </a:lnTo>
                    <a:lnTo>
                      <a:pt x="268" y="28"/>
                    </a:lnTo>
                    <a:lnTo>
                      <a:pt x="263" y="28"/>
                    </a:lnTo>
                    <a:lnTo>
                      <a:pt x="263" y="12"/>
                    </a:lnTo>
                    <a:lnTo>
                      <a:pt x="263" y="12"/>
                    </a:lnTo>
                    <a:lnTo>
                      <a:pt x="283" y="20"/>
                    </a:lnTo>
                    <a:lnTo>
                      <a:pt x="283" y="20"/>
                    </a:lnTo>
                    <a:close/>
                    <a:moveTo>
                      <a:pt x="283" y="68"/>
                    </a:moveTo>
                    <a:lnTo>
                      <a:pt x="283" y="221"/>
                    </a:lnTo>
                    <a:lnTo>
                      <a:pt x="283" y="221"/>
                    </a:lnTo>
                    <a:lnTo>
                      <a:pt x="278" y="221"/>
                    </a:lnTo>
                    <a:lnTo>
                      <a:pt x="272" y="223"/>
                    </a:lnTo>
                    <a:lnTo>
                      <a:pt x="267" y="227"/>
                    </a:lnTo>
                    <a:lnTo>
                      <a:pt x="263" y="231"/>
                    </a:lnTo>
                    <a:lnTo>
                      <a:pt x="263" y="162"/>
                    </a:lnTo>
                    <a:lnTo>
                      <a:pt x="272" y="162"/>
                    </a:lnTo>
                    <a:lnTo>
                      <a:pt x="272" y="96"/>
                    </a:lnTo>
                    <a:lnTo>
                      <a:pt x="263" y="96"/>
                    </a:lnTo>
                    <a:lnTo>
                      <a:pt x="263" y="68"/>
                    </a:lnTo>
                    <a:lnTo>
                      <a:pt x="283" y="68"/>
                    </a:lnTo>
                    <a:lnTo>
                      <a:pt x="283" y="68"/>
                    </a:lnTo>
                    <a:close/>
                    <a:moveTo>
                      <a:pt x="283" y="267"/>
                    </a:moveTo>
                    <a:lnTo>
                      <a:pt x="283" y="299"/>
                    </a:lnTo>
                    <a:lnTo>
                      <a:pt x="263" y="299"/>
                    </a:lnTo>
                    <a:lnTo>
                      <a:pt x="263" y="256"/>
                    </a:lnTo>
                    <a:lnTo>
                      <a:pt x="263" y="256"/>
                    </a:lnTo>
                    <a:lnTo>
                      <a:pt x="267" y="260"/>
                    </a:lnTo>
                    <a:lnTo>
                      <a:pt x="272" y="264"/>
                    </a:lnTo>
                    <a:lnTo>
                      <a:pt x="278" y="267"/>
                    </a:lnTo>
                    <a:lnTo>
                      <a:pt x="283" y="267"/>
                    </a:lnTo>
                    <a:lnTo>
                      <a:pt x="283" y="267"/>
                    </a:lnTo>
                    <a:close/>
                    <a:moveTo>
                      <a:pt x="283" y="314"/>
                    </a:moveTo>
                    <a:lnTo>
                      <a:pt x="283" y="356"/>
                    </a:lnTo>
                    <a:lnTo>
                      <a:pt x="278" y="356"/>
                    </a:lnTo>
                    <a:lnTo>
                      <a:pt x="278" y="356"/>
                    </a:lnTo>
                    <a:lnTo>
                      <a:pt x="274" y="356"/>
                    </a:lnTo>
                    <a:lnTo>
                      <a:pt x="270" y="353"/>
                    </a:lnTo>
                    <a:lnTo>
                      <a:pt x="267" y="352"/>
                    </a:lnTo>
                    <a:lnTo>
                      <a:pt x="263" y="348"/>
                    </a:lnTo>
                    <a:lnTo>
                      <a:pt x="263" y="314"/>
                    </a:lnTo>
                    <a:lnTo>
                      <a:pt x="283" y="314"/>
                    </a:lnTo>
                    <a:close/>
                    <a:moveTo>
                      <a:pt x="263" y="12"/>
                    </a:moveTo>
                    <a:lnTo>
                      <a:pt x="263" y="28"/>
                    </a:lnTo>
                    <a:lnTo>
                      <a:pt x="263" y="28"/>
                    </a:lnTo>
                    <a:lnTo>
                      <a:pt x="259" y="28"/>
                    </a:lnTo>
                    <a:lnTo>
                      <a:pt x="256" y="31"/>
                    </a:lnTo>
                    <a:lnTo>
                      <a:pt x="253" y="35"/>
                    </a:lnTo>
                    <a:lnTo>
                      <a:pt x="252" y="39"/>
                    </a:lnTo>
                    <a:lnTo>
                      <a:pt x="252" y="39"/>
                    </a:lnTo>
                    <a:lnTo>
                      <a:pt x="253" y="43"/>
                    </a:lnTo>
                    <a:lnTo>
                      <a:pt x="256" y="47"/>
                    </a:lnTo>
                    <a:lnTo>
                      <a:pt x="259" y="50"/>
                    </a:lnTo>
                    <a:lnTo>
                      <a:pt x="263" y="50"/>
                    </a:lnTo>
                    <a:lnTo>
                      <a:pt x="263" y="59"/>
                    </a:lnTo>
                    <a:lnTo>
                      <a:pt x="228" y="59"/>
                    </a:lnTo>
                    <a:lnTo>
                      <a:pt x="228" y="50"/>
                    </a:lnTo>
                    <a:lnTo>
                      <a:pt x="228" y="50"/>
                    </a:lnTo>
                    <a:lnTo>
                      <a:pt x="230" y="50"/>
                    </a:lnTo>
                    <a:lnTo>
                      <a:pt x="230" y="50"/>
                    </a:lnTo>
                    <a:lnTo>
                      <a:pt x="236" y="50"/>
                    </a:lnTo>
                    <a:lnTo>
                      <a:pt x="238" y="47"/>
                    </a:lnTo>
                    <a:lnTo>
                      <a:pt x="241" y="43"/>
                    </a:lnTo>
                    <a:lnTo>
                      <a:pt x="243" y="39"/>
                    </a:lnTo>
                    <a:lnTo>
                      <a:pt x="243" y="39"/>
                    </a:lnTo>
                    <a:lnTo>
                      <a:pt x="241" y="35"/>
                    </a:lnTo>
                    <a:lnTo>
                      <a:pt x="238" y="31"/>
                    </a:lnTo>
                    <a:lnTo>
                      <a:pt x="236" y="28"/>
                    </a:lnTo>
                    <a:lnTo>
                      <a:pt x="230" y="28"/>
                    </a:lnTo>
                    <a:lnTo>
                      <a:pt x="230" y="28"/>
                    </a:lnTo>
                    <a:lnTo>
                      <a:pt x="228" y="28"/>
                    </a:lnTo>
                    <a:lnTo>
                      <a:pt x="228" y="4"/>
                    </a:lnTo>
                    <a:lnTo>
                      <a:pt x="228" y="4"/>
                    </a:lnTo>
                    <a:lnTo>
                      <a:pt x="247" y="8"/>
                    </a:lnTo>
                    <a:lnTo>
                      <a:pt x="263" y="12"/>
                    </a:lnTo>
                    <a:lnTo>
                      <a:pt x="263" y="12"/>
                    </a:lnTo>
                    <a:close/>
                    <a:moveTo>
                      <a:pt x="263" y="68"/>
                    </a:moveTo>
                    <a:lnTo>
                      <a:pt x="263" y="96"/>
                    </a:lnTo>
                    <a:lnTo>
                      <a:pt x="228" y="96"/>
                    </a:lnTo>
                    <a:lnTo>
                      <a:pt x="228" y="68"/>
                    </a:lnTo>
                    <a:lnTo>
                      <a:pt x="263" y="68"/>
                    </a:lnTo>
                    <a:lnTo>
                      <a:pt x="263" y="68"/>
                    </a:lnTo>
                    <a:close/>
                    <a:moveTo>
                      <a:pt x="263" y="162"/>
                    </a:moveTo>
                    <a:lnTo>
                      <a:pt x="263" y="231"/>
                    </a:lnTo>
                    <a:lnTo>
                      <a:pt x="263" y="231"/>
                    </a:lnTo>
                    <a:lnTo>
                      <a:pt x="262" y="237"/>
                    </a:lnTo>
                    <a:lnTo>
                      <a:pt x="260" y="244"/>
                    </a:lnTo>
                    <a:lnTo>
                      <a:pt x="260" y="244"/>
                    </a:lnTo>
                    <a:lnTo>
                      <a:pt x="262" y="250"/>
                    </a:lnTo>
                    <a:lnTo>
                      <a:pt x="263" y="256"/>
                    </a:lnTo>
                    <a:lnTo>
                      <a:pt x="263" y="299"/>
                    </a:lnTo>
                    <a:lnTo>
                      <a:pt x="228" y="299"/>
                    </a:lnTo>
                    <a:lnTo>
                      <a:pt x="228" y="269"/>
                    </a:lnTo>
                    <a:lnTo>
                      <a:pt x="229" y="269"/>
                    </a:lnTo>
                    <a:lnTo>
                      <a:pt x="229" y="253"/>
                    </a:lnTo>
                    <a:lnTo>
                      <a:pt x="228" y="253"/>
                    </a:lnTo>
                    <a:lnTo>
                      <a:pt x="228" y="242"/>
                    </a:lnTo>
                    <a:lnTo>
                      <a:pt x="229" y="242"/>
                    </a:lnTo>
                    <a:lnTo>
                      <a:pt x="229" y="227"/>
                    </a:lnTo>
                    <a:lnTo>
                      <a:pt x="228" y="227"/>
                    </a:lnTo>
                    <a:lnTo>
                      <a:pt x="228" y="216"/>
                    </a:lnTo>
                    <a:lnTo>
                      <a:pt x="229" y="216"/>
                    </a:lnTo>
                    <a:lnTo>
                      <a:pt x="229" y="200"/>
                    </a:lnTo>
                    <a:lnTo>
                      <a:pt x="228" y="200"/>
                    </a:lnTo>
                    <a:lnTo>
                      <a:pt x="228" y="162"/>
                    </a:lnTo>
                    <a:lnTo>
                      <a:pt x="263" y="162"/>
                    </a:lnTo>
                    <a:lnTo>
                      <a:pt x="263" y="162"/>
                    </a:lnTo>
                    <a:close/>
                    <a:moveTo>
                      <a:pt x="263" y="314"/>
                    </a:moveTo>
                    <a:lnTo>
                      <a:pt x="263" y="348"/>
                    </a:lnTo>
                    <a:lnTo>
                      <a:pt x="263" y="348"/>
                    </a:lnTo>
                    <a:lnTo>
                      <a:pt x="262" y="344"/>
                    </a:lnTo>
                    <a:lnTo>
                      <a:pt x="260" y="338"/>
                    </a:lnTo>
                    <a:lnTo>
                      <a:pt x="260" y="314"/>
                    </a:lnTo>
                    <a:lnTo>
                      <a:pt x="263" y="314"/>
                    </a:lnTo>
                    <a:close/>
                    <a:moveTo>
                      <a:pt x="228" y="4"/>
                    </a:moveTo>
                    <a:lnTo>
                      <a:pt x="228" y="28"/>
                    </a:lnTo>
                    <a:lnTo>
                      <a:pt x="228" y="28"/>
                    </a:lnTo>
                    <a:lnTo>
                      <a:pt x="225" y="30"/>
                    </a:lnTo>
                    <a:lnTo>
                      <a:pt x="222" y="32"/>
                    </a:lnTo>
                    <a:lnTo>
                      <a:pt x="221" y="35"/>
                    </a:lnTo>
                    <a:lnTo>
                      <a:pt x="220" y="39"/>
                    </a:lnTo>
                    <a:lnTo>
                      <a:pt x="220" y="39"/>
                    </a:lnTo>
                    <a:lnTo>
                      <a:pt x="221" y="43"/>
                    </a:lnTo>
                    <a:lnTo>
                      <a:pt x="222" y="46"/>
                    </a:lnTo>
                    <a:lnTo>
                      <a:pt x="225" y="49"/>
                    </a:lnTo>
                    <a:lnTo>
                      <a:pt x="228" y="50"/>
                    </a:lnTo>
                    <a:lnTo>
                      <a:pt x="228" y="59"/>
                    </a:lnTo>
                    <a:lnTo>
                      <a:pt x="179" y="59"/>
                    </a:lnTo>
                    <a:lnTo>
                      <a:pt x="179" y="0"/>
                    </a:lnTo>
                    <a:lnTo>
                      <a:pt x="179" y="0"/>
                    </a:lnTo>
                    <a:lnTo>
                      <a:pt x="203" y="1"/>
                    </a:lnTo>
                    <a:lnTo>
                      <a:pt x="228" y="4"/>
                    </a:lnTo>
                    <a:lnTo>
                      <a:pt x="228" y="4"/>
                    </a:lnTo>
                    <a:close/>
                    <a:moveTo>
                      <a:pt x="228" y="68"/>
                    </a:moveTo>
                    <a:lnTo>
                      <a:pt x="228" y="96"/>
                    </a:lnTo>
                    <a:lnTo>
                      <a:pt x="183" y="96"/>
                    </a:lnTo>
                    <a:lnTo>
                      <a:pt x="183" y="162"/>
                    </a:lnTo>
                    <a:lnTo>
                      <a:pt x="228" y="162"/>
                    </a:lnTo>
                    <a:lnTo>
                      <a:pt x="228" y="200"/>
                    </a:lnTo>
                    <a:lnTo>
                      <a:pt x="179" y="200"/>
                    </a:lnTo>
                    <a:lnTo>
                      <a:pt x="179" y="68"/>
                    </a:lnTo>
                    <a:lnTo>
                      <a:pt x="228" y="68"/>
                    </a:lnTo>
                    <a:lnTo>
                      <a:pt x="228" y="68"/>
                    </a:lnTo>
                    <a:close/>
                    <a:moveTo>
                      <a:pt x="228" y="216"/>
                    </a:moveTo>
                    <a:lnTo>
                      <a:pt x="228" y="227"/>
                    </a:lnTo>
                    <a:lnTo>
                      <a:pt x="179" y="227"/>
                    </a:lnTo>
                    <a:lnTo>
                      <a:pt x="179" y="216"/>
                    </a:lnTo>
                    <a:lnTo>
                      <a:pt x="228" y="216"/>
                    </a:lnTo>
                    <a:lnTo>
                      <a:pt x="228" y="216"/>
                    </a:lnTo>
                    <a:close/>
                    <a:moveTo>
                      <a:pt x="228" y="242"/>
                    </a:moveTo>
                    <a:lnTo>
                      <a:pt x="228" y="253"/>
                    </a:lnTo>
                    <a:lnTo>
                      <a:pt x="179" y="253"/>
                    </a:lnTo>
                    <a:lnTo>
                      <a:pt x="179" y="242"/>
                    </a:lnTo>
                    <a:lnTo>
                      <a:pt x="228" y="242"/>
                    </a:lnTo>
                    <a:lnTo>
                      <a:pt x="228" y="242"/>
                    </a:lnTo>
                    <a:close/>
                    <a:moveTo>
                      <a:pt x="228" y="269"/>
                    </a:moveTo>
                    <a:lnTo>
                      <a:pt x="228" y="299"/>
                    </a:lnTo>
                    <a:lnTo>
                      <a:pt x="179" y="299"/>
                    </a:lnTo>
                    <a:lnTo>
                      <a:pt x="179" y="269"/>
                    </a:lnTo>
                    <a:lnTo>
                      <a:pt x="228" y="269"/>
                    </a:lnTo>
                    <a:close/>
                    <a:moveTo>
                      <a:pt x="126" y="50"/>
                    </a:moveTo>
                    <a:lnTo>
                      <a:pt x="126" y="50"/>
                    </a:lnTo>
                    <a:lnTo>
                      <a:pt x="129" y="49"/>
                    </a:lnTo>
                    <a:lnTo>
                      <a:pt x="132" y="46"/>
                    </a:lnTo>
                    <a:lnTo>
                      <a:pt x="133" y="43"/>
                    </a:lnTo>
                    <a:lnTo>
                      <a:pt x="134" y="39"/>
                    </a:lnTo>
                    <a:lnTo>
                      <a:pt x="134" y="39"/>
                    </a:lnTo>
                    <a:lnTo>
                      <a:pt x="133" y="35"/>
                    </a:lnTo>
                    <a:lnTo>
                      <a:pt x="132" y="32"/>
                    </a:lnTo>
                    <a:lnTo>
                      <a:pt x="129" y="30"/>
                    </a:lnTo>
                    <a:lnTo>
                      <a:pt x="126" y="28"/>
                    </a:lnTo>
                    <a:lnTo>
                      <a:pt x="126" y="4"/>
                    </a:lnTo>
                    <a:lnTo>
                      <a:pt x="126" y="4"/>
                    </a:lnTo>
                    <a:lnTo>
                      <a:pt x="150" y="1"/>
                    </a:lnTo>
                    <a:lnTo>
                      <a:pt x="176" y="0"/>
                    </a:lnTo>
                    <a:lnTo>
                      <a:pt x="179" y="0"/>
                    </a:lnTo>
                    <a:lnTo>
                      <a:pt x="179" y="59"/>
                    </a:lnTo>
                    <a:lnTo>
                      <a:pt x="126" y="59"/>
                    </a:lnTo>
                    <a:lnTo>
                      <a:pt x="126" y="50"/>
                    </a:lnTo>
                    <a:lnTo>
                      <a:pt x="126" y="50"/>
                    </a:lnTo>
                    <a:close/>
                    <a:moveTo>
                      <a:pt x="179" y="68"/>
                    </a:moveTo>
                    <a:lnTo>
                      <a:pt x="179" y="200"/>
                    </a:lnTo>
                    <a:lnTo>
                      <a:pt x="127" y="200"/>
                    </a:lnTo>
                    <a:lnTo>
                      <a:pt x="127" y="216"/>
                    </a:lnTo>
                    <a:lnTo>
                      <a:pt x="179" y="216"/>
                    </a:lnTo>
                    <a:lnTo>
                      <a:pt x="179" y="227"/>
                    </a:lnTo>
                    <a:lnTo>
                      <a:pt x="127" y="227"/>
                    </a:lnTo>
                    <a:lnTo>
                      <a:pt x="127" y="242"/>
                    </a:lnTo>
                    <a:lnTo>
                      <a:pt x="179" y="242"/>
                    </a:lnTo>
                    <a:lnTo>
                      <a:pt x="179" y="253"/>
                    </a:lnTo>
                    <a:lnTo>
                      <a:pt x="127" y="253"/>
                    </a:lnTo>
                    <a:lnTo>
                      <a:pt x="127" y="269"/>
                    </a:lnTo>
                    <a:lnTo>
                      <a:pt x="179" y="269"/>
                    </a:lnTo>
                    <a:lnTo>
                      <a:pt x="179" y="299"/>
                    </a:lnTo>
                    <a:lnTo>
                      <a:pt x="126" y="299"/>
                    </a:lnTo>
                    <a:lnTo>
                      <a:pt x="126" y="162"/>
                    </a:lnTo>
                    <a:lnTo>
                      <a:pt x="171" y="162"/>
                    </a:lnTo>
                    <a:lnTo>
                      <a:pt x="171" y="96"/>
                    </a:lnTo>
                    <a:lnTo>
                      <a:pt x="126" y="96"/>
                    </a:lnTo>
                    <a:lnTo>
                      <a:pt x="126" y="68"/>
                    </a:lnTo>
                    <a:lnTo>
                      <a:pt x="179" y="68"/>
                    </a:lnTo>
                    <a:close/>
                    <a:moveTo>
                      <a:pt x="123" y="28"/>
                    </a:moveTo>
                    <a:lnTo>
                      <a:pt x="123" y="28"/>
                    </a:lnTo>
                    <a:lnTo>
                      <a:pt x="118" y="28"/>
                    </a:lnTo>
                    <a:lnTo>
                      <a:pt x="115" y="31"/>
                    </a:lnTo>
                    <a:lnTo>
                      <a:pt x="113" y="35"/>
                    </a:lnTo>
                    <a:lnTo>
                      <a:pt x="111" y="39"/>
                    </a:lnTo>
                    <a:lnTo>
                      <a:pt x="111" y="39"/>
                    </a:lnTo>
                    <a:lnTo>
                      <a:pt x="113" y="43"/>
                    </a:lnTo>
                    <a:lnTo>
                      <a:pt x="115" y="47"/>
                    </a:lnTo>
                    <a:lnTo>
                      <a:pt x="118" y="50"/>
                    </a:lnTo>
                    <a:lnTo>
                      <a:pt x="123" y="50"/>
                    </a:lnTo>
                    <a:lnTo>
                      <a:pt x="123" y="50"/>
                    </a:lnTo>
                    <a:lnTo>
                      <a:pt x="126" y="50"/>
                    </a:lnTo>
                    <a:lnTo>
                      <a:pt x="126" y="59"/>
                    </a:lnTo>
                    <a:lnTo>
                      <a:pt x="90" y="59"/>
                    </a:lnTo>
                    <a:lnTo>
                      <a:pt x="90" y="50"/>
                    </a:lnTo>
                    <a:lnTo>
                      <a:pt x="90" y="50"/>
                    </a:lnTo>
                    <a:lnTo>
                      <a:pt x="95" y="50"/>
                    </a:lnTo>
                    <a:lnTo>
                      <a:pt x="98" y="47"/>
                    </a:lnTo>
                    <a:lnTo>
                      <a:pt x="100" y="43"/>
                    </a:lnTo>
                    <a:lnTo>
                      <a:pt x="102" y="39"/>
                    </a:lnTo>
                    <a:lnTo>
                      <a:pt x="102" y="39"/>
                    </a:lnTo>
                    <a:lnTo>
                      <a:pt x="100" y="35"/>
                    </a:lnTo>
                    <a:lnTo>
                      <a:pt x="98" y="31"/>
                    </a:lnTo>
                    <a:lnTo>
                      <a:pt x="95" y="28"/>
                    </a:lnTo>
                    <a:lnTo>
                      <a:pt x="90" y="28"/>
                    </a:lnTo>
                    <a:lnTo>
                      <a:pt x="90" y="12"/>
                    </a:lnTo>
                    <a:lnTo>
                      <a:pt x="90" y="12"/>
                    </a:lnTo>
                    <a:lnTo>
                      <a:pt x="107" y="8"/>
                    </a:lnTo>
                    <a:lnTo>
                      <a:pt x="126" y="4"/>
                    </a:lnTo>
                    <a:lnTo>
                      <a:pt x="126" y="28"/>
                    </a:lnTo>
                    <a:lnTo>
                      <a:pt x="126" y="28"/>
                    </a:lnTo>
                    <a:lnTo>
                      <a:pt x="123" y="28"/>
                    </a:lnTo>
                    <a:lnTo>
                      <a:pt x="123" y="28"/>
                    </a:lnTo>
                    <a:close/>
                    <a:moveTo>
                      <a:pt x="126" y="68"/>
                    </a:moveTo>
                    <a:lnTo>
                      <a:pt x="126" y="96"/>
                    </a:lnTo>
                    <a:lnTo>
                      <a:pt x="90" y="96"/>
                    </a:lnTo>
                    <a:lnTo>
                      <a:pt x="90" y="68"/>
                    </a:lnTo>
                    <a:lnTo>
                      <a:pt x="126" y="68"/>
                    </a:lnTo>
                    <a:lnTo>
                      <a:pt x="126" y="68"/>
                    </a:lnTo>
                    <a:close/>
                    <a:moveTo>
                      <a:pt x="126" y="162"/>
                    </a:moveTo>
                    <a:lnTo>
                      <a:pt x="126" y="299"/>
                    </a:lnTo>
                    <a:lnTo>
                      <a:pt x="90" y="299"/>
                    </a:lnTo>
                    <a:lnTo>
                      <a:pt x="90" y="256"/>
                    </a:lnTo>
                    <a:lnTo>
                      <a:pt x="90" y="256"/>
                    </a:lnTo>
                    <a:lnTo>
                      <a:pt x="92" y="250"/>
                    </a:lnTo>
                    <a:lnTo>
                      <a:pt x="94" y="244"/>
                    </a:lnTo>
                    <a:lnTo>
                      <a:pt x="94" y="244"/>
                    </a:lnTo>
                    <a:lnTo>
                      <a:pt x="92" y="237"/>
                    </a:lnTo>
                    <a:lnTo>
                      <a:pt x="90" y="231"/>
                    </a:lnTo>
                    <a:lnTo>
                      <a:pt x="90" y="162"/>
                    </a:lnTo>
                    <a:lnTo>
                      <a:pt x="126" y="162"/>
                    </a:lnTo>
                    <a:lnTo>
                      <a:pt x="126" y="162"/>
                    </a:lnTo>
                    <a:close/>
                    <a:moveTo>
                      <a:pt x="90" y="348"/>
                    </a:moveTo>
                    <a:lnTo>
                      <a:pt x="90" y="314"/>
                    </a:lnTo>
                    <a:lnTo>
                      <a:pt x="94" y="314"/>
                    </a:lnTo>
                    <a:lnTo>
                      <a:pt x="94" y="338"/>
                    </a:lnTo>
                    <a:lnTo>
                      <a:pt x="94" y="338"/>
                    </a:lnTo>
                    <a:lnTo>
                      <a:pt x="92" y="344"/>
                    </a:lnTo>
                    <a:lnTo>
                      <a:pt x="90" y="348"/>
                    </a:lnTo>
                    <a:lnTo>
                      <a:pt x="90" y="348"/>
                    </a:lnTo>
                    <a:close/>
                    <a:moveTo>
                      <a:pt x="90" y="12"/>
                    </a:moveTo>
                    <a:lnTo>
                      <a:pt x="90" y="28"/>
                    </a:lnTo>
                    <a:lnTo>
                      <a:pt x="90" y="28"/>
                    </a:lnTo>
                    <a:lnTo>
                      <a:pt x="85" y="28"/>
                    </a:lnTo>
                    <a:lnTo>
                      <a:pt x="83" y="31"/>
                    </a:lnTo>
                    <a:lnTo>
                      <a:pt x="80" y="35"/>
                    </a:lnTo>
                    <a:lnTo>
                      <a:pt x="79" y="39"/>
                    </a:lnTo>
                    <a:lnTo>
                      <a:pt x="79" y="39"/>
                    </a:lnTo>
                    <a:lnTo>
                      <a:pt x="80" y="43"/>
                    </a:lnTo>
                    <a:lnTo>
                      <a:pt x="83" y="47"/>
                    </a:lnTo>
                    <a:lnTo>
                      <a:pt x="85" y="50"/>
                    </a:lnTo>
                    <a:lnTo>
                      <a:pt x="90" y="50"/>
                    </a:lnTo>
                    <a:lnTo>
                      <a:pt x="90" y="59"/>
                    </a:lnTo>
                    <a:lnTo>
                      <a:pt x="71" y="59"/>
                    </a:lnTo>
                    <a:lnTo>
                      <a:pt x="71" y="20"/>
                    </a:lnTo>
                    <a:lnTo>
                      <a:pt x="71" y="20"/>
                    </a:lnTo>
                    <a:lnTo>
                      <a:pt x="90" y="12"/>
                    </a:lnTo>
                    <a:lnTo>
                      <a:pt x="90" y="12"/>
                    </a:lnTo>
                    <a:close/>
                    <a:moveTo>
                      <a:pt x="90" y="68"/>
                    </a:moveTo>
                    <a:lnTo>
                      <a:pt x="90" y="96"/>
                    </a:lnTo>
                    <a:lnTo>
                      <a:pt x="81" y="96"/>
                    </a:lnTo>
                    <a:lnTo>
                      <a:pt x="81" y="162"/>
                    </a:lnTo>
                    <a:lnTo>
                      <a:pt x="90" y="162"/>
                    </a:lnTo>
                    <a:lnTo>
                      <a:pt x="90" y="231"/>
                    </a:lnTo>
                    <a:lnTo>
                      <a:pt x="90" y="231"/>
                    </a:lnTo>
                    <a:lnTo>
                      <a:pt x="87" y="227"/>
                    </a:lnTo>
                    <a:lnTo>
                      <a:pt x="81" y="223"/>
                    </a:lnTo>
                    <a:lnTo>
                      <a:pt x="76" y="221"/>
                    </a:lnTo>
                    <a:lnTo>
                      <a:pt x="71" y="221"/>
                    </a:lnTo>
                    <a:lnTo>
                      <a:pt x="71" y="68"/>
                    </a:lnTo>
                    <a:lnTo>
                      <a:pt x="90" y="68"/>
                    </a:lnTo>
                    <a:lnTo>
                      <a:pt x="90" y="68"/>
                    </a:lnTo>
                    <a:close/>
                    <a:moveTo>
                      <a:pt x="90" y="256"/>
                    </a:moveTo>
                    <a:lnTo>
                      <a:pt x="90" y="299"/>
                    </a:lnTo>
                    <a:lnTo>
                      <a:pt x="71" y="299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6" y="267"/>
                    </a:lnTo>
                    <a:lnTo>
                      <a:pt x="81" y="264"/>
                    </a:lnTo>
                    <a:lnTo>
                      <a:pt x="87" y="260"/>
                    </a:lnTo>
                    <a:lnTo>
                      <a:pt x="90" y="256"/>
                    </a:lnTo>
                    <a:lnTo>
                      <a:pt x="90" y="256"/>
                    </a:lnTo>
                    <a:close/>
                    <a:moveTo>
                      <a:pt x="90" y="314"/>
                    </a:moveTo>
                    <a:lnTo>
                      <a:pt x="90" y="348"/>
                    </a:lnTo>
                    <a:lnTo>
                      <a:pt x="90" y="348"/>
                    </a:lnTo>
                    <a:lnTo>
                      <a:pt x="87" y="352"/>
                    </a:lnTo>
                    <a:lnTo>
                      <a:pt x="84" y="353"/>
                    </a:lnTo>
                    <a:lnTo>
                      <a:pt x="80" y="356"/>
                    </a:lnTo>
                    <a:lnTo>
                      <a:pt x="75" y="356"/>
                    </a:lnTo>
                    <a:lnTo>
                      <a:pt x="71" y="356"/>
                    </a:lnTo>
                    <a:lnTo>
                      <a:pt x="71" y="314"/>
                    </a:lnTo>
                    <a:lnTo>
                      <a:pt x="90" y="314"/>
                    </a:lnTo>
                    <a:close/>
                    <a:moveTo>
                      <a:pt x="71" y="20"/>
                    </a:moveTo>
                    <a:lnTo>
                      <a:pt x="71" y="59"/>
                    </a:lnTo>
                    <a:lnTo>
                      <a:pt x="37" y="59"/>
                    </a:lnTo>
                    <a:lnTo>
                      <a:pt x="37" y="59"/>
                    </a:lnTo>
                    <a:lnTo>
                      <a:pt x="37" y="54"/>
                    </a:lnTo>
                    <a:lnTo>
                      <a:pt x="38" y="49"/>
                    </a:lnTo>
                    <a:lnTo>
                      <a:pt x="41" y="43"/>
                    </a:lnTo>
                    <a:lnTo>
                      <a:pt x="45" y="38"/>
                    </a:lnTo>
                    <a:lnTo>
                      <a:pt x="56" y="30"/>
                    </a:lnTo>
                    <a:lnTo>
                      <a:pt x="71" y="20"/>
                    </a:lnTo>
                    <a:lnTo>
                      <a:pt x="71" y="20"/>
                    </a:lnTo>
                    <a:close/>
                    <a:moveTo>
                      <a:pt x="71" y="68"/>
                    </a:moveTo>
                    <a:lnTo>
                      <a:pt x="71" y="221"/>
                    </a:lnTo>
                    <a:lnTo>
                      <a:pt x="71" y="221"/>
                    </a:lnTo>
                    <a:lnTo>
                      <a:pt x="71" y="221"/>
                    </a:lnTo>
                    <a:lnTo>
                      <a:pt x="65" y="221"/>
                    </a:lnTo>
                    <a:lnTo>
                      <a:pt x="61" y="222"/>
                    </a:lnTo>
                    <a:lnTo>
                      <a:pt x="57" y="225"/>
                    </a:lnTo>
                    <a:lnTo>
                      <a:pt x="54" y="227"/>
                    </a:lnTo>
                    <a:lnTo>
                      <a:pt x="50" y="230"/>
                    </a:lnTo>
                    <a:lnTo>
                      <a:pt x="49" y="234"/>
                    </a:lnTo>
                    <a:lnTo>
                      <a:pt x="48" y="239"/>
                    </a:lnTo>
                    <a:lnTo>
                      <a:pt x="48" y="244"/>
                    </a:lnTo>
                    <a:lnTo>
                      <a:pt x="48" y="244"/>
                    </a:lnTo>
                    <a:lnTo>
                      <a:pt x="48" y="248"/>
                    </a:lnTo>
                    <a:lnTo>
                      <a:pt x="49" y="253"/>
                    </a:lnTo>
                    <a:lnTo>
                      <a:pt x="50" y="257"/>
                    </a:lnTo>
                    <a:lnTo>
                      <a:pt x="54" y="260"/>
                    </a:lnTo>
                    <a:lnTo>
                      <a:pt x="57" y="262"/>
                    </a:lnTo>
                    <a:lnTo>
                      <a:pt x="61" y="265"/>
                    </a:lnTo>
                    <a:lnTo>
                      <a:pt x="65" y="267"/>
                    </a:lnTo>
                    <a:lnTo>
                      <a:pt x="71" y="267"/>
                    </a:lnTo>
                    <a:lnTo>
                      <a:pt x="71" y="267"/>
                    </a:lnTo>
                    <a:lnTo>
                      <a:pt x="71" y="299"/>
                    </a:lnTo>
                    <a:lnTo>
                      <a:pt x="16" y="299"/>
                    </a:lnTo>
                    <a:lnTo>
                      <a:pt x="16" y="210"/>
                    </a:lnTo>
                    <a:lnTo>
                      <a:pt x="16" y="210"/>
                    </a:lnTo>
                    <a:lnTo>
                      <a:pt x="20" y="206"/>
                    </a:lnTo>
                    <a:lnTo>
                      <a:pt x="25" y="202"/>
                    </a:lnTo>
                    <a:lnTo>
                      <a:pt x="30" y="199"/>
                    </a:lnTo>
                    <a:lnTo>
                      <a:pt x="37" y="199"/>
                    </a:lnTo>
                    <a:lnTo>
                      <a:pt x="37" y="68"/>
                    </a:lnTo>
                    <a:lnTo>
                      <a:pt x="71" y="68"/>
                    </a:lnTo>
                    <a:lnTo>
                      <a:pt x="71" y="68"/>
                    </a:lnTo>
                    <a:close/>
                    <a:moveTo>
                      <a:pt x="71" y="314"/>
                    </a:moveTo>
                    <a:lnTo>
                      <a:pt x="71" y="356"/>
                    </a:lnTo>
                    <a:lnTo>
                      <a:pt x="65" y="356"/>
                    </a:lnTo>
                    <a:lnTo>
                      <a:pt x="65" y="356"/>
                    </a:lnTo>
                    <a:lnTo>
                      <a:pt x="58" y="355"/>
                    </a:lnTo>
                    <a:lnTo>
                      <a:pt x="53" y="350"/>
                    </a:lnTo>
                    <a:lnTo>
                      <a:pt x="49" y="345"/>
                    </a:lnTo>
                    <a:lnTo>
                      <a:pt x="48" y="338"/>
                    </a:lnTo>
                    <a:lnTo>
                      <a:pt x="48" y="314"/>
                    </a:lnTo>
                    <a:lnTo>
                      <a:pt x="71" y="314"/>
                    </a:lnTo>
                    <a:lnTo>
                      <a:pt x="71" y="314"/>
                    </a:lnTo>
                    <a:close/>
                    <a:moveTo>
                      <a:pt x="16" y="154"/>
                    </a:moveTo>
                    <a:lnTo>
                      <a:pt x="16" y="154"/>
                    </a:lnTo>
                    <a:lnTo>
                      <a:pt x="19" y="153"/>
                    </a:lnTo>
                    <a:lnTo>
                      <a:pt x="20" y="150"/>
                    </a:lnTo>
                    <a:lnTo>
                      <a:pt x="20" y="103"/>
                    </a:lnTo>
                    <a:lnTo>
                      <a:pt x="20" y="103"/>
                    </a:lnTo>
                    <a:lnTo>
                      <a:pt x="19" y="99"/>
                    </a:lnTo>
                    <a:lnTo>
                      <a:pt x="16" y="96"/>
                    </a:lnTo>
                    <a:lnTo>
                      <a:pt x="16" y="154"/>
                    </a:lnTo>
                    <a:close/>
                    <a:moveTo>
                      <a:pt x="16" y="96"/>
                    </a:moveTo>
                    <a:lnTo>
                      <a:pt x="16" y="154"/>
                    </a:lnTo>
                    <a:lnTo>
                      <a:pt x="16" y="154"/>
                    </a:lnTo>
                    <a:lnTo>
                      <a:pt x="15" y="154"/>
                    </a:lnTo>
                    <a:lnTo>
                      <a:pt x="6" y="150"/>
                    </a:lnTo>
                    <a:lnTo>
                      <a:pt x="6" y="150"/>
                    </a:lnTo>
                    <a:lnTo>
                      <a:pt x="4" y="149"/>
                    </a:lnTo>
                    <a:lnTo>
                      <a:pt x="2" y="147"/>
                    </a:lnTo>
                    <a:lnTo>
                      <a:pt x="0" y="142"/>
                    </a:lnTo>
                    <a:lnTo>
                      <a:pt x="0" y="95"/>
                    </a:lnTo>
                    <a:lnTo>
                      <a:pt x="0" y="95"/>
                    </a:lnTo>
                    <a:lnTo>
                      <a:pt x="0" y="93"/>
                    </a:lnTo>
                    <a:lnTo>
                      <a:pt x="2" y="91"/>
                    </a:lnTo>
                    <a:lnTo>
                      <a:pt x="4" y="91"/>
                    </a:lnTo>
                    <a:lnTo>
                      <a:pt x="6" y="91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6" y="96"/>
                    </a:lnTo>
                    <a:lnTo>
                      <a:pt x="16" y="96"/>
                    </a:lnTo>
                    <a:close/>
                    <a:moveTo>
                      <a:pt x="16" y="210"/>
                    </a:moveTo>
                    <a:lnTo>
                      <a:pt x="16" y="299"/>
                    </a:lnTo>
                    <a:lnTo>
                      <a:pt x="12" y="299"/>
                    </a:lnTo>
                    <a:lnTo>
                      <a:pt x="12" y="222"/>
                    </a:lnTo>
                    <a:lnTo>
                      <a:pt x="12" y="222"/>
                    </a:lnTo>
                    <a:lnTo>
                      <a:pt x="14" y="215"/>
                    </a:lnTo>
                    <a:lnTo>
                      <a:pt x="16" y="210"/>
                    </a:lnTo>
                    <a:lnTo>
                      <a:pt x="16" y="21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9" name="Freeform 172"/>
              <p:cNvSpPr>
                <a:spLocks noEditPoints="1"/>
              </p:cNvSpPr>
              <p:nvPr/>
            </p:nvSpPr>
            <p:spPr bwMode="auto">
              <a:xfrm>
                <a:off x="6136763" y="3226051"/>
                <a:ext cx="492852" cy="359717"/>
              </a:xfrm>
              <a:custGeom>
                <a:avLst/>
                <a:gdLst>
                  <a:gd name="T0" fmla="*/ 396 w 399"/>
                  <a:gd name="T1" fmla="*/ 285 h 304"/>
                  <a:gd name="T2" fmla="*/ 390 w 399"/>
                  <a:gd name="T3" fmla="*/ 10 h 304"/>
                  <a:gd name="T4" fmla="*/ 349 w 399"/>
                  <a:gd name="T5" fmla="*/ 22 h 304"/>
                  <a:gd name="T6" fmla="*/ 376 w 399"/>
                  <a:gd name="T7" fmla="*/ 48 h 304"/>
                  <a:gd name="T8" fmla="*/ 360 w 399"/>
                  <a:gd name="T9" fmla="*/ 281 h 304"/>
                  <a:gd name="T10" fmla="*/ 304 w 399"/>
                  <a:gd name="T11" fmla="*/ 256 h 304"/>
                  <a:gd name="T12" fmla="*/ 345 w 399"/>
                  <a:gd name="T13" fmla="*/ 42 h 304"/>
                  <a:gd name="T14" fmla="*/ 357 w 399"/>
                  <a:gd name="T15" fmla="*/ 251 h 304"/>
                  <a:gd name="T16" fmla="*/ 254 w 399"/>
                  <a:gd name="T17" fmla="*/ 22 h 304"/>
                  <a:gd name="T18" fmla="*/ 254 w 399"/>
                  <a:gd name="T19" fmla="*/ 304 h 304"/>
                  <a:gd name="T20" fmla="*/ 254 w 399"/>
                  <a:gd name="T21" fmla="*/ 264 h 304"/>
                  <a:gd name="T22" fmla="*/ 277 w 399"/>
                  <a:gd name="T23" fmla="*/ 167 h 304"/>
                  <a:gd name="T24" fmla="*/ 274 w 399"/>
                  <a:gd name="T25" fmla="*/ 133 h 304"/>
                  <a:gd name="T26" fmla="*/ 273 w 399"/>
                  <a:gd name="T27" fmla="*/ 109 h 304"/>
                  <a:gd name="T28" fmla="*/ 254 w 399"/>
                  <a:gd name="T29" fmla="*/ 41 h 304"/>
                  <a:gd name="T30" fmla="*/ 260 w 399"/>
                  <a:gd name="T31" fmla="*/ 171 h 304"/>
                  <a:gd name="T32" fmla="*/ 254 w 399"/>
                  <a:gd name="T33" fmla="*/ 137 h 304"/>
                  <a:gd name="T34" fmla="*/ 257 w 399"/>
                  <a:gd name="T35" fmla="*/ 103 h 304"/>
                  <a:gd name="T36" fmla="*/ 200 w 399"/>
                  <a:gd name="T37" fmla="*/ 0 h 304"/>
                  <a:gd name="T38" fmla="*/ 200 w 399"/>
                  <a:gd name="T39" fmla="*/ 282 h 304"/>
                  <a:gd name="T40" fmla="*/ 241 w 399"/>
                  <a:gd name="T41" fmla="*/ 93 h 304"/>
                  <a:gd name="T42" fmla="*/ 226 w 399"/>
                  <a:gd name="T43" fmla="*/ 121 h 304"/>
                  <a:gd name="T44" fmla="*/ 230 w 399"/>
                  <a:gd name="T45" fmla="*/ 144 h 304"/>
                  <a:gd name="T46" fmla="*/ 232 w 399"/>
                  <a:gd name="T47" fmla="*/ 178 h 304"/>
                  <a:gd name="T48" fmla="*/ 200 w 399"/>
                  <a:gd name="T49" fmla="*/ 186 h 304"/>
                  <a:gd name="T50" fmla="*/ 254 w 399"/>
                  <a:gd name="T51" fmla="*/ 41 h 304"/>
                  <a:gd name="T52" fmla="*/ 242 w 399"/>
                  <a:gd name="T53" fmla="*/ 103 h 304"/>
                  <a:gd name="T54" fmla="*/ 251 w 399"/>
                  <a:gd name="T55" fmla="*/ 128 h 304"/>
                  <a:gd name="T56" fmla="*/ 251 w 399"/>
                  <a:gd name="T57" fmla="*/ 136 h 304"/>
                  <a:gd name="T58" fmla="*/ 246 w 399"/>
                  <a:gd name="T59" fmla="*/ 170 h 304"/>
                  <a:gd name="T60" fmla="*/ 135 w 399"/>
                  <a:gd name="T61" fmla="*/ 22 h 304"/>
                  <a:gd name="T62" fmla="*/ 135 w 399"/>
                  <a:gd name="T63" fmla="*/ 304 h 304"/>
                  <a:gd name="T64" fmla="*/ 173 w 399"/>
                  <a:gd name="T65" fmla="*/ 178 h 304"/>
                  <a:gd name="T66" fmla="*/ 139 w 399"/>
                  <a:gd name="T67" fmla="*/ 213 h 304"/>
                  <a:gd name="T68" fmla="*/ 162 w 399"/>
                  <a:gd name="T69" fmla="*/ 183 h 304"/>
                  <a:gd name="T70" fmla="*/ 148 w 399"/>
                  <a:gd name="T71" fmla="*/ 153 h 304"/>
                  <a:gd name="T72" fmla="*/ 136 w 399"/>
                  <a:gd name="T73" fmla="*/ 126 h 304"/>
                  <a:gd name="T74" fmla="*/ 143 w 399"/>
                  <a:gd name="T75" fmla="*/ 136 h 304"/>
                  <a:gd name="T76" fmla="*/ 150 w 399"/>
                  <a:gd name="T77" fmla="*/ 122 h 304"/>
                  <a:gd name="T78" fmla="*/ 200 w 399"/>
                  <a:gd name="T79" fmla="*/ 41 h 304"/>
                  <a:gd name="T80" fmla="*/ 147 w 399"/>
                  <a:gd name="T81" fmla="*/ 193 h 304"/>
                  <a:gd name="T82" fmla="*/ 139 w 399"/>
                  <a:gd name="T83" fmla="*/ 164 h 304"/>
                  <a:gd name="T84" fmla="*/ 25 w 399"/>
                  <a:gd name="T85" fmla="*/ 2 h 304"/>
                  <a:gd name="T86" fmla="*/ 0 w 399"/>
                  <a:gd name="T87" fmla="*/ 273 h 304"/>
                  <a:gd name="T88" fmla="*/ 25 w 399"/>
                  <a:gd name="T89" fmla="*/ 304 h 304"/>
                  <a:gd name="T90" fmla="*/ 40 w 399"/>
                  <a:gd name="T91" fmla="*/ 281 h 304"/>
                  <a:gd name="T92" fmla="*/ 24 w 399"/>
                  <a:gd name="T93" fmla="*/ 48 h 304"/>
                  <a:gd name="T94" fmla="*/ 50 w 399"/>
                  <a:gd name="T95" fmla="*/ 22 h 304"/>
                  <a:gd name="T96" fmla="*/ 124 w 399"/>
                  <a:gd name="T97" fmla="*/ 125 h 304"/>
                  <a:gd name="T98" fmla="*/ 106 w 399"/>
                  <a:gd name="T99" fmla="*/ 175 h 304"/>
                  <a:gd name="T100" fmla="*/ 117 w 399"/>
                  <a:gd name="T101" fmla="*/ 209 h 304"/>
                  <a:gd name="T102" fmla="*/ 54 w 399"/>
                  <a:gd name="T103" fmla="*/ 262 h 304"/>
                  <a:gd name="T104" fmla="*/ 43 w 399"/>
                  <a:gd name="T105" fmla="*/ 53 h 304"/>
                  <a:gd name="T106" fmla="*/ 135 w 399"/>
                  <a:gd name="T107" fmla="*/ 156 h 304"/>
                  <a:gd name="T108" fmla="*/ 131 w 399"/>
                  <a:gd name="T109" fmla="*/ 176 h 304"/>
                  <a:gd name="T110" fmla="*/ 128 w 399"/>
                  <a:gd name="T111" fmla="*/ 199 h 304"/>
                  <a:gd name="T112" fmla="*/ 127 w 399"/>
                  <a:gd name="T113" fmla="*/ 137 h 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99" h="304">
                    <a:moveTo>
                      <a:pt x="368" y="304"/>
                    </a:moveTo>
                    <a:lnTo>
                      <a:pt x="368" y="304"/>
                    </a:lnTo>
                    <a:lnTo>
                      <a:pt x="373" y="304"/>
                    </a:lnTo>
                    <a:lnTo>
                      <a:pt x="380" y="302"/>
                    </a:lnTo>
                    <a:lnTo>
                      <a:pt x="385" y="298"/>
                    </a:lnTo>
                    <a:lnTo>
                      <a:pt x="390" y="294"/>
                    </a:lnTo>
                    <a:lnTo>
                      <a:pt x="394" y="290"/>
                    </a:lnTo>
                    <a:lnTo>
                      <a:pt x="396" y="285"/>
                    </a:lnTo>
                    <a:lnTo>
                      <a:pt x="399" y="279"/>
                    </a:lnTo>
                    <a:lnTo>
                      <a:pt x="399" y="273"/>
                    </a:lnTo>
                    <a:lnTo>
                      <a:pt x="399" y="33"/>
                    </a:lnTo>
                    <a:lnTo>
                      <a:pt x="399" y="33"/>
                    </a:lnTo>
                    <a:lnTo>
                      <a:pt x="399" y="26"/>
                    </a:lnTo>
                    <a:lnTo>
                      <a:pt x="396" y="21"/>
                    </a:lnTo>
                    <a:lnTo>
                      <a:pt x="394" y="15"/>
                    </a:lnTo>
                    <a:lnTo>
                      <a:pt x="390" y="10"/>
                    </a:lnTo>
                    <a:lnTo>
                      <a:pt x="385" y="6"/>
                    </a:lnTo>
                    <a:lnTo>
                      <a:pt x="380" y="3"/>
                    </a:lnTo>
                    <a:lnTo>
                      <a:pt x="373" y="2"/>
                    </a:lnTo>
                    <a:lnTo>
                      <a:pt x="368" y="0"/>
                    </a:lnTo>
                    <a:lnTo>
                      <a:pt x="304" y="0"/>
                    </a:lnTo>
                    <a:lnTo>
                      <a:pt x="304" y="22"/>
                    </a:lnTo>
                    <a:lnTo>
                      <a:pt x="349" y="22"/>
                    </a:lnTo>
                    <a:lnTo>
                      <a:pt x="349" y="22"/>
                    </a:lnTo>
                    <a:lnTo>
                      <a:pt x="354" y="22"/>
                    </a:lnTo>
                    <a:lnTo>
                      <a:pt x="360" y="25"/>
                    </a:lnTo>
                    <a:lnTo>
                      <a:pt x="364" y="26"/>
                    </a:lnTo>
                    <a:lnTo>
                      <a:pt x="368" y="30"/>
                    </a:lnTo>
                    <a:lnTo>
                      <a:pt x="371" y="34"/>
                    </a:lnTo>
                    <a:lnTo>
                      <a:pt x="373" y="38"/>
                    </a:lnTo>
                    <a:lnTo>
                      <a:pt x="375" y="42"/>
                    </a:lnTo>
                    <a:lnTo>
                      <a:pt x="376" y="48"/>
                    </a:lnTo>
                    <a:lnTo>
                      <a:pt x="376" y="256"/>
                    </a:lnTo>
                    <a:lnTo>
                      <a:pt x="376" y="256"/>
                    </a:lnTo>
                    <a:lnTo>
                      <a:pt x="375" y="262"/>
                    </a:lnTo>
                    <a:lnTo>
                      <a:pt x="373" y="267"/>
                    </a:lnTo>
                    <a:lnTo>
                      <a:pt x="371" y="271"/>
                    </a:lnTo>
                    <a:lnTo>
                      <a:pt x="368" y="275"/>
                    </a:lnTo>
                    <a:lnTo>
                      <a:pt x="364" y="278"/>
                    </a:lnTo>
                    <a:lnTo>
                      <a:pt x="360" y="281"/>
                    </a:lnTo>
                    <a:lnTo>
                      <a:pt x="354" y="282"/>
                    </a:lnTo>
                    <a:lnTo>
                      <a:pt x="349" y="282"/>
                    </a:lnTo>
                    <a:lnTo>
                      <a:pt x="304" y="282"/>
                    </a:lnTo>
                    <a:lnTo>
                      <a:pt x="304" y="304"/>
                    </a:lnTo>
                    <a:lnTo>
                      <a:pt x="368" y="304"/>
                    </a:lnTo>
                    <a:lnTo>
                      <a:pt x="368" y="304"/>
                    </a:lnTo>
                    <a:close/>
                    <a:moveTo>
                      <a:pt x="304" y="264"/>
                    </a:moveTo>
                    <a:lnTo>
                      <a:pt x="304" y="256"/>
                    </a:lnTo>
                    <a:lnTo>
                      <a:pt x="337" y="256"/>
                    </a:lnTo>
                    <a:lnTo>
                      <a:pt x="337" y="243"/>
                    </a:lnTo>
                    <a:lnTo>
                      <a:pt x="304" y="243"/>
                    </a:lnTo>
                    <a:lnTo>
                      <a:pt x="304" y="41"/>
                    </a:lnTo>
                    <a:lnTo>
                      <a:pt x="337" y="41"/>
                    </a:lnTo>
                    <a:lnTo>
                      <a:pt x="337" y="41"/>
                    </a:lnTo>
                    <a:lnTo>
                      <a:pt x="341" y="41"/>
                    </a:lnTo>
                    <a:lnTo>
                      <a:pt x="345" y="42"/>
                    </a:lnTo>
                    <a:lnTo>
                      <a:pt x="352" y="46"/>
                    </a:lnTo>
                    <a:lnTo>
                      <a:pt x="357" y="53"/>
                    </a:lnTo>
                    <a:lnTo>
                      <a:pt x="357" y="57"/>
                    </a:lnTo>
                    <a:lnTo>
                      <a:pt x="358" y="61"/>
                    </a:lnTo>
                    <a:lnTo>
                      <a:pt x="358" y="243"/>
                    </a:lnTo>
                    <a:lnTo>
                      <a:pt x="358" y="243"/>
                    </a:lnTo>
                    <a:lnTo>
                      <a:pt x="357" y="247"/>
                    </a:lnTo>
                    <a:lnTo>
                      <a:pt x="357" y="251"/>
                    </a:lnTo>
                    <a:lnTo>
                      <a:pt x="352" y="258"/>
                    </a:lnTo>
                    <a:lnTo>
                      <a:pt x="345" y="262"/>
                    </a:lnTo>
                    <a:lnTo>
                      <a:pt x="341" y="263"/>
                    </a:lnTo>
                    <a:lnTo>
                      <a:pt x="337" y="264"/>
                    </a:lnTo>
                    <a:lnTo>
                      <a:pt x="304" y="264"/>
                    </a:lnTo>
                    <a:close/>
                    <a:moveTo>
                      <a:pt x="304" y="0"/>
                    </a:moveTo>
                    <a:lnTo>
                      <a:pt x="254" y="0"/>
                    </a:lnTo>
                    <a:lnTo>
                      <a:pt x="254" y="22"/>
                    </a:lnTo>
                    <a:lnTo>
                      <a:pt x="304" y="22"/>
                    </a:lnTo>
                    <a:lnTo>
                      <a:pt x="304" y="0"/>
                    </a:lnTo>
                    <a:lnTo>
                      <a:pt x="304" y="0"/>
                    </a:lnTo>
                    <a:close/>
                    <a:moveTo>
                      <a:pt x="254" y="304"/>
                    </a:moveTo>
                    <a:lnTo>
                      <a:pt x="304" y="304"/>
                    </a:lnTo>
                    <a:lnTo>
                      <a:pt x="304" y="282"/>
                    </a:lnTo>
                    <a:lnTo>
                      <a:pt x="254" y="282"/>
                    </a:lnTo>
                    <a:lnTo>
                      <a:pt x="254" y="304"/>
                    </a:lnTo>
                    <a:lnTo>
                      <a:pt x="254" y="304"/>
                    </a:lnTo>
                    <a:close/>
                    <a:moveTo>
                      <a:pt x="304" y="41"/>
                    </a:moveTo>
                    <a:lnTo>
                      <a:pt x="304" y="243"/>
                    </a:lnTo>
                    <a:lnTo>
                      <a:pt x="270" y="243"/>
                    </a:lnTo>
                    <a:lnTo>
                      <a:pt x="270" y="256"/>
                    </a:lnTo>
                    <a:lnTo>
                      <a:pt x="304" y="256"/>
                    </a:lnTo>
                    <a:lnTo>
                      <a:pt x="304" y="264"/>
                    </a:lnTo>
                    <a:lnTo>
                      <a:pt x="254" y="264"/>
                    </a:lnTo>
                    <a:lnTo>
                      <a:pt x="254" y="183"/>
                    </a:lnTo>
                    <a:lnTo>
                      <a:pt x="254" y="183"/>
                    </a:lnTo>
                    <a:lnTo>
                      <a:pt x="257" y="183"/>
                    </a:lnTo>
                    <a:lnTo>
                      <a:pt x="257" y="183"/>
                    </a:lnTo>
                    <a:lnTo>
                      <a:pt x="265" y="179"/>
                    </a:lnTo>
                    <a:lnTo>
                      <a:pt x="272" y="174"/>
                    </a:lnTo>
                    <a:lnTo>
                      <a:pt x="272" y="174"/>
                    </a:lnTo>
                    <a:lnTo>
                      <a:pt x="277" y="167"/>
                    </a:lnTo>
                    <a:lnTo>
                      <a:pt x="281" y="159"/>
                    </a:lnTo>
                    <a:lnTo>
                      <a:pt x="281" y="159"/>
                    </a:lnTo>
                    <a:lnTo>
                      <a:pt x="281" y="151"/>
                    </a:lnTo>
                    <a:lnTo>
                      <a:pt x="281" y="151"/>
                    </a:lnTo>
                    <a:lnTo>
                      <a:pt x="281" y="143"/>
                    </a:lnTo>
                    <a:lnTo>
                      <a:pt x="281" y="143"/>
                    </a:lnTo>
                    <a:lnTo>
                      <a:pt x="278" y="137"/>
                    </a:lnTo>
                    <a:lnTo>
                      <a:pt x="274" y="133"/>
                    </a:lnTo>
                    <a:lnTo>
                      <a:pt x="274" y="133"/>
                    </a:lnTo>
                    <a:lnTo>
                      <a:pt x="269" y="130"/>
                    </a:lnTo>
                    <a:lnTo>
                      <a:pt x="262" y="129"/>
                    </a:lnTo>
                    <a:lnTo>
                      <a:pt x="262" y="129"/>
                    </a:lnTo>
                    <a:lnTo>
                      <a:pt x="268" y="122"/>
                    </a:lnTo>
                    <a:lnTo>
                      <a:pt x="272" y="116"/>
                    </a:lnTo>
                    <a:lnTo>
                      <a:pt x="272" y="116"/>
                    </a:lnTo>
                    <a:lnTo>
                      <a:pt x="273" y="109"/>
                    </a:lnTo>
                    <a:lnTo>
                      <a:pt x="273" y="102"/>
                    </a:lnTo>
                    <a:lnTo>
                      <a:pt x="273" y="102"/>
                    </a:lnTo>
                    <a:lnTo>
                      <a:pt x="270" y="97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0" y="90"/>
                    </a:lnTo>
                    <a:lnTo>
                      <a:pt x="254" y="90"/>
                    </a:lnTo>
                    <a:lnTo>
                      <a:pt x="254" y="41"/>
                    </a:lnTo>
                    <a:lnTo>
                      <a:pt x="304" y="41"/>
                    </a:lnTo>
                    <a:lnTo>
                      <a:pt x="304" y="41"/>
                    </a:lnTo>
                    <a:close/>
                    <a:moveTo>
                      <a:pt x="254" y="175"/>
                    </a:moveTo>
                    <a:lnTo>
                      <a:pt x="254" y="175"/>
                    </a:lnTo>
                    <a:lnTo>
                      <a:pt x="254" y="175"/>
                    </a:lnTo>
                    <a:lnTo>
                      <a:pt x="254" y="175"/>
                    </a:lnTo>
                    <a:lnTo>
                      <a:pt x="257" y="174"/>
                    </a:lnTo>
                    <a:lnTo>
                      <a:pt x="260" y="171"/>
                    </a:lnTo>
                    <a:lnTo>
                      <a:pt x="264" y="166"/>
                    </a:lnTo>
                    <a:lnTo>
                      <a:pt x="264" y="166"/>
                    </a:lnTo>
                    <a:lnTo>
                      <a:pt x="265" y="159"/>
                    </a:lnTo>
                    <a:lnTo>
                      <a:pt x="264" y="151"/>
                    </a:lnTo>
                    <a:lnTo>
                      <a:pt x="264" y="151"/>
                    </a:lnTo>
                    <a:lnTo>
                      <a:pt x="260" y="143"/>
                    </a:lnTo>
                    <a:lnTo>
                      <a:pt x="257" y="140"/>
                    </a:lnTo>
                    <a:lnTo>
                      <a:pt x="254" y="137"/>
                    </a:lnTo>
                    <a:lnTo>
                      <a:pt x="254" y="175"/>
                    </a:lnTo>
                    <a:lnTo>
                      <a:pt x="254" y="175"/>
                    </a:lnTo>
                    <a:close/>
                    <a:moveTo>
                      <a:pt x="254" y="124"/>
                    </a:moveTo>
                    <a:lnTo>
                      <a:pt x="254" y="124"/>
                    </a:lnTo>
                    <a:lnTo>
                      <a:pt x="257" y="117"/>
                    </a:lnTo>
                    <a:lnTo>
                      <a:pt x="258" y="109"/>
                    </a:lnTo>
                    <a:lnTo>
                      <a:pt x="258" y="109"/>
                    </a:lnTo>
                    <a:lnTo>
                      <a:pt x="257" y="103"/>
                    </a:lnTo>
                    <a:lnTo>
                      <a:pt x="257" y="103"/>
                    </a:lnTo>
                    <a:lnTo>
                      <a:pt x="255" y="99"/>
                    </a:lnTo>
                    <a:lnTo>
                      <a:pt x="254" y="98"/>
                    </a:lnTo>
                    <a:lnTo>
                      <a:pt x="254" y="98"/>
                    </a:lnTo>
                    <a:lnTo>
                      <a:pt x="254" y="97"/>
                    </a:lnTo>
                    <a:lnTo>
                      <a:pt x="254" y="124"/>
                    </a:lnTo>
                    <a:close/>
                    <a:moveTo>
                      <a:pt x="254" y="0"/>
                    </a:moveTo>
                    <a:lnTo>
                      <a:pt x="200" y="0"/>
                    </a:lnTo>
                    <a:lnTo>
                      <a:pt x="200" y="22"/>
                    </a:lnTo>
                    <a:lnTo>
                      <a:pt x="254" y="22"/>
                    </a:lnTo>
                    <a:lnTo>
                      <a:pt x="254" y="0"/>
                    </a:lnTo>
                    <a:lnTo>
                      <a:pt x="254" y="0"/>
                    </a:lnTo>
                    <a:close/>
                    <a:moveTo>
                      <a:pt x="200" y="304"/>
                    </a:moveTo>
                    <a:lnTo>
                      <a:pt x="254" y="304"/>
                    </a:lnTo>
                    <a:lnTo>
                      <a:pt x="254" y="282"/>
                    </a:lnTo>
                    <a:lnTo>
                      <a:pt x="200" y="282"/>
                    </a:lnTo>
                    <a:lnTo>
                      <a:pt x="200" y="304"/>
                    </a:lnTo>
                    <a:lnTo>
                      <a:pt x="200" y="304"/>
                    </a:lnTo>
                    <a:close/>
                    <a:moveTo>
                      <a:pt x="254" y="41"/>
                    </a:moveTo>
                    <a:lnTo>
                      <a:pt x="254" y="90"/>
                    </a:lnTo>
                    <a:lnTo>
                      <a:pt x="254" y="90"/>
                    </a:lnTo>
                    <a:lnTo>
                      <a:pt x="246" y="91"/>
                    </a:lnTo>
                    <a:lnTo>
                      <a:pt x="246" y="91"/>
                    </a:lnTo>
                    <a:lnTo>
                      <a:pt x="241" y="93"/>
                    </a:lnTo>
                    <a:lnTo>
                      <a:pt x="236" y="95"/>
                    </a:lnTo>
                    <a:lnTo>
                      <a:pt x="232" y="99"/>
                    </a:lnTo>
                    <a:lnTo>
                      <a:pt x="230" y="103"/>
                    </a:lnTo>
                    <a:lnTo>
                      <a:pt x="230" y="103"/>
                    </a:lnTo>
                    <a:lnTo>
                      <a:pt x="227" y="107"/>
                    </a:lnTo>
                    <a:lnTo>
                      <a:pt x="226" y="111"/>
                    </a:lnTo>
                    <a:lnTo>
                      <a:pt x="226" y="117"/>
                    </a:lnTo>
                    <a:lnTo>
                      <a:pt x="226" y="121"/>
                    </a:lnTo>
                    <a:lnTo>
                      <a:pt x="226" y="121"/>
                    </a:lnTo>
                    <a:lnTo>
                      <a:pt x="228" y="125"/>
                    </a:lnTo>
                    <a:lnTo>
                      <a:pt x="231" y="129"/>
                    </a:lnTo>
                    <a:lnTo>
                      <a:pt x="235" y="132"/>
                    </a:lnTo>
                    <a:lnTo>
                      <a:pt x="241" y="134"/>
                    </a:lnTo>
                    <a:lnTo>
                      <a:pt x="241" y="134"/>
                    </a:lnTo>
                    <a:lnTo>
                      <a:pt x="232" y="141"/>
                    </a:lnTo>
                    <a:lnTo>
                      <a:pt x="230" y="144"/>
                    </a:lnTo>
                    <a:lnTo>
                      <a:pt x="227" y="148"/>
                    </a:lnTo>
                    <a:lnTo>
                      <a:pt x="227" y="148"/>
                    </a:lnTo>
                    <a:lnTo>
                      <a:pt x="226" y="158"/>
                    </a:lnTo>
                    <a:lnTo>
                      <a:pt x="226" y="166"/>
                    </a:lnTo>
                    <a:lnTo>
                      <a:pt x="226" y="166"/>
                    </a:lnTo>
                    <a:lnTo>
                      <a:pt x="227" y="171"/>
                    </a:lnTo>
                    <a:lnTo>
                      <a:pt x="230" y="174"/>
                    </a:lnTo>
                    <a:lnTo>
                      <a:pt x="232" y="178"/>
                    </a:lnTo>
                    <a:lnTo>
                      <a:pt x="236" y="181"/>
                    </a:lnTo>
                    <a:lnTo>
                      <a:pt x="236" y="181"/>
                    </a:lnTo>
                    <a:lnTo>
                      <a:pt x="241" y="182"/>
                    </a:lnTo>
                    <a:lnTo>
                      <a:pt x="245" y="183"/>
                    </a:lnTo>
                    <a:lnTo>
                      <a:pt x="254" y="183"/>
                    </a:lnTo>
                    <a:lnTo>
                      <a:pt x="254" y="264"/>
                    </a:lnTo>
                    <a:lnTo>
                      <a:pt x="200" y="264"/>
                    </a:lnTo>
                    <a:lnTo>
                      <a:pt x="200" y="186"/>
                    </a:lnTo>
                    <a:lnTo>
                      <a:pt x="201" y="186"/>
                    </a:lnTo>
                    <a:lnTo>
                      <a:pt x="200" y="171"/>
                    </a:lnTo>
                    <a:lnTo>
                      <a:pt x="216" y="167"/>
                    </a:lnTo>
                    <a:lnTo>
                      <a:pt x="215" y="153"/>
                    </a:lnTo>
                    <a:lnTo>
                      <a:pt x="200" y="158"/>
                    </a:lnTo>
                    <a:lnTo>
                      <a:pt x="200" y="145"/>
                    </a:lnTo>
                    <a:lnTo>
                      <a:pt x="200" y="41"/>
                    </a:lnTo>
                    <a:lnTo>
                      <a:pt x="254" y="41"/>
                    </a:lnTo>
                    <a:lnTo>
                      <a:pt x="254" y="41"/>
                    </a:lnTo>
                    <a:close/>
                    <a:moveTo>
                      <a:pt x="254" y="97"/>
                    </a:moveTo>
                    <a:lnTo>
                      <a:pt x="254" y="97"/>
                    </a:lnTo>
                    <a:lnTo>
                      <a:pt x="251" y="97"/>
                    </a:lnTo>
                    <a:lnTo>
                      <a:pt x="249" y="97"/>
                    </a:lnTo>
                    <a:lnTo>
                      <a:pt x="249" y="97"/>
                    </a:lnTo>
                    <a:lnTo>
                      <a:pt x="245" y="99"/>
                    </a:lnTo>
                    <a:lnTo>
                      <a:pt x="242" y="103"/>
                    </a:lnTo>
                    <a:lnTo>
                      <a:pt x="242" y="103"/>
                    </a:lnTo>
                    <a:lnTo>
                      <a:pt x="241" y="109"/>
                    </a:lnTo>
                    <a:lnTo>
                      <a:pt x="241" y="114"/>
                    </a:lnTo>
                    <a:lnTo>
                      <a:pt x="241" y="114"/>
                    </a:lnTo>
                    <a:lnTo>
                      <a:pt x="242" y="118"/>
                    </a:lnTo>
                    <a:lnTo>
                      <a:pt x="245" y="122"/>
                    </a:lnTo>
                    <a:lnTo>
                      <a:pt x="247" y="125"/>
                    </a:lnTo>
                    <a:lnTo>
                      <a:pt x="251" y="128"/>
                    </a:lnTo>
                    <a:lnTo>
                      <a:pt x="251" y="128"/>
                    </a:lnTo>
                    <a:lnTo>
                      <a:pt x="254" y="124"/>
                    </a:lnTo>
                    <a:lnTo>
                      <a:pt x="254" y="97"/>
                    </a:lnTo>
                    <a:lnTo>
                      <a:pt x="254" y="97"/>
                    </a:lnTo>
                    <a:close/>
                    <a:moveTo>
                      <a:pt x="254" y="137"/>
                    </a:moveTo>
                    <a:lnTo>
                      <a:pt x="254" y="137"/>
                    </a:lnTo>
                    <a:lnTo>
                      <a:pt x="251" y="136"/>
                    </a:lnTo>
                    <a:lnTo>
                      <a:pt x="251" y="136"/>
                    </a:lnTo>
                    <a:lnTo>
                      <a:pt x="247" y="141"/>
                    </a:lnTo>
                    <a:lnTo>
                      <a:pt x="245" y="147"/>
                    </a:lnTo>
                    <a:lnTo>
                      <a:pt x="243" y="152"/>
                    </a:lnTo>
                    <a:lnTo>
                      <a:pt x="243" y="159"/>
                    </a:lnTo>
                    <a:lnTo>
                      <a:pt x="243" y="159"/>
                    </a:lnTo>
                    <a:lnTo>
                      <a:pt x="243" y="164"/>
                    </a:lnTo>
                    <a:lnTo>
                      <a:pt x="243" y="164"/>
                    </a:lnTo>
                    <a:lnTo>
                      <a:pt x="246" y="170"/>
                    </a:lnTo>
                    <a:lnTo>
                      <a:pt x="249" y="172"/>
                    </a:lnTo>
                    <a:lnTo>
                      <a:pt x="249" y="172"/>
                    </a:lnTo>
                    <a:lnTo>
                      <a:pt x="251" y="174"/>
                    </a:lnTo>
                    <a:lnTo>
                      <a:pt x="254" y="175"/>
                    </a:lnTo>
                    <a:lnTo>
                      <a:pt x="254" y="137"/>
                    </a:lnTo>
                    <a:close/>
                    <a:moveTo>
                      <a:pt x="200" y="0"/>
                    </a:moveTo>
                    <a:lnTo>
                      <a:pt x="135" y="0"/>
                    </a:lnTo>
                    <a:lnTo>
                      <a:pt x="135" y="22"/>
                    </a:lnTo>
                    <a:lnTo>
                      <a:pt x="200" y="22"/>
                    </a:lnTo>
                    <a:lnTo>
                      <a:pt x="200" y="0"/>
                    </a:lnTo>
                    <a:lnTo>
                      <a:pt x="200" y="0"/>
                    </a:lnTo>
                    <a:close/>
                    <a:moveTo>
                      <a:pt x="135" y="304"/>
                    </a:moveTo>
                    <a:lnTo>
                      <a:pt x="200" y="304"/>
                    </a:lnTo>
                    <a:lnTo>
                      <a:pt x="200" y="282"/>
                    </a:lnTo>
                    <a:lnTo>
                      <a:pt x="135" y="282"/>
                    </a:lnTo>
                    <a:lnTo>
                      <a:pt x="135" y="304"/>
                    </a:lnTo>
                    <a:lnTo>
                      <a:pt x="135" y="304"/>
                    </a:lnTo>
                    <a:close/>
                    <a:moveTo>
                      <a:pt x="200" y="41"/>
                    </a:moveTo>
                    <a:lnTo>
                      <a:pt x="200" y="145"/>
                    </a:lnTo>
                    <a:lnTo>
                      <a:pt x="200" y="143"/>
                    </a:lnTo>
                    <a:lnTo>
                      <a:pt x="186" y="145"/>
                    </a:lnTo>
                    <a:lnTo>
                      <a:pt x="186" y="160"/>
                    </a:lnTo>
                    <a:lnTo>
                      <a:pt x="171" y="164"/>
                    </a:lnTo>
                    <a:lnTo>
                      <a:pt x="173" y="178"/>
                    </a:lnTo>
                    <a:lnTo>
                      <a:pt x="188" y="174"/>
                    </a:lnTo>
                    <a:lnTo>
                      <a:pt x="188" y="190"/>
                    </a:lnTo>
                    <a:lnTo>
                      <a:pt x="200" y="186"/>
                    </a:lnTo>
                    <a:lnTo>
                      <a:pt x="200" y="264"/>
                    </a:lnTo>
                    <a:lnTo>
                      <a:pt x="135" y="264"/>
                    </a:lnTo>
                    <a:lnTo>
                      <a:pt x="135" y="214"/>
                    </a:lnTo>
                    <a:lnTo>
                      <a:pt x="135" y="214"/>
                    </a:lnTo>
                    <a:lnTo>
                      <a:pt x="139" y="213"/>
                    </a:lnTo>
                    <a:lnTo>
                      <a:pt x="139" y="213"/>
                    </a:lnTo>
                    <a:lnTo>
                      <a:pt x="144" y="210"/>
                    </a:lnTo>
                    <a:lnTo>
                      <a:pt x="150" y="208"/>
                    </a:lnTo>
                    <a:lnTo>
                      <a:pt x="155" y="202"/>
                    </a:lnTo>
                    <a:lnTo>
                      <a:pt x="158" y="197"/>
                    </a:lnTo>
                    <a:lnTo>
                      <a:pt x="158" y="197"/>
                    </a:lnTo>
                    <a:lnTo>
                      <a:pt x="161" y="190"/>
                    </a:lnTo>
                    <a:lnTo>
                      <a:pt x="162" y="183"/>
                    </a:lnTo>
                    <a:lnTo>
                      <a:pt x="162" y="176"/>
                    </a:lnTo>
                    <a:lnTo>
                      <a:pt x="162" y="170"/>
                    </a:lnTo>
                    <a:lnTo>
                      <a:pt x="162" y="170"/>
                    </a:lnTo>
                    <a:lnTo>
                      <a:pt x="158" y="163"/>
                    </a:lnTo>
                    <a:lnTo>
                      <a:pt x="154" y="158"/>
                    </a:lnTo>
                    <a:lnTo>
                      <a:pt x="154" y="158"/>
                    </a:lnTo>
                    <a:lnTo>
                      <a:pt x="148" y="153"/>
                    </a:lnTo>
                    <a:lnTo>
                      <a:pt x="148" y="153"/>
                    </a:lnTo>
                    <a:lnTo>
                      <a:pt x="144" y="153"/>
                    </a:lnTo>
                    <a:lnTo>
                      <a:pt x="139" y="155"/>
                    </a:lnTo>
                    <a:lnTo>
                      <a:pt x="139" y="155"/>
                    </a:lnTo>
                    <a:lnTo>
                      <a:pt x="135" y="156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36" y="126"/>
                    </a:lnTo>
                    <a:lnTo>
                      <a:pt x="136" y="126"/>
                    </a:lnTo>
                    <a:lnTo>
                      <a:pt x="139" y="126"/>
                    </a:lnTo>
                    <a:lnTo>
                      <a:pt x="140" y="128"/>
                    </a:lnTo>
                    <a:lnTo>
                      <a:pt x="140" y="128"/>
                    </a:lnTo>
                    <a:lnTo>
                      <a:pt x="143" y="129"/>
                    </a:lnTo>
                    <a:lnTo>
                      <a:pt x="143" y="132"/>
                    </a:lnTo>
                    <a:lnTo>
                      <a:pt x="143" y="132"/>
                    </a:lnTo>
                    <a:lnTo>
                      <a:pt x="143" y="134"/>
                    </a:lnTo>
                    <a:lnTo>
                      <a:pt x="143" y="136"/>
                    </a:lnTo>
                    <a:lnTo>
                      <a:pt x="143" y="136"/>
                    </a:lnTo>
                    <a:lnTo>
                      <a:pt x="147" y="134"/>
                    </a:lnTo>
                    <a:lnTo>
                      <a:pt x="150" y="132"/>
                    </a:lnTo>
                    <a:lnTo>
                      <a:pt x="150" y="132"/>
                    </a:lnTo>
                    <a:lnTo>
                      <a:pt x="151" y="129"/>
                    </a:lnTo>
                    <a:lnTo>
                      <a:pt x="151" y="125"/>
                    </a:lnTo>
                    <a:lnTo>
                      <a:pt x="151" y="125"/>
                    </a:lnTo>
                    <a:lnTo>
                      <a:pt x="150" y="122"/>
                    </a:lnTo>
                    <a:lnTo>
                      <a:pt x="146" y="120"/>
                    </a:lnTo>
                    <a:lnTo>
                      <a:pt x="146" y="120"/>
                    </a:lnTo>
                    <a:lnTo>
                      <a:pt x="140" y="120"/>
                    </a:lnTo>
                    <a:lnTo>
                      <a:pt x="135" y="120"/>
                    </a:lnTo>
                    <a:lnTo>
                      <a:pt x="135" y="120"/>
                    </a:lnTo>
                    <a:lnTo>
                      <a:pt x="135" y="41"/>
                    </a:lnTo>
                    <a:lnTo>
                      <a:pt x="200" y="41"/>
                    </a:lnTo>
                    <a:lnTo>
                      <a:pt x="200" y="41"/>
                    </a:lnTo>
                    <a:close/>
                    <a:moveTo>
                      <a:pt x="135" y="204"/>
                    </a:moveTo>
                    <a:lnTo>
                      <a:pt x="135" y="204"/>
                    </a:lnTo>
                    <a:lnTo>
                      <a:pt x="138" y="204"/>
                    </a:lnTo>
                    <a:lnTo>
                      <a:pt x="138" y="204"/>
                    </a:lnTo>
                    <a:lnTo>
                      <a:pt x="140" y="202"/>
                    </a:lnTo>
                    <a:lnTo>
                      <a:pt x="143" y="199"/>
                    </a:lnTo>
                    <a:lnTo>
                      <a:pt x="146" y="197"/>
                    </a:lnTo>
                    <a:lnTo>
                      <a:pt x="147" y="193"/>
                    </a:lnTo>
                    <a:lnTo>
                      <a:pt x="147" y="193"/>
                    </a:lnTo>
                    <a:lnTo>
                      <a:pt x="150" y="185"/>
                    </a:lnTo>
                    <a:lnTo>
                      <a:pt x="148" y="175"/>
                    </a:lnTo>
                    <a:lnTo>
                      <a:pt x="148" y="175"/>
                    </a:lnTo>
                    <a:lnTo>
                      <a:pt x="147" y="170"/>
                    </a:lnTo>
                    <a:lnTo>
                      <a:pt x="144" y="167"/>
                    </a:lnTo>
                    <a:lnTo>
                      <a:pt x="142" y="164"/>
                    </a:lnTo>
                    <a:lnTo>
                      <a:pt x="139" y="164"/>
                    </a:lnTo>
                    <a:lnTo>
                      <a:pt x="139" y="164"/>
                    </a:lnTo>
                    <a:lnTo>
                      <a:pt x="136" y="166"/>
                    </a:lnTo>
                    <a:lnTo>
                      <a:pt x="135" y="168"/>
                    </a:lnTo>
                    <a:lnTo>
                      <a:pt x="135" y="204"/>
                    </a:lnTo>
                    <a:close/>
                    <a:moveTo>
                      <a:pt x="135" y="0"/>
                    </a:moveTo>
                    <a:lnTo>
                      <a:pt x="32" y="0"/>
                    </a:lnTo>
                    <a:lnTo>
                      <a:pt x="32" y="0"/>
                    </a:lnTo>
                    <a:lnTo>
                      <a:pt x="25" y="2"/>
                    </a:lnTo>
                    <a:lnTo>
                      <a:pt x="20" y="3"/>
                    </a:lnTo>
                    <a:lnTo>
                      <a:pt x="14" y="6"/>
                    </a:lnTo>
                    <a:lnTo>
                      <a:pt x="9" y="10"/>
                    </a:lnTo>
                    <a:lnTo>
                      <a:pt x="5" y="15"/>
                    </a:lnTo>
                    <a:lnTo>
                      <a:pt x="2" y="21"/>
                    </a:lnTo>
                    <a:lnTo>
                      <a:pt x="1" y="26"/>
                    </a:lnTo>
                    <a:lnTo>
                      <a:pt x="0" y="33"/>
                    </a:lnTo>
                    <a:lnTo>
                      <a:pt x="0" y="273"/>
                    </a:lnTo>
                    <a:lnTo>
                      <a:pt x="0" y="273"/>
                    </a:lnTo>
                    <a:lnTo>
                      <a:pt x="1" y="279"/>
                    </a:lnTo>
                    <a:lnTo>
                      <a:pt x="2" y="285"/>
                    </a:lnTo>
                    <a:lnTo>
                      <a:pt x="5" y="290"/>
                    </a:lnTo>
                    <a:lnTo>
                      <a:pt x="9" y="294"/>
                    </a:lnTo>
                    <a:lnTo>
                      <a:pt x="14" y="298"/>
                    </a:lnTo>
                    <a:lnTo>
                      <a:pt x="20" y="302"/>
                    </a:lnTo>
                    <a:lnTo>
                      <a:pt x="25" y="304"/>
                    </a:lnTo>
                    <a:lnTo>
                      <a:pt x="32" y="304"/>
                    </a:lnTo>
                    <a:lnTo>
                      <a:pt x="135" y="304"/>
                    </a:lnTo>
                    <a:lnTo>
                      <a:pt x="135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50" y="282"/>
                    </a:lnTo>
                    <a:lnTo>
                      <a:pt x="44" y="282"/>
                    </a:lnTo>
                    <a:lnTo>
                      <a:pt x="40" y="281"/>
                    </a:lnTo>
                    <a:lnTo>
                      <a:pt x="35" y="278"/>
                    </a:lnTo>
                    <a:lnTo>
                      <a:pt x="32" y="275"/>
                    </a:lnTo>
                    <a:lnTo>
                      <a:pt x="28" y="271"/>
                    </a:lnTo>
                    <a:lnTo>
                      <a:pt x="25" y="267"/>
                    </a:lnTo>
                    <a:lnTo>
                      <a:pt x="24" y="262"/>
                    </a:lnTo>
                    <a:lnTo>
                      <a:pt x="24" y="256"/>
                    </a:lnTo>
                    <a:lnTo>
                      <a:pt x="24" y="48"/>
                    </a:lnTo>
                    <a:lnTo>
                      <a:pt x="24" y="48"/>
                    </a:lnTo>
                    <a:lnTo>
                      <a:pt x="24" y="42"/>
                    </a:lnTo>
                    <a:lnTo>
                      <a:pt x="25" y="38"/>
                    </a:lnTo>
                    <a:lnTo>
                      <a:pt x="28" y="34"/>
                    </a:lnTo>
                    <a:lnTo>
                      <a:pt x="32" y="30"/>
                    </a:lnTo>
                    <a:lnTo>
                      <a:pt x="35" y="26"/>
                    </a:lnTo>
                    <a:lnTo>
                      <a:pt x="40" y="25"/>
                    </a:lnTo>
                    <a:lnTo>
                      <a:pt x="44" y="22"/>
                    </a:lnTo>
                    <a:lnTo>
                      <a:pt x="50" y="22"/>
                    </a:lnTo>
                    <a:lnTo>
                      <a:pt x="135" y="22"/>
                    </a:lnTo>
                    <a:lnTo>
                      <a:pt x="135" y="0"/>
                    </a:lnTo>
                    <a:lnTo>
                      <a:pt x="135" y="0"/>
                    </a:lnTo>
                    <a:close/>
                    <a:moveTo>
                      <a:pt x="135" y="41"/>
                    </a:moveTo>
                    <a:lnTo>
                      <a:pt x="135" y="120"/>
                    </a:lnTo>
                    <a:lnTo>
                      <a:pt x="135" y="120"/>
                    </a:lnTo>
                    <a:lnTo>
                      <a:pt x="130" y="122"/>
                    </a:lnTo>
                    <a:lnTo>
                      <a:pt x="124" y="125"/>
                    </a:lnTo>
                    <a:lnTo>
                      <a:pt x="120" y="129"/>
                    </a:lnTo>
                    <a:lnTo>
                      <a:pt x="116" y="133"/>
                    </a:lnTo>
                    <a:lnTo>
                      <a:pt x="116" y="133"/>
                    </a:lnTo>
                    <a:lnTo>
                      <a:pt x="112" y="139"/>
                    </a:lnTo>
                    <a:lnTo>
                      <a:pt x="111" y="144"/>
                    </a:lnTo>
                    <a:lnTo>
                      <a:pt x="106" y="159"/>
                    </a:lnTo>
                    <a:lnTo>
                      <a:pt x="106" y="159"/>
                    </a:lnTo>
                    <a:lnTo>
                      <a:pt x="106" y="175"/>
                    </a:lnTo>
                    <a:lnTo>
                      <a:pt x="106" y="175"/>
                    </a:lnTo>
                    <a:lnTo>
                      <a:pt x="108" y="185"/>
                    </a:lnTo>
                    <a:lnTo>
                      <a:pt x="109" y="194"/>
                    </a:lnTo>
                    <a:lnTo>
                      <a:pt x="111" y="195"/>
                    </a:lnTo>
                    <a:lnTo>
                      <a:pt x="111" y="195"/>
                    </a:lnTo>
                    <a:lnTo>
                      <a:pt x="113" y="205"/>
                    </a:lnTo>
                    <a:lnTo>
                      <a:pt x="113" y="205"/>
                    </a:lnTo>
                    <a:lnTo>
                      <a:pt x="117" y="209"/>
                    </a:lnTo>
                    <a:lnTo>
                      <a:pt x="121" y="213"/>
                    </a:lnTo>
                    <a:lnTo>
                      <a:pt x="128" y="214"/>
                    </a:lnTo>
                    <a:lnTo>
                      <a:pt x="135" y="214"/>
                    </a:lnTo>
                    <a:lnTo>
                      <a:pt x="135" y="264"/>
                    </a:lnTo>
                    <a:lnTo>
                      <a:pt x="62" y="264"/>
                    </a:lnTo>
                    <a:lnTo>
                      <a:pt x="62" y="264"/>
                    </a:lnTo>
                    <a:lnTo>
                      <a:pt x="58" y="263"/>
                    </a:lnTo>
                    <a:lnTo>
                      <a:pt x="54" y="262"/>
                    </a:lnTo>
                    <a:lnTo>
                      <a:pt x="47" y="258"/>
                    </a:lnTo>
                    <a:lnTo>
                      <a:pt x="43" y="251"/>
                    </a:lnTo>
                    <a:lnTo>
                      <a:pt x="41" y="247"/>
                    </a:lnTo>
                    <a:lnTo>
                      <a:pt x="41" y="243"/>
                    </a:lnTo>
                    <a:lnTo>
                      <a:pt x="41" y="61"/>
                    </a:lnTo>
                    <a:lnTo>
                      <a:pt x="41" y="61"/>
                    </a:lnTo>
                    <a:lnTo>
                      <a:pt x="41" y="57"/>
                    </a:lnTo>
                    <a:lnTo>
                      <a:pt x="43" y="53"/>
                    </a:lnTo>
                    <a:lnTo>
                      <a:pt x="47" y="46"/>
                    </a:lnTo>
                    <a:lnTo>
                      <a:pt x="54" y="42"/>
                    </a:lnTo>
                    <a:lnTo>
                      <a:pt x="58" y="41"/>
                    </a:lnTo>
                    <a:lnTo>
                      <a:pt x="62" y="41"/>
                    </a:lnTo>
                    <a:lnTo>
                      <a:pt x="135" y="41"/>
                    </a:lnTo>
                    <a:lnTo>
                      <a:pt x="135" y="41"/>
                    </a:lnTo>
                    <a:close/>
                    <a:moveTo>
                      <a:pt x="135" y="128"/>
                    </a:moveTo>
                    <a:lnTo>
                      <a:pt x="135" y="156"/>
                    </a:lnTo>
                    <a:lnTo>
                      <a:pt x="135" y="156"/>
                    </a:lnTo>
                    <a:lnTo>
                      <a:pt x="130" y="160"/>
                    </a:lnTo>
                    <a:lnTo>
                      <a:pt x="130" y="160"/>
                    </a:lnTo>
                    <a:lnTo>
                      <a:pt x="127" y="166"/>
                    </a:lnTo>
                    <a:lnTo>
                      <a:pt x="127" y="171"/>
                    </a:lnTo>
                    <a:lnTo>
                      <a:pt x="127" y="171"/>
                    </a:lnTo>
                    <a:lnTo>
                      <a:pt x="128" y="174"/>
                    </a:lnTo>
                    <a:lnTo>
                      <a:pt x="131" y="176"/>
                    </a:lnTo>
                    <a:lnTo>
                      <a:pt x="131" y="176"/>
                    </a:lnTo>
                    <a:lnTo>
                      <a:pt x="132" y="171"/>
                    </a:lnTo>
                    <a:lnTo>
                      <a:pt x="135" y="168"/>
                    </a:lnTo>
                    <a:lnTo>
                      <a:pt x="135" y="204"/>
                    </a:lnTo>
                    <a:lnTo>
                      <a:pt x="135" y="204"/>
                    </a:lnTo>
                    <a:lnTo>
                      <a:pt x="131" y="202"/>
                    </a:lnTo>
                    <a:lnTo>
                      <a:pt x="131" y="202"/>
                    </a:lnTo>
                    <a:lnTo>
                      <a:pt x="128" y="199"/>
                    </a:lnTo>
                    <a:lnTo>
                      <a:pt x="127" y="194"/>
                    </a:lnTo>
                    <a:lnTo>
                      <a:pt x="127" y="194"/>
                    </a:lnTo>
                    <a:lnTo>
                      <a:pt x="124" y="181"/>
                    </a:lnTo>
                    <a:lnTo>
                      <a:pt x="124" y="181"/>
                    </a:lnTo>
                    <a:lnTo>
                      <a:pt x="123" y="163"/>
                    </a:lnTo>
                    <a:lnTo>
                      <a:pt x="123" y="163"/>
                    </a:lnTo>
                    <a:lnTo>
                      <a:pt x="123" y="148"/>
                    </a:lnTo>
                    <a:lnTo>
                      <a:pt x="127" y="137"/>
                    </a:lnTo>
                    <a:lnTo>
                      <a:pt x="127" y="137"/>
                    </a:lnTo>
                    <a:lnTo>
                      <a:pt x="131" y="130"/>
                    </a:lnTo>
                    <a:lnTo>
                      <a:pt x="135" y="128"/>
                    </a:lnTo>
                    <a:lnTo>
                      <a:pt x="135" y="12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0" name="Freeform 175"/>
              <p:cNvSpPr>
                <a:spLocks noEditPoints="1"/>
              </p:cNvSpPr>
              <p:nvPr/>
            </p:nvSpPr>
            <p:spPr bwMode="auto">
              <a:xfrm>
                <a:off x="6480152" y="3657949"/>
                <a:ext cx="169225" cy="226006"/>
              </a:xfrm>
              <a:custGeom>
                <a:avLst/>
                <a:gdLst>
                  <a:gd name="T0" fmla="*/ 125 w 137"/>
                  <a:gd name="T1" fmla="*/ 55 h 191"/>
                  <a:gd name="T2" fmla="*/ 126 w 137"/>
                  <a:gd name="T3" fmla="*/ 51 h 191"/>
                  <a:gd name="T4" fmla="*/ 133 w 137"/>
                  <a:gd name="T5" fmla="*/ 34 h 191"/>
                  <a:gd name="T6" fmla="*/ 136 w 137"/>
                  <a:gd name="T7" fmla="*/ 29 h 191"/>
                  <a:gd name="T8" fmla="*/ 137 w 137"/>
                  <a:gd name="T9" fmla="*/ 21 h 191"/>
                  <a:gd name="T10" fmla="*/ 136 w 137"/>
                  <a:gd name="T11" fmla="*/ 13 h 191"/>
                  <a:gd name="T12" fmla="*/ 132 w 137"/>
                  <a:gd name="T13" fmla="*/ 6 h 191"/>
                  <a:gd name="T14" fmla="*/ 128 w 137"/>
                  <a:gd name="T15" fmla="*/ 4 h 191"/>
                  <a:gd name="T16" fmla="*/ 116 w 137"/>
                  <a:gd name="T17" fmla="*/ 0 h 191"/>
                  <a:gd name="T18" fmla="*/ 103 w 137"/>
                  <a:gd name="T19" fmla="*/ 4 h 191"/>
                  <a:gd name="T20" fmla="*/ 113 w 137"/>
                  <a:gd name="T21" fmla="*/ 39 h 191"/>
                  <a:gd name="T22" fmla="*/ 103 w 137"/>
                  <a:gd name="T23" fmla="*/ 59 h 191"/>
                  <a:gd name="T24" fmla="*/ 110 w 137"/>
                  <a:gd name="T25" fmla="*/ 48 h 191"/>
                  <a:gd name="T26" fmla="*/ 110 w 137"/>
                  <a:gd name="T27" fmla="*/ 42 h 191"/>
                  <a:gd name="T28" fmla="*/ 120 w 137"/>
                  <a:gd name="T29" fmla="*/ 48 h 191"/>
                  <a:gd name="T30" fmla="*/ 121 w 137"/>
                  <a:gd name="T31" fmla="*/ 52 h 191"/>
                  <a:gd name="T32" fmla="*/ 121 w 137"/>
                  <a:gd name="T33" fmla="*/ 57 h 191"/>
                  <a:gd name="T34" fmla="*/ 103 w 137"/>
                  <a:gd name="T35" fmla="*/ 89 h 191"/>
                  <a:gd name="T36" fmla="*/ 97 w 137"/>
                  <a:gd name="T37" fmla="*/ 93 h 191"/>
                  <a:gd name="T38" fmla="*/ 99 w 137"/>
                  <a:gd name="T39" fmla="*/ 92 h 191"/>
                  <a:gd name="T40" fmla="*/ 103 w 137"/>
                  <a:gd name="T41" fmla="*/ 89 h 191"/>
                  <a:gd name="T42" fmla="*/ 101 w 137"/>
                  <a:gd name="T43" fmla="*/ 85 h 191"/>
                  <a:gd name="T44" fmla="*/ 99 w 137"/>
                  <a:gd name="T45" fmla="*/ 86 h 191"/>
                  <a:gd name="T46" fmla="*/ 95 w 137"/>
                  <a:gd name="T47" fmla="*/ 88 h 191"/>
                  <a:gd name="T48" fmla="*/ 84 w 137"/>
                  <a:gd name="T49" fmla="*/ 81 h 191"/>
                  <a:gd name="T50" fmla="*/ 84 w 137"/>
                  <a:gd name="T51" fmla="*/ 81 h 191"/>
                  <a:gd name="T52" fmla="*/ 90 w 137"/>
                  <a:gd name="T53" fmla="*/ 78 h 191"/>
                  <a:gd name="T54" fmla="*/ 103 w 137"/>
                  <a:gd name="T55" fmla="*/ 34 h 191"/>
                  <a:gd name="T56" fmla="*/ 88 w 137"/>
                  <a:gd name="T57" fmla="*/ 23 h 191"/>
                  <a:gd name="T58" fmla="*/ 80 w 137"/>
                  <a:gd name="T59" fmla="*/ 25 h 191"/>
                  <a:gd name="T60" fmla="*/ 57 w 137"/>
                  <a:gd name="T61" fmla="*/ 59 h 191"/>
                  <a:gd name="T62" fmla="*/ 57 w 137"/>
                  <a:gd name="T63" fmla="*/ 66 h 191"/>
                  <a:gd name="T64" fmla="*/ 22 w 137"/>
                  <a:gd name="T65" fmla="*/ 153 h 191"/>
                  <a:gd name="T66" fmla="*/ 26 w 137"/>
                  <a:gd name="T67" fmla="*/ 154 h 191"/>
                  <a:gd name="T68" fmla="*/ 29 w 137"/>
                  <a:gd name="T69" fmla="*/ 155 h 191"/>
                  <a:gd name="T70" fmla="*/ 29 w 137"/>
                  <a:gd name="T71" fmla="*/ 162 h 191"/>
                  <a:gd name="T72" fmla="*/ 33 w 137"/>
                  <a:gd name="T73" fmla="*/ 161 h 191"/>
                  <a:gd name="T74" fmla="*/ 38 w 137"/>
                  <a:gd name="T75" fmla="*/ 162 h 191"/>
                  <a:gd name="T76" fmla="*/ 40 w 137"/>
                  <a:gd name="T77" fmla="*/ 163 h 191"/>
                  <a:gd name="T78" fmla="*/ 41 w 137"/>
                  <a:gd name="T79" fmla="*/ 169 h 191"/>
                  <a:gd name="T80" fmla="*/ 38 w 137"/>
                  <a:gd name="T81" fmla="*/ 173 h 191"/>
                  <a:gd name="T82" fmla="*/ 22 w 137"/>
                  <a:gd name="T83" fmla="*/ 182 h 191"/>
                  <a:gd name="T84" fmla="*/ 41 w 137"/>
                  <a:gd name="T85" fmla="*/ 176 h 191"/>
                  <a:gd name="T86" fmla="*/ 103 w 137"/>
                  <a:gd name="T87" fmla="*/ 29 h 191"/>
                  <a:gd name="T88" fmla="*/ 97 w 137"/>
                  <a:gd name="T89" fmla="*/ 9 h 191"/>
                  <a:gd name="T90" fmla="*/ 103 w 137"/>
                  <a:gd name="T91" fmla="*/ 4 h 191"/>
                  <a:gd name="T92" fmla="*/ 22 w 137"/>
                  <a:gd name="T93" fmla="*/ 117 h 191"/>
                  <a:gd name="T94" fmla="*/ 2 w 137"/>
                  <a:gd name="T95" fmla="*/ 191 h 191"/>
                  <a:gd name="T96" fmla="*/ 22 w 137"/>
                  <a:gd name="T97" fmla="*/ 180 h 191"/>
                  <a:gd name="T98" fmla="*/ 5 w 137"/>
                  <a:gd name="T99" fmla="*/ 174 h 191"/>
                  <a:gd name="T100" fmla="*/ 5 w 137"/>
                  <a:gd name="T101" fmla="*/ 150 h 191"/>
                  <a:gd name="T102" fmla="*/ 6 w 137"/>
                  <a:gd name="T103" fmla="*/ 149 h 191"/>
                  <a:gd name="T104" fmla="*/ 10 w 137"/>
                  <a:gd name="T105" fmla="*/ 146 h 191"/>
                  <a:gd name="T106" fmla="*/ 15 w 137"/>
                  <a:gd name="T107" fmla="*/ 146 h 191"/>
                  <a:gd name="T108" fmla="*/ 17 w 137"/>
                  <a:gd name="T109" fmla="*/ 149 h 191"/>
                  <a:gd name="T110" fmla="*/ 18 w 137"/>
                  <a:gd name="T111" fmla="*/ 155 h 191"/>
                  <a:gd name="T112" fmla="*/ 19 w 137"/>
                  <a:gd name="T113" fmla="*/ 154 h 191"/>
                  <a:gd name="T114" fmla="*/ 22 w 137"/>
                  <a:gd name="T115" fmla="*/ 11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37" h="191">
                    <a:moveTo>
                      <a:pt x="103" y="89"/>
                    </a:moveTo>
                    <a:lnTo>
                      <a:pt x="125" y="55"/>
                    </a:lnTo>
                    <a:lnTo>
                      <a:pt x="125" y="55"/>
                    </a:lnTo>
                    <a:lnTo>
                      <a:pt x="126" y="51"/>
                    </a:lnTo>
                    <a:lnTo>
                      <a:pt x="125" y="47"/>
                    </a:lnTo>
                    <a:lnTo>
                      <a:pt x="133" y="34"/>
                    </a:lnTo>
                    <a:lnTo>
                      <a:pt x="133" y="34"/>
                    </a:lnTo>
                    <a:lnTo>
                      <a:pt x="136" y="29"/>
                    </a:lnTo>
                    <a:lnTo>
                      <a:pt x="137" y="25"/>
                    </a:lnTo>
                    <a:lnTo>
                      <a:pt x="137" y="21"/>
                    </a:lnTo>
                    <a:lnTo>
                      <a:pt x="137" y="17"/>
                    </a:lnTo>
                    <a:lnTo>
                      <a:pt x="136" y="13"/>
                    </a:lnTo>
                    <a:lnTo>
                      <a:pt x="135" y="9"/>
                    </a:lnTo>
                    <a:lnTo>
                      <a:pt x="132" y="6"/>
                    </a:lnTo>
                    <a:lnTo>
                      <a:pt x="128" y="4"/>
                    </a:lnTo>
                    <a:lnTo>
                      <a:pt x="128" y="4"/>
                    </a:lnTo>
                    <a:lnTo>
                      <a:pt x="121" y="0"/>
                    </a:lnTo>
                    <a:lnTo>
                      <a:pt x="116" y="0"/>
                    </a:lnTo>
                    <a:lnTo>
                      <a:pt x="109" y="1"/>
                    </a:lnTo>
                    <a:lnTo>
                      <a:pt x="103" y="4"/>
                    </a:lnTo>
                    <a:lnTo>
                      <a:pt x="103" y="29"/>
                    </a:lnTo>
                    <a:lnTo>
                      <a:pt x="113" y="39"/>
                    </a:lnTo>
                    <a:lnTo>
                      <a:pt x="103" y="34"/>
                    </a:lnTo>
                    <a:lnTo>
                      <a:pt x="103" y="59"/>
                    </a:lnTo>
                    <a:lnTo>
                      <a:pt x="110" y="48"/>
                    </a:lnTo>
                    <a:lnTo>
                      <a:pt x="110" y="48"/>
                    </a:lnTo>
                    <a:lnTo>
                      <a:pt x="110" y="46"/>
                    </a:lnTo>
                    <a:lnTo>
                      <a:pt x="110" y="42"/>
                    </a:lnTo>
                    <a:lnTo>
                      <a:pt x="120" y="48"/>
                    </a:lnTo>
                    <a:lnTo>
                      <a:pt x="120" y="48"/>
                    </a:lnTo>
                    <a:lnTo>
                      <a:pt x="121" y="50"/>
                    </a:lnTo>
                    <a:lnTo>
                      <a:pt x="121" y="52"/>
                    </a:lnTo>
                    <a:lnTo>
                      <a:pt x="121" y="54"/>
                    </a:lnTo>
                    <a:lnTo>
                      <a:pt x="121" y="57"/>
                    </a:lnTo>
                    <a:lnTo>
                      <a:pt x="103" y="82"/>
                    </a:lnTo>
                    <a:lnTo>
                      <a:pt x="103" y="89"/>
                    </a:lnTo>
                    <a:close/>
                    <a:moveTo>
                      <a:pt x="41" y="176"/>
                    </a:moveTo>
                    <a:lnTo>
                      <a:pt x="97" y="93"/>
                    </a:lnTo>
                    <a:lnTo>
                      <a:pt x="97" y="93"/>
                    </a:lnTo>
                    <a:lnTo>
                      <a:pt x="99" y="92"/>
                    </a:lnTo>
                    <a:lnTo>
                      <a:pt x="102" y="89"/>
                    </a:lnTo>
                    <a:lnTo>
                      <a:pt x="103" y="89"/>
                    </a:lnTo>
                    <a:lnTo>
                      <a:pt x="103" y="82"/>
                    </a:lnTo>
                    <a:lnTo>
                      <a:pt x="101" y="85"/>
                    </a:lnTo>
                    <a:lnTo>
                      <a:pt x="101" y="85"/>
                    </a:lnTo>
                    <a:lnTo>
                      <a:pt x="99" y="86"/>
                    </a:lnTo>
                    <a:lnTo>
                      <a:pt x="98" y="88"/>
                    </a:lnTo>
                    <a:lnTo>
                      <a:pt x="95" y="88"/>
                    </a:lnTo>
                    <a:lnTo>
                      <a:pt x="94" y="86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4" y="81"/>
                    </a:lnTo>
                    <a:lnTo>
                      <a:pt x="87" y="80"/>
                    </a:lnTo>
                    <a:lnTo>
                      <a:pt x="90" y="78"/>
                    </a:lnTo>
                    <a:lnTo>
                      <a:pt x="103" y="59"/>
                    </a:lnTo>
                    <a:lnTo>
                      <a:pt x="103" y="34"/>
                    </a:lnTo>
                    <a:lnTo>
                      <a:pt x="88" y="23"/>
                    </a:lnTo>
                    <a:lnTo>
                      <a:pt x="88" y="23"/>
                    </a:lnTo>
                    <a:lnTo>
                      <a:pt x="83" y="23"/>
                    </a:lnTo>
                    <a:lnTo>
                      <a:pt x="80" y="25"/>
                    </a:lnTo>
                    <a:lnTo>
                      <a:pt x="57" y="59"/>
                    </a:lnTo>
                    <a:lnTo>
                      <a:pt x="57" y="59"/>
                    </a:lnTo>
                    <a:lnTo>
                      <a:pt x="56" y="63"/>
                    </a:lnTo>
                    <a:lnTo>
                      <a:pt x="57" y="66"/>
                    </a:lnTo>
                    <a:lnTo>
                      <a:pt x="22" y="117"/>
                    </a:lnTo>
                    <a:lnTo>
                      <a:pt x="22" y="153"/>
                    </a:lnTo>
                    <a:lnTo>
                      <a:pt x="22" y="153"/>
                    </a:lnTo>
                    <a:lnTo>
                      <a:pt x="26" y="154"/>
                    </a:lnTo>
                    <a:lnTo>
                      <a:pt x="26" y="154"/>
                    </a:lnTo>
                    <a:lnTo>
                      <a:pt x="29" y="155"/>
                    </a:lnTo>
                    <a:lnTo>
                      <a:pt x="29" y="158"/>
                    </a:lnTo>
                    <a:lnTo>
                      <a:pt x="29" y="162"/>
                    </a:lnTo>
                    <a:lnTo>
                      <a:pt x="29" y="162"/>
                    </a:lnTo>
                    <a:lnTo>
                      <a:pt x="33" y="161"/>
                    </a:lnTo>
                    <a:lnTo>
                      <a:pt x="36" y="161"/>
                    </a:lnTo>
                    <a:lnTo>
                      <a:pt x="38" y="162"/>
                    </a:lnTo>
                    <a:lnTo>
                      <a:pt x="38" y="162"/>
                    </a:lnTo>
                    <a:lnTo>
                      <a:pt x="40" y="163"/>
                    </a:lnTo>
                    <a:lnTo>
                      <a:pt x="41" y="166"/>
                    </a:lnTo>
                    <a:lnTo>
                      <a:pt x="41" y="169"/>
                    </a:lnTo>
                    <a:lnTo>
                      <a:pt x="40" y="172"/>
                    </a:lnTo>
                    <a:lnTo>
                      <a:pt x="38" y="173"/>
                    </a:lnTo>
                    <a:lnTo>
                      <a:pt x="22" y="180"/>
                    </a:lnTo>
                    <a:lnTo>
                      <a:pt x="22" y="182"/>
                    </a:lnTo>
                    <a:lnTo>
                      <a:pt x="41" y="176"/>
                    </a:lnTo>
                    <a:lnTo>
                      <a:pt x="41" y="176"/>
                    </a:lnTo>
                    <a:close/>
                    <a:moveTo>
                      <a:pt x="103" y="4"/>
                    </a:moveTo>
                    <a:lnTo>
                      <a:pt x="103" y="29"/>
                    </a:lnTo>
                    <a:lnTo>
                      <a:pt x="91" y="17"/>
                    </a:lnTo>
                    <a:lnTo>
                      <a:pt x="97" y="9"/>
                    </a:lnTo>
                    <a:lnTo>
                      <a:pt x="97" y="9"/>
                    </a:lnTo>
                    <a:lnTo>
                      <a:pt x="103" y="4"/>
                    </a:lnTo>
                    <a:lnTo>
                      <a:pt x="103" y="4"/>
                    </a:lnTo>
                    <a:close/>
                    <a:moveTo>
                      <a:pt x="22" y="117"/>
                    </a:moveTo>
                    <a:lnTo>
                      <a:pt x="0" y="150"/>
                    </a:lnTo>
                    <a:lnTo>
                      <a:pt x="2" y="191"/>
                    </a:lnTo>
                    <a:lnTo>
                      <a:pt x="22" y="182"/>
                    </a:lnTo>
                    <a:lnTo>
                      <a:pt x="22" y="180"/>
                    </a:lnTo>
                    <a:lnTo>
                      <a:pt x="17" y="182"/>
                    </a:lnTo>
                    <a:lnTo>
                      <a:pt x="5" y="174"/>
                    </a:lnTo>
                    <a:lnTo>
                      <a:pt x="5" y="150"/>
                    </a:lnTo>
                    <a:lnTo>
                      <a:pt x="5" y="150"/>
                    </a:lnTo>
                    <a:lnTo>
                      <a:pt x="6" y="149"/>
                    </a:lnTo>
                    <a:lnTo>
                      <a:pt x="6" y="149"/>
                    </a:lnTo>
                    <a:lnTo>
                      <a:pt x="7" y="146"/>
                    </a:lnTo>
                    <a:lnTo>
                      <a:pt x="10" y="146"/>
                    </a:lnTo>
                    <a:lnTo>
                      <a:pt x="13" y="146"/>
                    </a:lnTo>
                    <a:lnTo>
                      <a:pt x="15" y="146"/>
                    </a:lnTo>
                    <a:lnTo>
                      <a:pt x="15" y="146"/>
                    </a:lnTo>
                    <a:lnTo>
                      <a:pt x="17" y="149"/>
                    </a:lnTo>
                    <a:lnTo>
                      <a:pt x="18" y="150"/>
                    </a:lnTo>
                    <a:lnTo>
                      <a:pt x="18" y="155"/>
                    </a:lnTo>
                    <a:lnTo>
                      <a:pt x="18" y="155"/>
                    </a:lnTo>
                    <a:lnTo>
                      <a:pt x="19" y="154"/>
                    </a:lnTo>
                    <a:lnTo>
                      <a:pt x="22" y="153"/>
                    </a:lnTo>
                    <a:lnTo>
                      <a:pt x="22" y="11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1" name="Freeform 176"/>
              <p:cNvSpPr>
                <a:spLocks noEditPoints="1"/>
              </p:cNvSpPr>
              <p:nvPr/>
            </p:nvSpPr>
            <p:spPr bwMode="auto">
              <a:xfrm>
                <a:off x="5107827" y="2477035"/>
                <a:ext cx="217398" cy="226006"/>
              </a:xfrm>
              <a:custGeom>
                <a:avLst/>
                <a:gdLst>
                  <a:gd name="T0" fmla="*/ 138 w 176"/>
                  <a:gd name="T1" fmla="*/ 88 h 191"/>
                  <a:gd name="T2" fmla="*/ 132 w 176"/>
                  <a:gd name="T3" fmla="*/ 138 h 191"/>
                  <a:gd name="T4" fmla="*/ 150 w 176"/>
                  <a:gd name="T5" fmla="*/ 143 h 191"/>
                  <a:gd name="T6" fmla="*/ 147 w 176"/>
                  <a:gd name="T7" fmla="*/ 151 h 191"/>
                  <a:gd name="T8" fmla="*/ 132 w 176"/>
                  <a:gd name="T9" fmla="*/ 36 h 191"/>
                  <a:gd name="T10" fmla="*/ 150 w 176"/>
                  <a:gd name="T11" fmla="*/ 26 h 191"/>
                  <a:gd name="T12" fmla="*/ 135 w 176"/>
                  <a:gd name="T13" fmla="*/ 47 h 191"/>
                  <a:gd name="T14" fmla="*/ 146 w 176"/>
                  <a:gd name="T15" fmla="*/ 88 h 191"/>
                  <a:gd name="T16" fmla="*/ 174 w 176"/>
                  <a:gd name="T17" fmla="*/ 85 h 191"/>
                  <a:gd name="T18" fmla="*/ 150 w 176"/>
                  <a:gd name="T19" fmla="*/ 92 h 191"/>
                  <a:gd name="T20" fmla="*/ 88 w 176"/>
                  <a:gd name="T21" fmla="*/ 39 h 191"/>
                  <a:gd name="T22" fmla="*/ 115 w 176"/>
                  <a:gd name="T23" fmla="*/ 46 h 191"/>
                  <a:gd name="T24" fmla="*/ 132 w 176"/>
                  <a:gd name="T25" fmla="*/ 109 h 191"/>
                  <a:gd name="T26" fmla="*/ 115 w 176"/>
                  <a:gd name="T27" fmla="*/ 128 h 191"/>
                  <a:gd name="T28" fmla="*/ 111 w 176"/>
                  <a:gd name="T29" fmla="*/ 180 h 191"/>
                  <a:gd name="T30" fmla="*/ 90 w 176"/>
                  <a:gd name="T31" fmla="*/ 191 h 191"/>
                  <a:gd name="T32" fmla="*/ 105 w 176"/>
                  <a:gd name="T33" fmla="*/ 126 h 191"/>
                  <a:gd name="T34" fmla="*/ 122 w 176"/>
                  <a:gd name="T35" fmla="*/ 107 h 191"/>
                  <a:gd name="T36" fmla="*/ 124 w 176"/>
                  <a:gd name="T37" fmla="*/ 73 h 191"/>
                  <a:gd name="T38" fmla="*/ 104 w 176"/>
                  <a:gd name="T39" fmla="*/ 51 h 191"/>
                  <a:gd name="T40" fmla="*/ 88 w 176"/>
                  <a:gd name="T41" fmla="*/ 39 h 191"/>
                  <a:gd name="T42" fmla="*/ 127 w 176"/>
                  <a:gd name="T43" fmla="*/ 43 h 191"/>
                  <a:gd name="T44" fmla="*/ 132 w 176"/>
                  <a:gd name="T45" fmla="*/ 36 h 191"/>
                  <a:gd name="T46" fmla="*/ 128 w 176"/>
                  <a:gd name="T47" fmla="*/ 128 h 191"/>
                  <a:gd name="T48" fmla="*/ 132 w 176"/>
                  <a:gd name="T49" fmla="*/ 127 h 191"/>
                  <a:gd name="T50" fmla="*/ 92 w 176"/>
                  <a:gd name="T51" fmla="*/ 1 h 191"/>
                  <a:gd name="T52" fmla="*/ 88 w 176"/>
                  <a:gd name="T53" fmla="*/ 30 h 191"/>
                  <a:gd name="T54" fmla="*/ 80 w 176"/>
                  <a:gd name="T55" fmla="*/ 191 h 191"/>
                  <a:gd name="T56" fmla="*/ 62 w 176"/>
                  <a:gd name="T57" fmla="*/ 176 h 191"/>
                  <a:gd name="T58" fmla="*/ 55 w 176"/>
                  <a:gd name="T59" fmla="*/ 124 h 191"/>
                  <a:gd name="T60" fmla="*/ 44 w 176"/>
                  <a:gd name="T61" fmla="*/ 67 h 191"/>
                  <a:gd name="T62" fmla="*/ 67 w 176"/>
                  <a:gd name="T63" fmla="*/ 43 h 191"/>
                  <a:gd name="T64" fmla="*/ 88 w 176"/>
                  <a:gd name="T65" fmla="*/ 49 h 191"/>
                  <a:gd name="T66" fmla="*/ 61 w 176"/>
                  <a:gd name="T67" fmla="*/ 61 h 191"/>
                  <a:gd name="T68" fmla="*/ 50 w 176"/>
                  <a:gd name="T69" fmla="*/ 88 h 191"/>
                  <a:gd name="T70" fmla="*/ 69 w 176"/>
                  <a:gd name="T71" fmla="*/ 120 h 191"/>
                  <a:gd name="T72" fmla="*/ 88 w 176"/>
                  <a:gd name="T73" fmla="*/ 147 h 191"/>
                  <a:gd name="T74" fmla="*/ 88 w 176"/>
                  <a:gd name="T75" fmla="*/ 30 h 191"/>
                  <a:gd name="T76" fmla="*/ 84 w 176"/>
                  <a:gd name="T77" fmla="*/ 26 h 191"/>
                  <a:gd name="T78" fmla="*/ 88 w 176"/>
                  <a:gd name="T79" fmla="*/ 0 h 191"/>
                  <a:gd name="T80" fmla="*/ 47 w 176"/>
                  <a:gd name="T81" fmla="*/ 135 h 191"/>
                  <a:gd name="T82" fmla="*/ 44 w 176"/>
                  <a:gd name="T83" fmla="*/ 138 h 191"/>
                  <a:gd name="T84" fmla="*/ 47 w 176"/>
                  <a:gd name="T85" fmla="*/ 47 h 191"/>
                  <a:gd name="T86" fmla="*/ 44 w 176"/>
                  <a:gd name="T87" fmla="*/ 108 h 191"/>
                  <a:gd name="T88" fmla="*/ 40 w 176"/>
                  <a:gd name="T89" fmla="*/ 77 h 191"/>
                  <a:gd name="T90" fmla="*/ 44 w 176"/>
                  <a:gd name="T91" fmla="*/ 49 h 191"/>
                  <a:gd name="T92" fmla="*/ 25 w 176"/>
                  <a:gd name="T93" fmla="*/ 31 h 191"/>
                  <a:gd name="T94" fmla="*/ 32 w 176"/>
                  <a:gd name="T95" fmla="*/ 26 h 191"/>
                  <a:gd name="T96" fmla="*/ 32 w 176"/>
                  <a:gd name="T97" fmla="*/ 150 h 191"/>
                  <a:gd name="T98" fmla="*/ 24 w 176"/>
                  <a:gd name="T99" fmla="*/ 147 h 191"/>
                  <a:gd name="T100" fmla="*/ 44 w 176"/>
                  <a:gd name="T101" fmla="*/ 127 h 191"/>
                  <a:gd name="T102" fmla="*/ 25 w 176"/>
                  <a:gd name="T103" fmla="*/ 84 h 191"/>
                  <a:gd name="T104" fmla="*/ 25 w 176"/>
                  <a:gd name="T105" fmla="*/ 92 h 191"/>
                  <a:gd name="T106" fmla="*/ 0 w 176"/>
                  <a:gd name="T107" fmla="*/ 88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76" h="191">
                    <a:moveTo>
                      <a:pt x="132" y="66"/>
                    </a:moveTo>
                    <a:lnTo>
                      <a:pt x="132" y="66"/>
                    </a:lnTo>
                    <a:lnTo>
                      <a:pt x="136" y="77"/>
                    </a:lnTo>
                    <a:lnTo>
                      <a:pt x="138" y="88"/>
                    </a:lnTo>
                    <a:lnTo>
                      <a:pt x="138" y="88"/>
                    </a:lnTo>
                    <a:lnTo>
                      <a:pt x="136" y="99"/>
                    </a:lnTo>
                    <a:lnTo>
                      <a:pt x="132" y="109"/>
                    </a:lnTo>
                    <a:lnTo>
                      <a:pt x="132" y="66"/>
                    </a:lnTo>
                    <a:lnTo>
                      <a:pt x="132" y="66"/>
                    </a:lnTo>
                    <a:close/>
                    <a:moveTo>
                      <a:pt x="132" y="138"/>
                    </a:moveTo>
                    <a:lnTo>
                      <a:pt x="132" y="127"/>
                    </a:lnTo>
                    <a:lnTo>
                      <a:pt x="132" y="127"/>
                    </a:lnTo>
                    <a:lnTo>
                      <a:pt x="135" y="128"/>
                    </a:lnTo>
                    <a:lnTo>
                      <a:pt x="135" y="128"/>
                    </a:lnTo>
                    <a:lnTo>
                      <a:pt x="150" y="143"/>
                    </a:lnTo>
                    <a:lnTo>
                      <a:pt x="150" y="143"/>
                    </a:lnTo>
                    <a:lnTo>
                      <a:pt x="151" y="147"/>
                    </a:lnTo>
                    <a:lnTo>
                      <a:pt x="150" y="150"/>
                    </a:lnTo>
                    <a:lnTo>
                      <a:pt x="150" y="150"/>
                    </a:lnTo>
                    <a:lnTo>
                      <a:pt x="147" y="151"/>
                    </a:lnTo>
                    <a:lnTo>
                      <a:pt x="145" y="150"/>
                    </a:lnTo>
                    <a:lnTo>
                      <a:pt x="132" y="138"/>
                    </a:lnTo>
                    <a:lnTo>
                      <a:pt x="132" y="138"/>
                    </a:lnTo>
                    <a:close/>
                    <a:moveTo>
                      <a:pt x="132" y="49"/>
                    </a:moveTo>
                    <a:lnTo>
                      <a:pt x="132" y="36"/>
                    </a:lnTo>
                    <a:lnTo>
                      <a:pt x="145" y="26"/>
                    </a:lnTo>
                    <a:lnTo>
                      <a:pt x="145" y="26"/>
                    </a:lnTo>
                    <a:lnTo>
                      <a:pt x="147" y="24"/>
                    </a:lnTo>
                    <a:lnTo>
                      <a:pt x="150" y="26"/>
                    </a:lnTo>
                    <a:lnTo>
                      <a:pt x="150" y="26"/>
                    </a:lnTo>
                    <a:lnTo>
                      <a:pt x="151" y="28"/>
                    </a:lnTo>
                    <a:lnTo>
                      <a:pt x="150" y="31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5" y="47"/>
                    </a:lnTo>
                    <a:lnTo>
                      <a:pt x="132" y="49"/>
                    </a:lnTo>
                    <a:lnTo>
                      <a:pt x="132" y="49"/>
                    </a:lnTo>
                    <a:close/>
                    <a:moveTo>
                      <a:pt x="146" y="88"/>
                    </a:moveTo>
                    <a:lnTo>
                      <a:pt x="146" y="88"/>
                    </a:lnTo>
                    <a:lnTo>
                      <a:pt x="146" y="88"/>
                    </a:lnTo>
                    <a:lnTo>
                      <a:pt x="147" y="85"/>
                    </a:lnTo>
                    <a:lnTo>
                      <a:pt x="150" y="84"/>
                    </a:lnTo>
                    <a:lnTo>
                      <a:pt x="172" y="84"/>
                    </a:lnTo>
                    <a:lnTo>
                      <a:pt x="172" y="84"/>
                    </a:lnTo>
                    <a:lnTo>
                      <a:pt x="174" y="85"/>
                    </a:lnTo>
                    <a:lnTo>
                      <a:pt x="176" y="88"/>
                    </a:lnTo>
                    <a:lnTo>
                      <a:pt x="176" y="88"/>
                    </a:lnTo>
                    <a:lnTo>
                      <a:pt x="174" y="91"/>
                    </a:lnTo>
                    <a:lnTo>
                      <a:pt x="172" y="92"/>
                    </a:lnTo>
                    <a:lnTo>
                      <a:pt x="150" y="92"/>
                    </a:lnTo>
                    <a:lnTo>
                      <a:pt x="150" y="92"/>
                    </a:lnTo>
                    <a:lnTo>
                      <a:pt x="147" y="91"/>
                    </a:lnTo>
                    <a:lnTo>
                      <a:pt x="146" y="88"/>
                    </a:lnTo>
                    <a:lnTo>
                      <a:pt x="146" y="88"/>
                    </a:lnTo>
                    <a:close/>
                    <a:moveTo>
                      <a:pt x="88" y="39"/>
                    </a:moveTo>
                    <a:lnTo>
                      <a:pt x="88" y="39"/>
                    </a:lnTo>
                    <a:lnTo>
                      <a:pt x="96" y="39"/>
                    </a:lnTo>
                    <a:lnTo>
                      <a:pt x="103" y="40"/>
                    </a:lnTo>
                    <a:lnTo>
                      <a:pt x="108" y="43"/>
                    </a:lnTo>
                    <a:lnTo>
                      <a:pt x="115" y="46"/>
                    </a:lnTo>
                    <a:lnTo>
                      <a:pt x="120" y="50"/>
                    </a:lnTo>
                    <a:lnTo>
                      <a:pt x="124" y="55"/>
                    </a:lnTo>
                    <a:lnTo>
                      <a:pt x="128" y="61"/>
                    </a:lnTo>
                    <a:lnTo>
                      <a:pt x="132" y="66"/>
                    </a:lnTo>
                    <a:lnTo>
                      <a:pt x="132" y="109"/>
                    </a:lnTo>
                    <a:lnTo>
                      <a:pt x="132" y="109"/>
                    </a:lnTo>
                    <a:lnTo>
                      <a:pt x="128" y="115"/>
                    </a:lnTo>
                    <a:lnTo>
                      <a:pt x="124" y="120"/>
                    </a:lnTo>
                    <a:lnTo>
                      <a:pt x="120" y="124"/>
                    </a:lnTo>
                    <a:lnTo>
                      <a:pt x="115" y="128"/>
                    </a:lnTo>
                    <a:lnTo>
                      <a:pt x="115" y="166"/>
                    </a:lnTo>
                    <a:lnTo>
                      <a:pt x="115" y="166"/>
                    </a:lnTo>
                    <a:lnTo>
                      <a:pt x="115" y="172"/>
                    </a:lnTo>
                    <a:lnTo>
                      <a:pt x="113" y="176"/>
                    </a:lnTo>
                    <a:lnTo>
                      <a:pt x="111" y="180"/>
                    </a:lnTo>
                    <a:lnTo>
                      <a:pt x="108" y="184"/>
                    </a:lnTo>
                    <a:lnTo>
                      <a:pt x="104" y="187"/>
                    </a:lnTo>
                    <a:lnTo>
                      <a:pt x="100" y="189"/>
                    </a:lnTo>
                    <a:lnTo>
                      <a:pt x="96" y="191"/>
                    </a:lnTo>
                    <a:lnTo>
                      <a:pt x="90" y="191"/>
                    </a:lnTo>
                    <a:lnTo>
                      <a:pt x="88" y="191"/>
                    </a:lnTo>
                    <a:lnTo>
                      <a:pt x="88" y="147"/>
                    </a:lnTo>
                    <a:lnTo>
                      <a:pt x="105" y="147"/>
                    </a:lnTo>
                    <a:lnTo>
                      <a:pt x="105" y="126"/>
                    </a:lnTo>
                    <a:lnTo>
                      <a:pt x="105" y="126"/>
                    </a:lnTo>
                    <a:lnTo>
                      <a:pt x="105" y="123"/>
                    </a:lnTo>
                    <a:lnTo>
                      <a:pt x="108" y="122"/>
                    </a:lnTo>
                    <a:lnTo>
                      <a:pt x="108" y="122"/>
                    </a:lnTo>
                    <a:lnTo>
                      <a:pt x="115" y="115"/>
                    </a:lnTo>
                    <a:lnTo>
                      <a:pt x="122" y="107"/>
                    </a:lnTo>
                    <a:lnTo>
                      <a:pt x="126" y="99"/>
                    </a:lnTo>
                    <a:lnTo>
                      <a:pt x="127" y="88"/>
                    </a:lnTo>
                    <a:lnTo>
                      <a:pt x="127" y="88"/>
                    </a:lnTo>
                    <a:lnTo>
                      <a:pt x="126" y="80"/>
                    </a:lnTo>
                    <a:lnTo>
                      <a:pt x="124" y="73"/>
                    </a:lnTo>
                    <a:lnTo>
                      <a:pt x="120" y="66"/>
                    </a:lnTo>
                    <a:lnTo>
                      <a:pt x="116" y="61"/>
                    </a:lnTo>
                    <a:lnTo>
                      <a:pt x="116" y="61"/>
                    </a:lnTo>
                    <a:lnTo>
                      <a:pt x="109" y="55"/>
                    </a:lnTo>
                    <a:lnTo>
                      <a:pt x="104" y="51"/>
                    </a:lnTo>
                    <a:lnTo>
                      <a:pt x="96" y="50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8" y="39"/>
                    </a:lnTo>
                    <a:lnTo>
                      <a:pt x="88" y="39"/>
                    </a:lnTo>
                    <a:lnTo>
                      <a:pt x="88" y="39"/>
                    </a:lnTo>
                    <a:close/>
                    <a:moveTo>
                      <a:pt x="132" y="36"/>
                    </a:moveTo>
                    <a:lnTo>
                      <a:pt x="128" y="40"/>
                    </a:lnTo>
                    <a:lnTo>
                      <a:pt x="128" y="40"/>
                    </a:lnTo>
                    <a:lnTo>
                      <a:pt x="127" y="43"/>
                    </a:lnTo>
                    <a:lnTo>
                      <a:pt x="128" y="47"/>
                    </a:lnTo>
                    <a:lnTo>
                      <a:pt x="128" y="47"/>
                    </a:lnTo>
                    <a:lnTo>
                      <a:pt x="130" y="49"/>
                    </a:lnTo>
                    <a:lnTo>
                      <a:pt x="132" y="49"/>
                    </a:lnTo>
                    <a:lnTo>
                      <a:pt x="132" y="36"/>
                    </a:lnTo>
                    <a:lnTo>
                      <a:pt x="132" y="36"/>
                    </a:lnTo>
                    <a:close/>
                    <a:moveTo>
                      <a:pt x="132" y="127"/>
                    </a:moveTo>
                    <a:lnTo>
                      <a:pt x="132" y="127"/>
                    </a:lnTo>
                    <a:lnTo>
                      <a:pt x="130" y="127"/>
                    </a:lnTo>
                    <a:lnTo>
                      <a:pt x="128" y="128"/>
                    </a:lnTo>
                    <a:lnTo>
                      <a:pt x="128" y="128"/>
                    </a:lnTo>
                    <a:lnTo>
                      <a:pt x="127" y="131"/>
                    </a:lnTo>
                    <a:lnTo>
                      <a:pt x="128" y="135"/>
                    </a:lnTo>
                    <a:lnTo>
                      <a:pt x="132" y="138"/>
                    </a:lnTo>
                    <a:lnTo>
                      <a:pt x="132" y="127"/>
                    </a:lnTo>
                    <a:lnTo>
                      <a:pt x="132" y="127"/>
                    </a:lnTo>
                    <a:close/>
                    <a:moveTo>
                      <a:pt x="88" y="30"/>
                    </a:moveTo>
                    <a:lnTo>
                      <a:pt x="88" y="0"/>
                    </a:lnTo>
                    <a:lnTo>
                      <a:pt x="88" y="0"/>
                    </a:lnTo>
                    <a:lnTo>
                      <a:pt x="92" y="1"/>
                    </a:lnTo>
                    <a:lnTo>
                      <a:pt x="92" y="4"/>
                    </a:lnTo>
                    <a:lnTo>
                      <a:pt x="92" y="26"/>
                    </a:lnTo>
                    <a:lnTo>
                      <a:pt x="92" y="26"/>
                    </a:lnTo>
                    <a:lnTo>
                      <a:pt x="92" y="28"/>
                    </a:lnTo>
                    <a:lnTo>
                      <a:pt x="88" y="30"/>
                    </a:lnTo>
                    <a:lnTo>
                      <a:pt x="88" y="30"/>
                    </a:lnTo>
                    <a:close/>
                    <a:moveTo>
                      <a:pt x="88" y="191"/>
                    </a:moveTo>
                    <a:lnTo>
                      <a:pt x="85" y="191"/>
                    </a:lnTo>
                    <a:lnTo>
                      <a:pt x="85" y="191"/>
                    </a:lnTo>
                    <a:lnTo>
                      <a:pt x="80" y="191"/>
                    </a:lnTo>
                    <a:lnTo>
                      <a:pt x="76" y="189"/>
                    </a:lnTo>
                    <a:lnTo>
                      <a:pt x="71" y="187"/>
                    </a:lnTo>
                    <a:lnTo>
                      <a:pt x="67" y="184"/>
                    </a:lnTo>
                    <a:lnTo>
                      <a:pt x="65" y="180"/>
                    </a:lnTo>
                    <a:lnTo>
                      <a:pt x="62" y="176"/>
                    </a:lnTo>
                    <a:lnTo>
                      <a:pt x="61" y="172"/>
                    </a:lnTo>
                    <a:lnTo>
                      <a:pt x="61" y="166"/>
                    </a:lnTo>
                    <a:lnTo>
                      <a:pt x="61" y="128"/>
                    </a:lnTo>
                    <a:lnTo>
                      <a:pt x="61" y="128"/>
                    </a:lnTo>
                    <a:lnTo>
                      <a:pt x="55" y="124"/>
                    </a:lnTo>
                    <a:lnTo>
                      <a:pt x="51" y="119"/>
                    </a:lnTo>
                    <a:lnTo>
                      <a:pt x="47" y="114"/>
                    </a:lnTo>
                    <a:lnTo>
                      <a:pt x="44" y="108"/>
                    </a:lnTo>
                    <a:lnTo>
                      <a:pt x="44" y="67"/>
                    </a:lnTo>
                    <a:lnTo>
                      <a:pt x="44" y="67"/>
                    </a:lnTo>
                    <a:lnTo>
                      <a:pt x="47" y="61"/>
                    </a:lnTo>
                    <a:lnTo>
                      <a:pt x="51" y="55"/>
                    </a:lnTo>
                    <a:lnTo>
                      <a:pt x="57" y="51"/>
                    </a:lnTo>
                    <a:lnTo>
                      <a:pt x="62" y="47"/>
                    </a:lnTo>
                    <a:lnTo>
                      <a:pt x="67" y="43"/>
                    </a:lnTo>
                    <a:lnTo>
                      <a:pt x="74" y="40"/>
                    </a:lnTo>
                    <a:lnTo>
                      <a:pt x="81" y="39"/>
                    </a:lnTo>
                    <a:lnTo>
                      <a:pt x="88" y="39"/>
                    </a:lnTo>
                    <a:lnTo>
                      <a:pt x="88" y="49"/>
                    </a:lnTo>
                    <a:lnTo>
                      <a:pt x="88" y="49"/>
                    </a:lnTo>
                    <a:lnTo>
                      <a:pt x="81" y="50"/>
                    </a:lnTo>
                    <a:lnTo>
                      <a:pt x="73" y="51"/>
                    </a:lnTo>
                    <a:lnTo>
                      <a:pt x="66" y="55"/>
                    </a:lnTo>
                    <a:lnTo>
                      <a:pt x="61" y="61"/>
                    </a:lnTo>
                    <a:lnTo>
                      <a:pt x="61" y="61"/>
                    </a:lnTo>
                    <a:lnTo>
                      <a:pt x="57" y="66"/>
                    </a:lnTo>
                    <a:lnTo>
                      <a:pt x="53" y="73"/>
                    </a:lnTo>
                    <a:lnTo>
                      <a:pt x="50" y="80"/>
                    </a:lnTo>
                    <a:lnTo>
                      <a:pt x="50" y="88"/>
                    </a:lnTo>
                    <a:lnTo>
                      <a:pt x="50" y="88"/>
                    </a:lnTo>
                    <a:lnTo>
                      <a:pt x="51" y="97"/>
                    </a:lnTo>
                    <a:lnTo>
                      <a:pt x="55" y="107"/>
                    </a:lnTo>
                    <a:lnTo>
                      <a:pt x="61" y="115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69" y="120"/>
                    </a:lnTo>
                    <a:lnTo>
                      <a:pt x="70" y="123"/>
                    </a:lnTo>
                    <a:lnTo>
                      <a:pt x="70" y="126"/>
                    </a:lnTo>
                    <a:lnTo>
                      <a:pt x="70" y="147"/>
                    </a:lnTo>
                    <a:lnTo>
                      <a:pt x="88" y="147"/>
                    </a:lnTo>
                    <a:lnTo>
                      <a:pt x="88" y="191"/>
                    </a:lnTo>
                    <a:lnTo>
                      <a:pt x="88" y="191"/>
                    </a:lnTo>
                    <a:close/>
                    <a:moveTo>
                      <a:pt x="88" y="0"/>
                    </a:move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8" y="30"/>
                    </a:lnTo>
                    <a:lnTo>
                      <a:pt x="85" y="28"/>
                    </a:lnTo>
                    <a:lnTo>
                      <a:pt x="84" y="26"/>
                    </a:lnTo>
                    <a:lnTo>
                      <a:pt x="84" y="4"/>
                    </a:lnTo>
                    <a:lnTo>
                      <a:pt x="84" y="4"/>
                    </a:lnTo>
                    <a:lnTo>
                      <a:pt x="85" y="1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lnTo>
                      <a:pt x="88" y="0"/>
                    </a:lnTo>
                    <a:close/>
                    <a:moveTo>
                      <a:pt x="44" y="138"/>
                    </a:moveTo>
                    <a:lnTo>
                      <a:pt x="47" y="135"/>
                    </a:lnTo>
                    <a:lnTo>
                      <a:pt x="47" y="135"/>
                    </a:lnTo>
                    <a:lnTo>
                      <a:pt x="48" y="131"/>
                    </a:lnTo>
                    <a:lnTo>
                      <a:pt x="47" y="128"/>
                    </a:lnTo>
                    <a:lnTo>
                      <a:pt x="47" y="128"/>
                    </a:lnTo>
                    <a:lnTo>
                      <a:pt x="44" y="127"/>
                    </a:lnTo>
                    <a:lnTo>
                      <a:pt x="44" y="138"/>
                    </a:lnTo>
                    <a:lnTo>
                      <a:pt x="44" y="138"/>
                    </a:lnTo>
                    <a:close/>
                    <a:moveTo>
                      <a:pt x="44" y="49"/>
                    </a:moveTo>
                    <a:lnTo>
                      <a:pt x="44" y="49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8" y="43"/>
                    </a:lnTo>
                    <a:lnTo>
                      <a:pt x="47" y="40"/>
                    </a:lnTo>
                    <a:lnTo>
                      <a:pt x="44" y="38"/>
                    </a:lnTo>
                    <a:lnTo>
                      <a:pt x="44" y="49"/>
                    </a:lnTo>
                    <a:close/>
                    <a:moveTo>
                      <a:pt x="44" y="108"/>
                    </a:moveTo>
                    <a:lnTo>
                      <a:pt x="44" y="108"/>
                    </a:lnTo>
                    <a:lnTo>
                      <a:pt x="40" y="99"/>
                    </a:lnTo>
                    <a:lnTo>
                      <a:pt x="39" y="88"/>
                    </a:lnTo>
                    <a:lnTo>
                      <a:pt x="39" y="88"/>
                    </a:lnTo>
                    <a:lnTo>
                      <a:pt x="40" y="77"/>
                    </a:lnTo>
                    <a:lnTo>
                      <a:pt x="44" y="67"/>
                    </a:lnTo>
                    <a:lnTo>
                      <a:pt x="44" y="108"/>
                    </a:lnTo>
                    <a:lnTo>
                      <a:pt x="44" y="108"/>
                    </a:lnTo>
                    <a:close/>
                    <a:moveTo>
                      <a:pt x="44" y="38"/>
                    </a:moveTo>
                    <a:lnTo>
                      <a:pt x="44" y="49"/>
                    </a:lnTo>
                    <a:lnTo>
                      <a:pt x="44" y="49"/>
                    </a:lnTo>
                    <a:lnTo>
                      <a:pt x="40" y="47"/>
                    </a:lnTo>
                    <a:lnTo>
                      <a:pt x="40" y="47"/>
                    </a:lnTo>
                    <a:lnTo>
                      <a:pt x="25" y="31"/>
                    </a:lnTo>
                    <a:lnTo>
                      <a:pt x="25" y="31"/>
                    </a:lnTo>
                    <a:lnTo>
                      <a:pt x="24" y="28"/>
                    </a:lnTo>
                    <a:lnTo>
                      <a:pt x="25" y="26"/>
                    </a:lnTo>
                    <a:lnTo>
                      <a:pt x="25" y="26"/>
                    </a:lnTo>
                    <a:lnTo>
                      <a:pt x="28" y="24"/>
                    </a:lnTo>
                    <a:lnTo>
                      <a:pt x="32" y="26"/>
                    </a:lnTo>
                    <a:lnTo>
                      <a:pt x="44" y="38"/>
                    </a:lnTo>
                    <a:lnTo>
                      <a:pt x="44" y="38"/>
                    </a:lnTo>
                    <a:close/>
                    <a:moveTo>
                      <a:pt x="44" y="127"/>
                    </a:moveTo>
                    <a:lnTo>
                      <a:pt x="44" y="138"/>
                    </a:lnTo>
                    <a:lnTo>
                      <a:pt x="32" y="150"/>
                    </a:lnTo>
                    <a:lnTo>
                      <a:pt x="32" y="150"/>
                    </a:lnTo>
                    <a:lnTo>
                      <a:pt x="28" y="151"/>
                    </a:lnTo>
                    <a:lnTo>
                      <a:pt x="25" y="150"/>
                    </a:lnTo>
                    <a:lnTo>
                      <a:pt x="25" y="150"/>
                    </a:lnTo>
                    <a:lnTo>
                      <a:pt x="24" y="147"/>
                    </a:lnTo>
                    <a:lnTo>
                      <a:pt x="25" y="143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0" y="128"/>
                    </a:lnTo>
                    <a:lnTo>
                      <a:pt x="44" y="127"/>
                    </a:lnTo>
                    <a:lnTo>
                      <a:pt x="44" y="127"/>
                    </a:lnTo>
                    <a:close/>
                    <a:moveTo>
                      <a:pt x="4" y="84"/>
                    </a:moveTo>
                    <a:lnTo>
                      <a:pt x="4" y="84"/>
                    </a:lnTo>
                    <a:lnTo>
                      <a:pt x="25" y="84"/>
                    </a:lnTo>
                    <a:lnTo>
                      <a:pt x="25" y="84"/>
                    </a:lnTo>
                    <a:lnTo>
                      <a:pt x="29" y="85"/>
                    </a:lnTo>
                    <a:lnTo>
                      <a:pt x="31" y="88"/>
                    </a:lnTo>
                    <a:lnTo>
                      <a:pt x="31" y="88"/>
                    </a:lnTo>
                    <a:lnTo>
                      <a:pt x="29" y="91"/>
                    </a:lnTo>
                    <a:lnTo>
                      <a:pt x="25" y="92"/>
                    </a:lnTo>
                    <a:lnTo>
                      <a:pt x="4" y="92"/>
                    </a:lnTo>
                    <a:lnTo>
                      <a:pt x="4" y="92"/>
                    </a:lnTo>
                    <a:lnTo>
                      <a:pt x="1" y="91"/>
                    </a:lnTo>
                    <a:lnTo>
                      <a:pt x="0" y="88"/>
                    </a:lnTo>
                    <a:lnTo>
                      <a:pt x="0" y="88"/>
                    </a:lnTo>
                    <a:lnTo>
                      <a:pt x="1" y="85"/>
                    </a:lnTo>
                    <a:lnTo>
                      <a:pt x="4" y="84"/>
                    </a:lnTo>
                    <a:lnTo>
                      <a:pt x="4" y="8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2" name="Freeform 177"/>
              <p:cNvSpPr>
                <a:spLocks noEditPoints="1"/>
              </p:cNvSpPr>
              <p:nvPr/>
            </p:nvSpPr>
            <p:spPr bwMode="auto">
              <a:xfrm>
                <a:off x="6082413" y="2169382"/>
                <a:ext cx="326097" cy="452014"/>
              </a:xfrm>
              <a:custGeom>
                <a:avLst/>
                <a:gdLst>
                  <a:gd name="T0" fmla="*/ 132 w 264"/>
                  <a:gd name="T1" fmla="*/ 7 h 382"/>
                  <a:gd name="T2" fmla="*/ 140 w 264"/>
                  <a:gd name="T3" fmla="*/ 126 h 382"/>
                  <a:gd name="T4" fmla="*/ 156 w 264"/>
                  <a:gd name="T5" fmla="*/ 128 h 382"/>
                  <a:gd name="T6" fmla="*/ 186 w 264"/>
                  <a:gd name="T7" fmla="*/ 142 h 382"/>
                  <a:gd name="T8" fmla="*/ 206 w 264"/>
                  <a:gd name="T9" fmla="*/ 166 h 382"/>
                  <a:gd name="T10" fmla="*/ 218 w 264"/>
                  <a:gd name="T11" fmla="*/ 196 h 382"/>
                  <a:gd name="T12" fmla="*/ 220 w 264"/>
                  <a:gd name="T13" fmla="*/ 212 h 382"/>
                  <a:gd name="T14" fmla="*/ 220 w 264"/>
                  <a:gd name="T15" fmla="*/ 222 h 382"/>
                  <a:gd name="T16" fmla="*/ 215 w 264"/>
                  <a:gd name="T17" fmla="*/ 239 h 382"/>
                  <a:gd name="T18" fmla="*/ 210 w 264"/>
                  <a:gd name="T19" fmla="*/ 254 h 382"/>
                  <a:gd name="T20" fmla="*/ 194 w 264"/>
                  <a:gd name="T21" fmla="*/ 275 h 382"/>
                  <a:gd name="T22" fmla="*/ 174 w 264"/>
                  <a:gd name="T23" fmla="*/ 290 h 382"/>
                  <a:gd name="T24" fmla="*/ 159 w 264"/>
                  <a:gd name="T25" fmla="*/ 296 h 382"/>
                  <a:gd name="T26" fmla="*/ 141 w 264"/>
                  <a:gd name="T27" fmla="*/ 300 h 382"/>
                  <a:gd name="T28" fmla="*/ 132 w 264"/>
                  <a:gd name="T29" fmla="*/ 300 h 382"/>
                  <a:gd name="T30" fmla="*/ 132 w 264"/>
                  <a:gd name="T31" fmla="*/ 327 h 382"/>
                  <a:gd name="T32" fmla="*/ 144 w 264"/>
                  <a:gd name="T33" fmla="*/ 333 h 382"/>
                  <a:gd name="T34" fmla="*/ 149 w 264"/>
                  <a:gd name="T35" fmla="*/ 345 h 382"/>
                  <a:gd name="T36" fmla="*/ 148 w 264"/>
                  <a:gd name="T37" fmla="*/ 353 h 382"/>
                  <a:gd name="T38" fmla="*/ 138 w 264"/>
                  <a:gd name="T39" fmla="*/ 363 h 382"/>
                  <a:gd name="T40" fmla="*/ 132 w 264"/>
                  <a:gd name="T41" fmla="*/ 382 h 382"/>
                  <a:gd name="T42" fmla="*/ 228 w 264"/>
                  <a:gd name="T43" fmla="*/ 361 h 382"/>
                  <a:gd name="T44" fmla="*/ 228 w 264"/>
                  <a:gd name="T45" fmla="*/ 357 h 382"/>
                  <a:gd name="T46" fmla="*/ 221 w 264"/>
                  <a:gd name="T47" fmla="*/ 349 h 382"/>
                  <a:gd name="T48" fmla="*/ 201 w 264"/>
                  <a:gd name="T49" fmla="*/ 340 h 382"/>
                  <a:gd name="T50" fmla="*/ 182 w 264"/>
                  <a:gd name="T51" fmla="*/ 336 h 382"/>
                  <a:gd name="T52" fmla="*/ 214 w 264"/>
                  <a:gd name="T53" fmla="*/ 315 h 382"/>
                  <a:gd name="T54" fmla="*/ 241 w 264"/>
                  <a:gd name="T55" fmla="*/ 287 h 382"/>
                  <a:gd name="T56" fmla="*/ 257 w 264"/>
                  <a:gd name="T57" fmla="*/ 253 h 382"/>
                  <a:gd name="T58" fmla="*/ 264 w 264"/>
                  <a:gd name="T59" fmla="*/ 212 h 382"/>
                  <a:gd name="T60" fmla="*/ 263 w 264"/>
                  <a:gd name="T61" fmla="*/ 200 h 382"/>
                  <a:gd name="T62" fmla="*/ 259 w 264"/>
                  <a:gd name="T63" fmla="*/ 177 h 382"/>
                  <a:gd name="T64" fmla="*/ 251 w 264"/>
                  <a:gd name="T65" fmla="*/ 156 h 382"/>
                  <a:gd name="T66" fmla="*/ 240 w 264"/>
                  <a:gd name="T67" fmla="*/ 137 h 382"/>
                  <a:gd name="T68" fmla="*/ 225 w 264"/>
                  <a:gd name="T69" fmla="*/ 119 h 382"/>
                  <a:gd name="T70" fmla="*/ 207 w 264"/>
                  <a:gd name="T71" fmla="*/ 104 h 382"/>
                  <a:gd name="T72" fmla="*/ 187 w 264"/>
                  <a:gd name="T73" fmla="*/ 93 h 382"/>
                  <a:gd name="T74" fmla="*/ 165 w 264"/>
                  <a:gd name="T75" fmla="*/ 85 h 382"/>
                  <a:gd name="T76" fmla="*/ 174 w 264"/>
                  <a:gd name="T77" fmla="*/ 20 h 382"/>
                  <a:gd name="T78" fmla="*/ 111 w 264"/>
                  <a:gd name="T79" fmla="*/ 0 h 382"/>
                  <a:gd name="T80" fmla="*/ 118 w 264"/>
                  <a:gd name="T81" fmla="*/ 195 h 382"/>
                  <a:gd name="T82" fmla="*/ 132 w 264"/>
                  <a:gd name="T83" fmla="*/ 7 h 382"/>
                  <a:gd name="T84" fmla="*/ 132 w 264"/>
                  <a:gd name="T85" fmla="*/ 300 h 382"/>
                  <a:gd name="T86" fmla="*/ 118 w 264"/>
                  <a:gd name="T87" fmla="*/ 299 h 382"/>
                  <a:gd name="T88" fmla="*/ 92 w 264"/>
                  <a:gd name="T89" fmla="*/ 291 h 382"/>
                  <a:gd name="T90" fmla="*/ 119 w 264"/>
                  <a:gd name="T91" fmla="*/ 284 h 382"/>
                  <a:gd name="T92" fmla="*/ 58 w 264"/>
                  <a:gd name="T93" fmla="*/ 260 h 382"/>
                  <a:gd name="T94" fmla="*/ 0 w 264"/>
                  <a:gd name="T95" fmla="*/ 260 h 382"/>
                  <a:gd name="T96" fmla="*/ 22 w 264"/>
                  <a:gd name="T97" fmla="*/ 284 h 382"/>
                  <a:gd name="T98" fmla="*/ 34 w 264"/>
                  <a:gd name="T99" fmla="*/ 300 h 382"/>
                  <a:gd name="T100" fmla="*/ 65 w 264"/>
                  <a:gd name="T101" fmla="*/ 326 h 382"/>
                  <a:gd name="T102" fmla="*/ 83 w 264"/>
                  <a:gd name="T103" fmla="*/ 336 h 382"/>
                  <a:gd name="T104" fmla="*/ 49 w 264"/>
                  <a:gd name="T105" fmla="*/ 345 h 382"/>
                  <a:gd name="T106" fmla="*/ 39 w 264"/>
                  <a:gd name="T107" fmla="*/ 353 h 382"/>
                  <a:gd name="T108" fmla="*/ 35 w 264"/>
                  <a:gd name="T109" fmla="*/ 361 h 382"/>
                  <a:gd name="T110" fmla="*/ 132 w 264"/>
                  <a:gd name="T111" fmla="*/ 382 h 382"/>
                  <a:gd name="T112" fmla="*/ 132 w 264"/>
                  <a:gd name="T113" fmla="*/ 364 h 382"/>
                  <a:gd name="T114" fmla="*/ 119 w 264"/>
                  <a:gd name="T115" fmla="*/ 359 h 382"/>
                  <a:gd name="T116" fmla="*/ 114 w 264"/>
                  <a:gd name="T117" fmla="*/ 345 h 382"/>
                  <a:gd name="T118" fmla="*/ 115 w 264"/>
                  <a:gd name="T119" fmla="*/ 338 h 382"/>
                  <a:gd name="T120" fmla="*/ 125 w 264"/>
                  <a:gd name="T121" fmla="*/ 329 h 382"/>
                  <a:gd name="T122" fmla="*/ 132 w 264"/>
                  <a:gd name="T123" fmla="*/ 300 h 3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4" h="382">
                    <a:moveTo>
                      <a:pt x="174" y="20"/>
                    </a:moveTo>
                    <a:lnTo>
                      <a:pt x="132" y="7"/>
                    </a:lnTo>
                    <a:lnTo>
                      <a:pt x="132" y="151"/>
                    </a:lnTo>
                    <a:lnTo>
                      <a:pt x="140" y="126"/>
                    </a:lnTo>
                    <a:lnTo>
                      <a:pt x="140" y="126"/>
                    </a:lnTo>
                    <a:lnTo>
                      <a:pt x="156" y="128"/>
                    </a:lnTo>
                    <a:lnTo>
                      <a:pt x="172" y="134"/>
                    </a:lnTo>
                    <a:lnTo>
                      <a:pt x="186" y="142"/>
                    </a:lnTo>
                    <a:lnTo>
                      <a:pt x="197" y="153"/>
                    </a:lnTo>
                    <a:lnTo>
                      <a:pt x="206" y="166"/>
                    </a:lnTo>
                    <a:lnTo>
                      <a:pt x="214" y="180"/>
                    </a:lnTo>
                    <a:lnTo>
                      <a:pt x="218" y="196"/>
                    </a:lnTo>
                    <a:lnTo>
                      <a:pt x="220" y="204"/>
                    </a:lnTo>
                    <a:lnTo>
                      <a:pt x="220" y="212"/>
                    </a:lnTo>
                    <a:lnTo>
                      <a:pt x="220" y="212"/>
                    </a:lnTo>
                    <a:lnTo>
                      <a:pt x="220" y="222"/>
                    </a:lnTo>
                    <a:lnTo>
                      <a:pt x="218" y="230"/>
                    </a:lnTo>
                    <a:lnTo>
                      <a:pt x="215" y="239"/>
                    </a:lnTo>
                    <a:lnTo>
                      <a:pt x="213" y="246"/>
                    </a:lnTo>
                    <a:lnTo>
                      <a:pt x="210" y="254"/>
                    </a:lnTo>
                    <a:lnTo>
                      <a:pt x="205" y="262"/>
                    </a:lnTo>
                    <a:lnTo>
                      <a:pt x="194" y="275"/>
                    </a:lnTo>
                    <a:lnTo>
                      <a:pt x="182" y="286"/>
                    </a:lnTo>
                    <a:lnTo>
                      <a:pt x="174" y="290"/>
                    </a:lnTo>
                    <a:lnTo>
                      <a:pt x="167" y="294"/>
                    </a:lnTo>
                    <a:lnTo>
                      <a:pt x="159" y="296"/>
                    </a:lnTo>
                    <a:lnTo>
                      <a:pt x="150" y="299"/>
                    </a:lnTo>
                    <a:lnTo>
                      <a:pt x="141" y="300"/>
                    </a:lnTo>
                    <a:lnTo>
                      <a:pt x="132" y="300"/>
                    </a:lnTo>
                    <a:lnTo>
                      <a:pt x="132" y="300"/>
                    </a:lnTo>
                    <a:lnTo>
                      <a:pt x="132" y="327"/>
                    </a:lnTo>
                    <a:lnTo>
                      <a:pt x="132" y="327"/>
                    </a:lnTo>
                    <a:lnTo>
                      <a:pt x="138" y="329"/>
                    </a:lnTo>
                    <a:lnTo>
                      <a:pt x="144" y="333"/>
                    </a:lnTo>
                    <a:lnTo>
                      <a:pt x="148" y="338"/>
                    </a:lnTo>
                    <a:lnTo>
                      <a:pt x="149" y="345"/>
                    </a:lnTo>
                    <a:lnTo>
                      <a:pt x="149" y="345"/>
                    </a:lnTo>
                    <a:lnTo>
                      <a:pt x="148" y="353"/>
                    </a:lnTo>
                    <a:lnTo>
                      <a:pt x="144" y="359"/>
                    </a:lnTo>
                    <a:lnTo>
                      <a:pt x="138" y="363"/>
                    </a:lnTo>
                    <a:lnTo>
                      <a:pt x="132" y="364"/>
                    </a:lnTo>
                    <a:lnTo>
                      <a:pt x="132" y="382"/>
                    </a:lnTo>
                    <a:lnTo>
                      <a:pt x="228" y="382"/>
                    </a:lnTo>
                    <a:lnTo>
                      <a:pt x="228" y="361"/>
                    </a:lnTo>
                    <a:lnTo>
                      <a:pt x="228" y="361"/>
                    </a:lnTo>
                    <a:lnTo>
                      <a:pt x="228" y="357"/>
                    </a:lnTo>
                    <a:lnTo>
                      <a:pt x="225" y="353"/>
                    </a:lnTo>
                    <a:lnTo>
                      <a:pt x="221" y="349"/>
                    </a:lnTo>
                    <a:lnTo>
                      <a:pt x="215" y="345"/>
                    </a:lnTo>
                    <a:lnTo>
                      <a:pt x="201" y="340"/>
                    </a:lnTo>
                    <a:lnTo>
                      <a:pt x="182" y="336"/>
                    </a:lnTo>
                    <a:lnTo>
                      <a:pt x="182" y="336"/>
                    </a:lnTo>
                    <a:lnTo>
                      <a:pt x="199" y="326"/>
                    </a:lnTo>
                    <a:lnTo>
                      <a:pt x="214" y="315"/>
                    </a:lnTo>
                    <a:lnTo>
                      <a:pt x="229" y="302"/>
                    </a:lnTo>
                    <a:lnTo>
                      <a:pt x="241" y="287"/>
                    </a:lnTo>
                    <a:lnTo>
                      <a:pt x="251" y="271"/>
                    </a:lnTo>
                    <a:lnTo>
                      <a:pt x="257" y="253"/>
                    </a:lnTo>
                    <a:lnTo>
                      <a:pt x="263" y="233"/>
                    </a:lnTo>
                    <a:lnTo>
                      <a:pt x="264" y="212"/>
                    </a:lnTo>
                    <a:lnTo>
                      <a:pt x="264" y="212"/>
                    </a:lnTo>
                    <a:lnTo>
                      <a:pt x="263" y="200"/>
                    </a:lnTo>
                    <a:lnTo>
                      <a:pt x="262" y="189"/>
                    </a:lnTo>
                    <a:lnTo>
                      <a:pt x="259" y="177"/>
                    </a:lnTo>
                    <a:lnTo>
                      <a:pt x="256" y="166"/>
                    </a:lnTo>
                    <a:lnTo>
                      <a:pt x="251" y="156"/>
                    </a:lnTo>
                    <a:lnTo>
                      <a:pt x="245" y="146"/>
                    </a:lnTo>
                    <a:lnTo>
                      <a:pt x="240" y="137"/>
                    </a:lnTo>
                    <a:lnTo>
                      <a:pt x="232" y="127"/>
                    </a:lnTo>
                    <a:lnTo>
                      <a:pt x="225" y="119"/>
                    </a:lnTo>
                    <a:lnTo>
                      <a:pt x="215" y="111"/>
                    </a:lnTo>
                    <a:lnTo>
                      <a:pt x="207" y="104"/>
                    </a:lnTo>
                    <a:lnTo>
                      <a:pt x="198" y="99"/>
                    </a:lnTo>
                    <a:lnTo>
                      <a:pt x="187" y="93"/>
                    </a:lnTo>
                    <a:lnTo>
                      <a:pt x="176" y="88"/>
                    </a:lnTo>
                    <a:lnTo>
                      <a:pt x="165" y="85"/>
                    </a:lnTo>
                    <a:lnTo>
                      <a:pt x="153" y="82"/>
                    </a:lnTo>
                    <a:lnTo>
                      <a:pt x="174" y="20"/>
                    </a:lnTo>
                    <a:close/>
                    <a:moveTo>
                      <a:pt x="132" y="7"/>
                    </a:moveTo>
                    <a:lnTo>
                      <a:pt x="111" y="0"/>
                    </a:lnTo>
                    <a:lnTo>
                      <a:pt x="56" y="174"/>
                    </a:lnTo>
                    <a:lnTo>
                      <a:pt x="118" y="195"/>
                    </a:lnTo>
                    <a:lnTo>
                      <a:pt x="132" y="151"/>
                    </a:lnTo>
                    <a:lnTo>
                      <a:pt x="132" y="7"/>
                    </a:lnTo>
                    <a:lnTo>
                      <a:pt x="132" y="7"/>
                    </a:lnTo>
                    <a:close/>
                    <a:moveTo>
                      <a:pt x="132" y="300"/>
                    </a:moveTo>
                    <a:lnTo>
                      <a:pt x="132" y="300"/>
                    </a:lnTo>
                    <a:lnTo>
                      <a:pt x="118" y="299"/>
                    </a:lnTo>
                    <a:lnTo>
                      <a:pt x="104" y="296"/>
                    </a:lnTo>
                    <a:lnTo>
                      <a:pt x="92" y="291"/>
                    </a:lnTo>
                    <a:lnTo>
                      <a:pt x="80" y="284"/>
                    </a:lnTo>
                    <a:lnTo>
                      <a:pt x="119" y="284"/>
                    </a:lnTo>
                    <a:lnTo>
                      <a:pt x="119" y="260"/>
                    </a:lnTo>
                    <a:lnTo>
                      <a:pt x="58" y="260"/>
                    </a:lnTo>
                    <a:lnTo>
                      <a:pt x="10" y="260"/>
                    </a:lnTo>
                    <a:lnTo>
                      <a:pt x="0" y="260"/>
                    </a:lnTo>
                    <a:lnTo>
                      <a:pt x="0" y="284"/>
                    </a:lnTo>
                    <a:lnTo>
                      <a:pt x="22" y="284"/>
                    </a:lnTo>
                    <a:lnTo>
                      <a:pt x="22" y="284"/>
                    </a:lnTo>
                    <a:lnTo>
                      <a:pt x="34" y="300"/>
                    </a:lnTo>
                    <a:lnTo>
                      <a:pt x="48" y="314"/>
                    </a:lnTo>
                    <a:lnTo>
                      <a:pt x="65" y="326"/>
                    </a:lnTo>
                    <a:lnTo>
                      <a:pt x="83" y="336"/>
                    </a:lnTo>
                    <a:lnTo>
                      <a:pt x="83" y="336"/>
                    </a:lnTo>
                    <a:lnTo>
                      <a:pt x="64" y="340"/>
                    </a:lnTo>
                    <a:lnTo>
                      <a:pt x="49" y="345"/>
                    </a:lnTo>
                    <a:lnTo>
                      <a:pt x="44" y="349"/>
                    </a:lnTo>
                    <a:lnTo>
                      <a:pt x="39" y="353"/>
                    </a:lnTo>
                    <a:lnTo>
                      <a:pt x="37" y="357"/>
                    </a:lnTo>
                    <a:lnTo>
                      <a:pt x="35" y="361"/>
                    </a:lnTo>
                    <a:lnTo>
                      <a:pt x="35" y="382"/>
                    </a:lnTo>
                    <a:lnTo>
                      <a:pt x="132" y="382"/>
                    </a:lnTo>
                    <a:lnTo>
                      <a:pt x="132" y="364"/>
                    </a:lnTo>
                    <a:lnTo>
                      <a:pt x="132" y="364"/>
                    </a:lnTo>
                    <a:lnTo>
                      <a:pt x="125" y="363"/>
                    </a:lnTo>
                    <a:lnTo>
                      <a:pt x="119" y="359"/>
                    </a:lnTo>
                    <a:lnTo>
                      <a:pt x="115" y="353"/>
                    </a:lnTo>
                    <a:lnTo>
                      <a:pt x="114" y="345"/>
                    </a:lnTo>
                    <a:lnTo>
                      <a:pt x="114" y="345"/>
                    </a:lnTo>
                    <a:lnTo>
                      <a:pt x="115" y="338"/>
                    </a:lnTo>
                    <a:lnTo>
                      <a:pt x="119" y="333"/>
                    </a:lnTo>
                    <a:lnTo>
                      <a:pt x="125" y="329"/>
                    </a:lnTo>
                    <a:lnTo>
                      <a:pt x="132" y="327"/>
                    </a:lnTo>
                    <a:lnTo>
                      <a:pt x="132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3" name="Freeform 181"/>
              <p:cNvSpPr>
                <a:spLocks noEditPoints="1"/>
              </p:cNvSpPr>
              <p:nvPr/>
            </p:nvSpPr>
            <p:spPr bwMode="auto">
              <a:xfrm>
                <a:off x="6356631" y="3062759"/>
                <a:ext cx="339684" cy="115961"/>
              </a:xfrm>
              <a:custGeom>
                <a:avLst/>
                <a:gdLst>
                  <a:gd name="T0" fmla="*/ 239 w 275"/>
                  <a:gd name="T1" fmla="*/ 40 h 98"/>
                  <a:gd name="T2" fmla="*/ 258 w 275"/>
                  <a:gd name="T3" fmla="*/ 65 h 98"/>
                  <a:gd name="T4" fmla="*/ 239 w 275"/>
                  <a:gd name="T5" fmla="*/ 88 h 98"/>
                  <a:gd name="T6" fmla="*/ 275 w 275"/>
                  <a:gd name="T7" fmla="*/ 78 h 98"/>
                  <a:gd name="T8" fmla="*/ 239 w 275"/>
                  <a:gd name="T9" fmla="*/ 40 h 98"/>
                  <a:gd name="T10" fmla="*/ 118 w 275"/>
                  <a:gd name="T11" fmla="*/ 15 h 98"/>
                  <a:gd name="T12" fmla="*/ 111 w 275"/>
                  <a:gd name="T13" fmla="*/ 11 h 98"/>
                  <a:gd name="T14" fmla="*/ 84 w 275"/>
                  <a:gd name="T15" fmla="*/ 8 h 98"/>
                  <a:gd name="T16" fmla="*/ 107 w 275"/>
                  <a:gd name="T17" fmla="*/ 14 h 98"/>
                  <a:gd name="T18" fmla="*/ 113 w 275"/>
                  <a:gd name="T19" fmla="*/ 17 h 98"/>
                  <a:gd name="T20" fmla="*/ 113 w 275"/>
                  <a:gd name="T21" fmla="*/ 22 h 98"/>
                  <a:gd name="T22" fmla="*/ 110 w 275"/>
                  <a:gd name="T23" fmla="*/ 36 h 98"/>
                  <a:gd name="T24" fmla="*/ 109 w 275"/>
                  <a:gd name="T25" fmla="*/ 33 h 98"/>
                  <a:gd name="T26" fmla="*/ 84 w 275"/>
                  <a:gd name="T27" fmla="*/ 26 h 98"/>
                  <a:gd name="T28" fmla="*/ 99 w 275"/>
                  <a:gd name="T29" fmla="*/ 76 h 98"/>
                  <a:gd name="T30" fmla="*/ 103 w 275"/>
                  <a:gd name="T31" fmla="*/ 76 h 98"/>
                  <a:gd name="T32" fmla="*/ 228 w 275"/>
                  <a:gd name="T33" fmla="*/ 98 h 98"/>
                  <a:gd name="T34" fmla="*/ 239 w 275"/>
                  <a:gd name="T35" fmla="*/ 88 h 98"/>
                  <a:gd name="T36" fmla="*/ 228 w 275"/>
                  <a:gd name="T37" fmla="*/ 94 h 98"/>
                  <a:gd name="T38" fmla="*/ 225 w 275"/>
                  <a:gd name="T39" fmla="*/ 92 h 98"/>
                  <a:gd name="T40" fmla="*/ 220 w 275"/>
                  <a:gd name="T41" fmla="*/ 90 h 98"/>
                  <a:gd name="T42" fmla="*/ 218 w 275"/>
                  <a:gd name="T43" fmla="*/ 83 h 98"/>
                  <a:gd name="T44" fmla="*/ 220 w 275"/>
                  <a:gd name="T45" fmla="*/ 80 h 98"/>
                  <a:gd name="T46" fmla="*/ 224 w 275"/>
                  <a:gd name="T47" fmla="*/ 76 h 98"/>
                  <a:gd name="T48" fmla="*/ 226 w 275"/>
                  <a:gd name="T49" fmla="*/ 76 h 98"/>
                  <a:gd name="T50" fmla="*/ 222 w 275"/>
                  <a:gd name="T51" fmla="*/ 72 h 98"/>
                  <a:gd name="T52" fmla="*/ 221 w 275"/>
                  <a:gd name="T53" fmla="*/ 67 h 98"/>
                  <a:gd name="T54" fmla="*/ 222 w 275"/>
                  <a:gd name="T55" fmla="*/ 64 h 98"/>
                  <a:gd name="T56" fmla="*/ 226 w 275"/>
                  <a:gd name="T57" fmla="*/ 60 h 98"/>
                  <a:gd name="T58" fmla="*/ 230 w 275"/>
                  <a:gd name="T59" fmla="*/ 60 h 98"/>
                  <a:gd name="T60" fmla="*/ 225 w 275"/>
                  <a:gd name="T61" fmla="*/ 56 h 98"/>
                  <a:gd name="T62" fmla="*/ 225 w 275"/>
                  <a:gd name="T63" fmla="*/ 49 h 98"/>
                  <a:gd name="T64" fmla="*/ 226 w 275"/>
                  <a:gd name="T65" fmla="*/ 46 h 98"/>
                  <a:gd name="T66" fmla="*/ 232 w 275"/>
                  <a:gd name="T67" fmla="*/ 42 h 98"/>
                  <a:gd name="T68" fmla="*/ 237 w 275"/>
                  <a:gd name="T69" fmla="*/ 44 h 98"/>
                  <a:gd name="T70" fmla="*/ 239 w 275"/>
                  <a:gd name="T71" fmla="*/ 40 h 98"/>
                  <a:gd name="T72" fmla="*/ 63 w 275"/>
                  <a:gd name="T73" fmla="*/ 0 h 98"/>
                  <a:gd name="T74" fmla="*/ 60 w 275"/>
                  <a:gd name="T75" fmla="*/ 0 h 98"/>
                  <a:gd name="T76" fmla="*/ 54 w 275"/>
                  <a:gd name="T77" fmla="*/ 3 h 98"/>
                  <a:gd name="T78" fmla="*/ 33 w 275"/>
                  <a:gd name="T79" fmla="*/ 2 h 98"/>
                  <a:gd name="T80" fmla="*/ 27 w 275"/>
                  <a:gd name="T81" fmla="*/ 0 h 98"/>
                  <a:gd name="T82" fmla="*/ 18 w 275"/>
                  <a:gd name="T83" fmla="*/ 3 h 98"/>
                  <a:gd name="T84" fmla="*/ 8 w 275"/>
                  <a:gd name="T85" fmla="*/ 8 h 98"/>
                  <a:gd name="T86" fmla="*/ 3 w 275"/>
                  <a:gd name="T87" fmla="*/ 18 h 98"/>
                  <a:gd name="T88" fmla="*/ 2 w 275"/>
                  <a:gd name="T89" fmla="*/ 22 h 98"/>
                  <a:gd name="T90" fmla="*/ 2 w 275"/>
                  <a:gd name="T91" fmla="*/ 33 h 98"/>
                  <a:gd name="T92" fmla="*/ 6 w 275"/>
                  <a:gd name="T93" fmla="*/ 44 h 98"/>
                  <a:gd name="T94" fmla="*/ 12 w 275"/>
                  <a:gd name="T95" fmla="*/ 50 h 98"/>
                  <a:gd name="T96" fmla="*/ 23 w 275"/>
                  <a:gd name="T97" fmla="*/ 54 h 98"/>
                  <a:gd name="T98" fmla="*/ 50 w 275"/>
                  <a:gd name="T99" fmla="*/ 23 h 98"/>
                  <a:gd name="T100" fmla="*/ 42 w 275"/>
                  <a:gd name="T101" fmla="*/ 59 h 98"/>
                  <a:gd name="T102" fmla="*/ 45 w 275"/>
                  <a:gd name="T103" fmla="*/ 64 h 98"/>
                  <a:gd name="T104" fmla="*/ 49 w 275"/>
                  <a:gd name="T105" fmla="*/ 67 h 98"/>
                  <a:gd name="T106" fmla="*/ 84 w 275"/>
                  <a:gd name="T107" fmla="*/ 26 h 98"/>
                  <a:gd name="T108" fmla="*/ 61 w 275"/>
                  <a:gd name="T109" fmla="*/ 22 h 98"/>
                  <a:gd name="T110" fmla="*/ 54 w 275"/>
                  <a:gd name="T111" fmla="*/ 25 h 98"/>
                  <a:gd name="T112" fmla="*/ 57 w 275"/>
                  <a:gd name="T113" fmla="*/ 11 h 98"/>
                  <a:gd name="T114" fmla="*/ 60 w 275"/>
                  <a:gd name="T115" fmla="*/ 7 h 98"/>
                  <a:gd name="T116" fmla="*/ 65 w 275"/>
                  <a:gd name="T117" fmla="*/ 6 h 98"/>
                  <a:gd name="T118" fmla="*/ 84 w 275"/>
                  <a:gd name="T119" fmla="*/ 4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5" h="98">
                    <a:moveTo>
                      <a:pt x="240" y="40"/>
                    </a:moveTo>
                    <a:lnTo>
                      <a:pt x="239" y="40"/>
                    </a:lnTo>
                    <a:lnTo>
                      <a:pt x="239" y="44"/>
                    </a:lnTo>
                    <a:lnTo>
                      <a:pt x="258" y="65"/>
                    </a:lnTo>
                    <a:lnTo>
                      <a:pt x="255" y="82"/>
                    </a:lnTo>
                    <a:lnTo>
                      <a:pt x="239" y="88"/>
                    </a:lnTo>
                    <a:lnTo>
                      <a:pt x="239" y="94"/>
                    </a:lnTo>
                    <a:lnTo>
                      <a:pt x="275" y="78"/>
                    </a:lnTo>
                    <a:lnTo>
                      <a:pt x="240" y="40"/>
                    </a:lnTo>
                    <a:close/>
                    <a:moveTo>
                      <a:pt x="239" y="40"/>
                    </a:moveTo>
                    <a:lnTo>
                      <a:pt x="118" y="15"/>
                    </a:lnTo>
                    <a:lnTo>
                      <a:pt x="118" y="15"/>
                    </a:lnTo>
                    <a:lnTo>
                      <a:pt x="115" y="13"/>
                    </a:lnTo>
                    <a:lnTo>
                      <a:pt x="111" y="11"/>
                    </a:lnTo>
                    <a:lnTo>
                      <a:pt x="84" y="4"/>
                    </a:lnTo>
                    <a:lnTo>
                      <a:pt x="84" y="8"/>
                    </a:lnTo>
                    <a:lnTo>
                      <a:pt x="107" y="14"/>
                    </a:lnTo>
                    <a:lnTo>
                      <a:pt x="107" y="14"/>
                    </a:lnTo>
                    <a:lnTo>
                      <a:pt x="110" y="15"/>
                    </a:lnTo>
                    <a:lnTo>
                      <a:pt x="113" y="17"/>
                    </a:lnTo>
                    <a:lnTo>
                      <a:pt x="113" y="19"/>
                    </a:lnTo>
                    <a:lnTo>
                      <a:pt x="113" y="22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10" y="36"/>
                    </a:lnTo>
                    <a:lnTo>
                      <a:pt x="109" y="33"/>
                    </a:lnTo>
                    <a:lnTo>
                      <a:pt x="105" y="30"/>
                    </a:lnTo>
                    <a:lnTo>
                      <a:pt x="84" y="26"/>
                    </a:lnTo>
                    <a:lnTo>
                      <a:pt x="84" y="7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3" y="76"/>
                    </a:lnTo>
                    <a:lnTo>
                      <a:pt x="106" y="73"/>
                    </a:lnTo>
                    <a:lnTo>
                      <a:pt x="228" y="98"/>
                    </a:lnTo>
                    <a:lnTo>
                      <a:pt x="239" y="94"/>
                    </a:lnTo>
                    <a:lnTo>
                      <a:pt x="239" y="88"/>
                    </a:lnTo>
                    <a:lnTo>
                      <a:pt x="228" y="94"/>
                    </a:lnTo>
                    <a:lnTo>
                      <a:pt x="228" y="94"/>
                    </a:lnTo>
                    <a:lnTo>
                      <a:pt x="225" y="92"/>
                    </a:lnTo>
                    <a:lnTo>
                      <a:pt x="225" y="92"/>
                    </a:lnTo>
                    <a:lnTo>
                      <a:pt x="222" y="91"/>
                    </a:lnTo>
                    <a:lnTo>
                      <a:pt x="220" y="90"/>
                    </a:lnTo>
                    <a:lnTo>
                      <a:pt x="218" y="86"/>
                    </a:lnTo>
                    <a:lnTo>
                      <a:pt x="218" y="83"/>
                    </a:lnTo>
                    <a:lnTo>
                      <a:pt x="218" y="83"/>
                    </a:lnTo>
                    <a:lnTo>
                      <a:pt x="220" y="80"/>
                    </a:lnTo>
                    <a:lnTo>
                      <a:pt x="221" y="78"/>
                    </a:lnTo>
                    <a:lnTo>
                      <a:pt x="224" y="76"/>
                    </a:lnTo>
                    <a:lnTo>
                      <a:pt x="226" y="76"/>
                    </a:lnTo>
                    <a:lnTo>
                      <a:pt x="226" y="76"/>
                    </a:lnTo>
                    <a:lnTo>
                      <a:pt x="224" y="75"/>
                    </a:lnTo>
                    <a:lnTo>
                      <a:pt x="222" y="72"/>
                    </a:lnTo>
                    <a:lnTo>
                      <a:pt x="221" y="69"/>
                    </a:lnTo>
                    <a:lnTo>
                      <a:pt x="221" y="67"/>
                    </a:lnTo>
                    <a:lnTo>
                      <a:pt x="221" y="67"/>
                    </a:lnTo>
                    <a:lnTo>
                      <a:pt x="222" y="64"/>
                    </a:lnTo>
                    <a:lnTo>
                      <a:pt x="225" y="61"/>
                    </a:lnTo>
                    <a:lnTo>
                      <a:pt x="226" y="60"/>
                    </a:lnTo>
                    <a:lnTo>
                      <a:pt x="230" y="60"/>
                    </a:lnTo>
                    <a:lnTo>
                      <a:pt x="230" y="60"/>
                    </a:lnTo>
                    <a:lnTo>
                      <a:pt x="228" y="57"/>
                    </a:lnTo>
                    <a:lnTo>
                      <a:pt x="225" y="56"/>
                    </a:lnTo>
                    <a:lnTo>
                      <a:pt x="225" y="53"/>
                    </a:lnTo>
                    <a:lnTo>
                      <a:pt x="225" y="49"/>
                    </a:lnTo>
                    <a:lnTo>
                      <a:pt x="225" y="49"/>
                    </a:lnTo>
                    <a:lnTo>
                      <a:pt x="226" y="46"/>
                    </a:lnTo>
                    <a:lnTo>
                      <a:pt x="229" y="44"/>
                    </a:lnTo>
                    <a:lnTo>
                      <a:pt x="232" y="42"/>
                    </a:lnTo>
                    <a:lnTo>
                      <a:pt x="235" y="42"/>
                    </a:lnTo>
                    <a:lnTo>
                      <a:pt x="237" y="44"/>
                    </a:lnTo>
                    <a:lnTo>
                      <a:pt x="239" y="44"/>
                    </a:lnTo>
                    <a:lnTo>
                      <a:pt x="239" y="40"/>
                    </a:lnTo>
                    <a:close/>
                    <a:moveTo>
                      <a:pt x="84" y="4"/>
                    </a:moveTo>
                    <a:lnTo>
                      <a:pt x="63" y="0"/>
                    </a:lnTo>
                    <a:lnTo>
                      <a:pt x="63" y="0"/>
                    </a:lnTo>
                    <a:lnTo>
                      <a:pt x="60" y="0"/>
                    </a:lnTo>
                    <a:lnTo>
                      <a:pt x="57" y="2"/>
                    </a:lnTo>
                    <a:lnTo>
                      <a:pt x="54" y="3"/>
                    </a:lnTo>
                    <a:lnTo>
                      <a:pt x="53" y="6"/>
                    </a:lnTo>
                    <a:lnTo>
                      <a:pt x="33" y="2"/>
                    </a:lnTo>
                    <a:lnTo>
                      <a:pt x="33" y="2"/>
                    </a:lnTo>
                    <a:lnTo>
                      <a:pt x="27" y="0"/>
                    </a:lnTo>
                    <a:lnTo>
                      <a:pt x="22" y="2"/>
                    </a:lnTo>
                    <a:lnTo>
                      <a:pt x="18" y="3"/>
                    </a:lnTo>
                    <a:lnTo>
                      <a:pt x="12" y="6"/>
                    </a:lnTo>
                    <a:lnTo>
                      <a:pt x="8" y="8"/>
                    </a:lnTo>
                    <a:lnTo>
                      <a:pt x="6" y="13"/>
                    </a:lnTo>
                    <a:lnTo>
                      <a:pt x="3" y="18"/>
                    </a:lnTo>
                    <a:lnTo>
                      <a:pt x="2" y="22"/>
                    </a:lnTo>
                    <a:lnTo>
                      <a:pt x="2" y="22"/>
                    </a:lnTo>
                    <a:lnTo>
                      <a:pt x="0" y="29"/>
                    </a:lnTo>
                    <a:lnTo>
                      <a:pt x="2" y="33"/>
                    </a:lnTo>
                    <a:lnTo>
                      <a:pt x="3" y="38"/>
                    </a:lnTo>
                    <a:lnTo>
                      <a:pt x="6" y="44"/>
                    </a:lnTo>
                    <a:lnTo>
                      <a:pt x="8" y="48"/>
                    </a:lnTo>
                    <a:lnTo>
                      <a:pt x="12" y="50"/>
                    </a:lnTo>
                    <a:lnTo>
                      <a:pt x="18" y="53"/>
                    </a:lnTo>
                    <a:lnTo>
                      <a:pt x="23" y="54"/>
                    </a:lnTo>
                    <a:lnTo>
                      <a:pt x="35" y="57"/>
                    </a:lnTo>
                    <a:lnTo>
                      <a:pt x="50" y="23"/>
                    </a:lnTo>
                    <a:lnTo>
                      <a:pt x="42" y="59"/>
                    </a:lnTo>
                    <a:lnTo>
                      <a:pt x="42" y="59"/>
                    </a:lnTo>
                    <a:lnTo>
                      <a:pt x="44" y="61"/>
                    </a:lnTo>
                    <a:lnTo>
                      <a:pt x="45" y="64"/>
                    </a:lnTo>
                    <a:lnTo>
                      <a:pt x="46" y="65"/>
                    </a:lnTo>
                    <a:lnTo>
                      <a:pt x="49" y="67"/>
                    </a:lnTo>
                    <a:lnTo>
                      <a:pt x="84" y="73"/>
                    </a:lnTo>
                    <a:lnTo>
                      <a:pt x="84" y="26"/>
                    </a:lnTo>
                    <a:lnTo>
                      <a:pt x="61" y="22"/>
                    </a:lnTo>
                    <a:lnTo>
                      <a:pt x="61" y="22"/>
                    </a:lnTo>
                    <a:lnTo>
                      <a:pt x="57" y="22"/>
                    </a:lnTo>
                    <a:lnTo>
                      <a:pt x="54" y="25"/>
                    </a:lnTo>
                    <a:lnTo>
                      <a:pt x="57" y="11"/>
                    </a:lnTo>
                    <a:lnTo>
                      <a:pt x="57" y="11"/>
                    </a:lnTo>
                    <a:lnTo>
                      <a:pt x="58" y="8"/>
                    </a:lnTo>
                    <a:lnTo>
                      <a:pt x="60" y="7"/>
                    </a:lnTo>
                    <a:lnTo>
                      <a:pt x="63" y="6"/>
                    </a:lnTo>
                    <a:lnTo>
                      <a:pt x="65" y="6"/>
                    </a:lnTo>
                    <a:lnTo>
                      <a:pt x="84" y="8"/>
                    </a:lnTo>
                    <a:lnTo>
                      <a:pt x="84" y="4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4" name="Freeform 185"/>
              <p:cNvSpPr>
                <a:spLocks noEditPoints="1"/>
              </p:cNvSpPr>
              <p:nvPr/>
            </p:nvSpPr>
            <p:spPr bwMode="auto">
              <a:xfrm>
                <a:off x="5374633" y="2454552"/>
                <a:ext cx="155637" cy="114779"/>
              </a:xfrm>
              <a:custGeom>
                <a:avLst/>
                <a:gdLst>
                  <a:gd name="T0" fmla="*/ 124 w 126"/>
                  <a:gd name="T1" fmla="*/ 38 h 97"/>
                  <a:gd name="T2" fmla="*/ 105 w 126"/>
                  <a:gd name="T3" fmla="*/ 15 h 97"/>
                  <a:gd name="T4" fmla="*/ 99 w 126"/>
                  <a:gd name="T5" fmla="*/ 34 h 97"/>
                  <a:gd name="T6" fmla="*/ 111 w 126"/>
                  <a:gd name="T7" fmla="*/ 39 h 97"/>
                  <a:gd name="T8" fmla="*/ 113 w 126"/>
                  <a:gd name="T9" fmla="*/ 55 h 97"/>
                  <a:gd name="T10" fmla="*/ 99 w 126"/>
                  <a:gd name="T11" fmla="*/ 63 h 97"/>
                  <a:gd name="T12" fmla="*/ 113 w 126"/>
                  <a:gd name="T13" fmla="*/ 72 h 97"/>
                  <a:gd name="T14" fmla="*/ 125 w 126"/>
                  <a:gd name="T15" fmla="*/ 58 h 97"/>
                  <a:gd name="T16" fmla="*/ 99 w 126"/>
                  <a:gd name="T17" fmla="*/ 12 h 97"/>
                  <a:gd name="T18" fmla="*/ 40 w 126"/>
                  <a:gd name="T19" fmla="*/ 1 h 97"/>
                  <a:gd name="T20" fmla="*/ 42 w 126"/>
                  <a:gd name="T21" fmla="*/ 5 h 97"/>
                  <a:gd name="T22" fmla="*/ 46 w 126"/>
                  <a:gd name="T23" fmla="*/ 13 h 97"/>
                  <a:gd name="T24" fmla="*/ 40 w 126"/>
                  <a:gd name="T25" fmla="*/ 20 h 97"/>
                  <a:gd name="T26" fmla="*/ 40 w 126"/>
                  <a:gd name="T27" fmla="*/ 84 h 97"/>
                  <a:gd name="T28" fmla="*/ 59 w 126"/>
                  <a:gd name="T29" fmla="*/ 82 h 97"/>
                  <a:gd name="T30" fmla="*/ 79 w 126"/>
                  <a:gd name="T31" fmla="*/ 76 h 97"/>
                  <a:gd name="T32" fmla="*/ 99 w 126"/>
                  <a:gd name="T33" fmla="*/ 63 h 97"/>
                  <a:gd name="T34" fmla="*/ 92 w 126"/>
                  <a:gd name="T35" fmla="*/ 62 h 97"/>
                  <a:gd name="T36" fmla="*/ 86 w 126"/>
                  <a:gd name="T37" fmla="*/ 42 h 97"/>
                  <a:gd name="T38" fmla="*/ 95 w 126"/>
                  <a:gd name="T39" fmla="*/ 35 h 97"/>
                  <a:gd name="T40" fmla="*/ 40 w 126"/>
                  <a:gd name="T41" fmla="*/ 1 h 97"/>
                  <a:gd name="T42" fmla="*/ 33 w 126"/>
                  <a:gd name="T43" fmla="*/ 9 h 97"/>
                  <a:gd name="T44" fmla="*/ 40 w 126"/>
                  <a:gd name="T45" fmla="*/ 1 h 97"/>
                  <a:gd name="T46" fmla="*/ 40 w 126"/>
                  <a:gd name="T47" fmla="*/ 96 h 97"/>
                  <a:gd name="T48" fmla="*/ 38 w 126"/>
                  <a:gd name="T49" fmla="*/ 85 h 97"/>
                  <a:gd name="T50" fmla="*/ 33 w 126"/>
                  <a:gd name="T51" fmla="*/ 97 h 97"/>
                  <a:gd name="T52" fmla="*/ 37 w 126"/>
                  <a:gd name="T53" fmla="*/ 72 h 97"/>
                  <a:gd name="T54" fmla="*/ 33 w 126"/>
                  <a:gd name="T55" fmla="*/ 32 h 97"/>
                  <a:gd name="T56" fmla="*/ 33 w 126"/>
                  <a:gd name="T57" fmla="*/ 15 h 97"/>
                  <a:gd name="T58" fmla="*/ 36 w 126"/>
                  <a:gd name="T59" fmla="*/ 19 h 97"/>
                  <a:gd name="T60" fmla="*/ 33 w 126"/>
                  <a:gd name="T61" fmla="*/ 3 h 97"/>
                  <a:gd name="T62" fmla="*/ 27 w 126"/>
                  <a:gd name="T63" fmla="*/ 20 h 97"/>
                  <a:gd name="T64" fmla="*/ 33 w 126"/>
                  <a:gd name="T65" fmla="*/ 15 h 97"/>
                  <a:gd name="T66" fmla="*/ 33 w 126"/>
                  <a:gd name="T67" fmla="*/ 3 h 97"/>
                  <a:gd name="T68" fmla="*/ 27 w 126"/>
                  <a:gd name="T69" fmla="*/ 97 h 97"/>
                  <a:gd name="T70" fmla="*/ 27 w 126"/>
                  <a:gd name="T71" fmla="*/ 92 h 97"/>
                  <a:gd name="T72" fmla="*/ 33 w 126"/>
                  <a:gd name="T73" fmla="*/ 32 h 97"/>
                  <a:gd name="T74" fmla="*/ 23 w 126"/>
                  <a:gd name="T75" fmla="*/ 69 h 97"/>
                  <a:gd name="T76" fmla="*/ 27 w 126"/>
                  <a:gd name="T77" fmla="*/ 59 h 97"/>
                  <a:gd name="T78" fmla="*/ 26 w 126"/>
                  <a:gd name="T79" fmla="*/ 47 h 97"/>
                  <a:gd name="T80" fmla="*/ 23 w 126"/>
                  <a:gd name="T81" fmla="*/ 39 h 97"/>
                  <a:gd name="T82" fmla="*/ 33 w 126"/>
                  <a:gd name="T83" fmla="*/ 32 h 97"/>
                  <a:gd name="T84" fmla="*/ 17 w 126"/>
                  <a:gd name="T85" fmla="*/ 11 h 97"/>
                  <a:gd name="T86" fmla="*/ 2 w 126"/>
                  <a:gd name="T87" fmla="*/ 40 h 97"/>
                  <a:gd name="T88" fmla="*/ 8 w 126"/>
                  <a:gd name="T89" fmla="*/ 88 h 97"/>
                  <a:gd name="T90" fmla="*/ 23 w 126"/>
                  <a:gd name="T91" fmla="*/ 97 h 97"/>
                  <a:gd name="T92" fmla="*/ 22 w 126"/>
                  <a:gd name="T93" fmla="*/ 91 h 97"/>
                  <a:gd name="T94" fmla="*/ 17 w 126"/>
                  <a:gd name="T95" fmla="*/ 74 h 97"/>
                  <a:gd name="T96" fmla="*/ 23 w 126"/>
                  <a:gd name="T97" fmla="*/ 65 h 97"/>
                  <a:gd name="T98" fmla="*/ 13 w 126"/>
                  <a:gd name="T99" fmla="*/ 65 h 97"/>
                  <a:gd name="T100" fmla="*/ 7 w 126"/>
                  <a:gd name="T101" fmla="*/ 54 h 97"/>
                  <a:gd name="T102" fmla="*/ 14 w 126"/>
                  <a:gd name="T103" fmla="*/ 43 h 97"/>
                  <a:gd name="T104" fmla="*/ 23 w 126"/>
                  <a:gd name="T105" fmla="*/ 39 h 97"/>
                  <a:gd name="T106" fmla="*/ 14 w 126"/>
                  <a:gd name="T107" fmla="*/ 32 h 97"/>
                  <a:gd name="T108" fmla="*/ 14 w 126"/>
                  <a:gd name="T109" fmla="*/ 24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26" h="97">
                    <a:moveTo>
                      <a:pt x="126" y="53"/>
                    </a:moveTo>
                    <a:lnTo>
                      <a:pt x="126" y="53"/>
                    </a:lnTo>
                    <a:lnTo>
                      <a:pt x="126" y="45"/>
                    </a:lnTo>
                    <a:lnTo>
                      <a:pt x="124" y="38"/>
                    </a:lnTo>
                    <a:lnTo>
                      <a:pt x="121" y="31"/>
                    </a:lnTo>
                    <a:lnTo>
                      <a:pt x="117" y="24"/>
                    </a:lnTo>
                    <a:lnTo>
                      <a:pt x="109" y="17"/>
                    </a:lnTo>
                    <a:lnTo>
                      <a:pt x="105" y="15"/>
                    </a:lnTo>
                    <a:lnTo>
                      <a:pt x="105" y="15"/>
                    </a:lnTo>
                    <a:lnTo>
                      <a:pt x="99" y="12"/>
                    </a:lnTo>
                    <a:lnTo>
                      <a:pt x="99" y="34"/>
                    </a:lnTo>
                    <a:lnTo>
                      <a:pt x="99" y="34"/>
                    </a:lnTo>
                    <a:lnTo>
                      <a:pt x="103" y="35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11" y="39"/>
                    </a:lnTo>
                    <a:lnTo>
                      <a:pt x="114" y="45"/>
                    </a:lnTo>
                    <a:lnTo>
                      <a:pt x="114" y="50"/>
                    </a:lnTo>
                    <a:lnTo>
                      <a:pt x="113" y="55"/>
                    </a:lnTo>
                    <a:lnTo>
                      <a:pt x="113" y="55"/>
                    </a:lnTo>
                    <a:lnTo>
                      <a:pt x="110" y="59"/>
                    </a:lnTo>
                    <a:lnTo>
                      <a:pt x="107" y="62"/>
                    </a:lnTo>
                    <a:lnTo>
                      <a:pt x="103" y="63"/>
                    </a:lnTo>
                    <a:lnTo>
                      <a:pt x="99" y="63"/>
                    </a:lnTo>
                    <a:lnTo>
                      <a:pt x="99" y="76"/>
                    </a:lnTo>
                    <a:lnTo>
                      <a:pt x="99" y="76"/>
                    </a:lnTo>
                    <a:lnTo>
                      <a:pt x="109" y="74"/>
                    </a:lnTo>
                    <a:lnTo>
                      <a:pt x="113" y="72"/>
                    </a:lnTo>
                    <a:lnTo>
                      <a:pt x="117" y="70"/>
                    </a:lnTo>
                    <a:lnTo>
                      <a:pt x="121" y="68"/>
                    </a:lnTo>
                    <a:lnTo>
                      <a:pt x="122" y="63"/>
                    </a:lnTo>
                    <a:lnTo>
                      <a:pt x="125" y="58"/>
                    </a:lnTo>
                    <a:lnTo>
                      <a:pt x="126" y="53"/>
                    </a:lnTo>
                    <a:lnTo>
                      <a:pt x="126" y="53"/>
                    </a:lnTo>
                    <a:close/>
                    <a:moveTo>
                      <a:pt x="99" y="12"/>
                    </a:moveTo>
                    <a:lnTo>
                      <a:pt x="99" y="12"/>
                    </a:lnTo>
                    <a:lnTo>
                      <a:pt x="82" y="5"/>
                    </a:lnTo>
                    <a:lnTo>
                      <a:pt x="65" y="1"/>
                    </a:lnTo>
                    <a:lnTo>
                      <a:pt x="52" y="0"/>
                    </a:lnTo>
                    <a:lnTo>
                      <a:pt x="40" y="1"/>
                    </a:lnTo>
                    <a:lnTo>
                      <a:pt x="40" y="5"/>
                    </a:lnTo>
                    <a:lnTo>
                      <a:pt x="40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6" y="11"/>
                    </a:lnTo>
                    <a:lnTo>
                      <a:pt x="46" y="13"/>
                    </a:lnTo>
                    <a:lnTo>
                      <a:pt x="46" y="16"/>
                    </a:lnTo>
                    <a:lnTo>
                      <a:pt x="46" y="16"/>
                    </a:lnTo>
                    <a:lnTo>
                      <a:pt x="44" y="19"/>
                    </a:lnTo>
                    <a:lnTo>
                      <a:pt x="40" y="20"/>
                    </a:lnTo>
                    <a:lnTo>
                      <a:pt x="40" y="76"/>
                    </a:lnTo>
                    <a:lnTo>
                      <a:pt x="40" y="76"/>
                    </a:lnTo>
                    <a:lnTo>
                      <a:pt x="40" y="80"/>
                    </a:lnTo>
                    <a:lnTo>
                      <a:pt x="40" y="84"/>
                    </a:lnTo>
                    <a:lnTo>
                      <a:pt x="40" y="96"/>
                    </a:lnTo>
                    <a:lnTo>
                      <a:pt x="40" y="96"/>
                    </a:lnTo>
                    <a:lnTo>
                      <a:pt x="49" y="91"/>
                    </a:lnTo>
                    <a:lnTo>
                      <a:pt x="59" y="82"/>
                    </a:lnTo>
                    <a:lnTo>
                      <a:pt x="69" y="77"/>
                    </a:lnTo>
                    <a:lnTo>
                      <a:pt x="73" y="76"/>
                    </a:lnTo>
                    <a:lnTo>
                      <a:pt x="79" y="76"/>
                    </a:lnTo>
                    <a:lnTo>
                      <a:pt x="79" y="76"/>
                    </a:lnTo>
                    <a:lnTo>
                      <a:pt x="90" y="76"/>
                    </a:lnTo>
                    <a:lnTo>
                      <a:pt x="99" y="76"/>
                    </a:lnTo>
                    <a:lnTo>
                      <a:pt x="99" y="63"/>
                    </a:lnTo>
                    <a:lnTo>
                      <a:pt x="99" y="63"/>
                    </a:lnTo>
                    <a:lnTo>
                      <a:pt x="97" y="63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92" y="62"/>
                    </a:lnTo>
                    <a:lnTo>
                      <a:pt x="88" y="59"/>
                    </a:lnTo>
                    <a:lnTo>
                      <a:pt x="86" y="54"/>
                    </a:lnTo>
                    <a:lnTo>
                      <a:pt x="84" y="49"/>
                    </a:lnTo>
                    <a:lnTo>
                      <a:pt x="86" y="42"/>
                    </a:lnTo>
                    <a:lnTo>
                      <a:pt x="86" y="42"/>
                    </a:lnTo>
                    <a:lnTo>
                      <a:pt x="88" y="39"/>
                    </a:lnTo>
                    <a:lnTo>
                      <a:pt x="91" y="36"/>
                    </a:lnTo>
                    <a:lnTo>
                      <a:pt x="95" y="35"/>
                    </a:lnTo>
                    <a:lnTo>
                      <a:pt x="99" y="34"/>
                    </a:lnTo>
                    <a:lnTo>
                      <a:pt x="99" y="12"/>
                    </a:lnTo>
                    <a:close/>
                    <a:moveTo>
                      <a:pt x="40" y="1"/>
                    </a:moveTo>
                    <a:lnTo>
                      <a:pt x="40" y="1"/>
                    </a:lnTo>
                    <a:lnTo>
                      <a:pt x="33" y="3"/>
                    </a:lnTo>
                    <a:lnTo>
                      <a:pt x="33" y="11"/>
                    </a:lnTo>
                    <a:lnTo>
                      <a:pt x="33" y="11"/>
                    </a:lnTo>
                    <a:lnTo>
                      <a:pt x="33" y="9"/>
                    </a:lnTo>
                    <a:lnTo>
                      <a:pt x="33" y="9"/>
                    </a:lnTo>
                    <a:lnTo>
                      <a:pt x="36" y="7"/>
                    </a:lnTo>
                    <a:lnTo>
                      <a:pt x="40" y="5"/>
                    </a:lnTo>
                    <a:lnTo>
                      <a:pt x="40" y="1"/>
                    </a:lnTo>
                    <a:lnTo>
                      <a:pt x="40" y="1"/>
                    </a:lnTo>
                    <a:close/>
                    <a:moveTo>
                      <a:pt x="33" y="97"/>
                    </a:moveTo>
                    <a:lnTo>
                      <a:pt x="33" y="97"/>
                    </a:lnTo>
                    <a:lnTo>
                      <a:pt x="40" y="96"/>
                    </a:lnTo>
                    <a:lnTo>
                      <a:pt x="40" y="84"/>
                    </a:lnTo>
                    <a:lnTo>
                      <a:pt x="40" y="84"/>
                    </a:lnTo>
                    <a:lnTo>
                      <a:pt x="38" y="85"/>
                    </a:lnTo>
                    <a:lnTo>
                      <a:pt x="38" y="85"/>
                    </a:lnTo>
                    <a:lnTo>
                      <a:pt x="36" y="89"/>
                    </a:lnTo>
                    <a:lnTo>
                      <a:pt x="33" y="92"/>
                    </a:lnTo>
                    <a:lnTo>
                      <a:pt x="33" y="97"/>
                    </a:lnTo>
                    <a:lnTo>
                      <a:pt x="33" y="97"/>
                    </a:lnTo>
                    <a:close/>
                    <a:moveTo>
                      <a:pt x="40" y="20"/>
                    </a:moveTo>
                    <a:lnTo>
                      <a:pt x="40" y="76"/>
                    </a:lnTo>
                    <a:lnTo>
                      <a:pt x="40" y="76"/>
                    </a:lnTo>
                    <a:lnTo>
                      <a:pt x="37" y="72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69"/>
                    </a:lnTo>
                    <a:lnTo>
                      <a:pt x="33" y="32"/>
                    </a:lnTo>
                    <a:lnTo>
                      <a:pt x="33" y="32"/>
                    </a:lnTo>
                    <a:lnTo>
                      <a:pt x="33" y="30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4" y="17"/>
                    </a:lnTo>
                    <a:lnTo>
                      <a:pt x="36" y="19"/>
                    </a:lnTo>
                    <a:lnTo>
                      <a:pt x="36" y="19"/>
                    </a:lnTo>
                    <a:lnTo>
                      <a:pt x="40" y="20"/>
                    </a:lnTo>
                    <a:lnTo>
                      <a:pt x="40" y="20"/>
                    </a:lnTo>
                    <a:close/>
                    <a:moveTo>
                      <a:pt x="33" y="3"/>
                    </a:moveTo>
                    <a:lnTo>
                      <a:pt x="33" y="3"/>
                    </a:lnTo>
                    <a:lnTo>
                      <a:pt x="23" y="7"/>
                    </a:lnTo>
                    <a:lnTo>
                      <a:pt x="23" y="19"/>
                    </a:lnTo>
                    <a:lnTo>
                      <a:pt x="23" y="19"/>
                    </a:lnTo>
                    <a:lnTo>
                      <a:pt x="27" y="20"/>
                    </a:lnTo>
                    <a:lnTo>
                      <a:pt x="27" y="20"/>
                    </a:lnTo>
                    <a:lnTo>
                      <a:pt x="30" y="23"/>
                    </a:lnTo>
                    <a:lnTo>
                      <a:pt x="33" y="26"/>
                    </a:lnTo>
                    <a:lnTo>
                      <a:pt x="33" y="15"/>
                    </a:lnTo>
                    <a:lnTo>
                      <a:pt x="33" y="15"/>
                    </a:lnTo>
                    <a:lnTo>
                      <a:pt x="32" y="13"/>
                    </a:lnTo>
                    <a:lnTo>
                      <a:pt x="33" y="11"/>
                    </a:lnTo>
                    <a:lnTo>
                      <a:pt x="33" y="3"/>
                    </a:lnTo>
                    <a:lnTo>
                      <a:pt x="33" y="3"/>
                    </a:lnTo>
                    <a:close/>
                    <a:moveTo>
                      <a:pt x="23" y="97"/>
                    </a:moveTo>
                    <a:lnTo>
                      <a:pt x="23" y="97"/>
                    </a:lnTo>
                    <a:lnTo>
                      <a:pt x="27" y="97"/>
                    </a:lnTo>
                    <a:lnTo>
                      <a:pt x="33" y="97"/>
                    </a:lnTo>
                    <a:lnTo>
                      <a:pt x="33" y="92"/>
                    </a:lnTo>
                    <a:lnTo>
                      <a:pt x="33" y="92"/>
                    </a:lnTo>
                    <a:lnTo>
                      <a:pt x="27" y="92"/>
                    </a:lnTo>
                    <a:lnTo>
                      <a:pt x="23" y="91"/>
                    </a:lnTo>
                    <a:lnTo>
                      <a:pt x="23" y="97"/>
                    </a:lnTo>
                    <a:lnTo>
                      <a:pt x="23" y="97"/>
                    </a:lnTo>
                    <a:close/>
                    <a:moveTo>
                      <a:pt x="33" y="32"/>
                    </a:moveTo>
                    <a:lnTo>
                      <a:pt x="33" y="69"/>
                    </a:lnTo>
                    <a:lnTo>
                      <a:pt x="33" y="69"/>
                    </a:lnTo>
                    <a:lnTo>
                      <a:pt x="27" y="68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26" y="62"/>
                    </a:lnTo>
                    <a:lnTo>
                      <a:pt x="27" y="59"/>
                    </a:lnTo>
                    <a:lnTo>
                      <a:pt x="27" y="59"/>
                    </a:lnTo>
                    <a:lnTo>
                      <a:pt x="29" y="55"/>
                    </a:lnTo>
                    <a:lnTo>
                      <a:pt x="29" y="50"/>
                    </a:lnTo>
                    <a:lnTo>
                      <a:pt x="26" y="47"/>
                    </a:lnTo>
                    <a:lnTo>
                      <a:pt x="23" y="45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27" y="38"/>
                    </a:lnTo>
                    <a:lnTo>
                      <a:pt x="32" y="34"/>
                    </a:lnTo>
                    <a:lnTo>
                      <a:pt x="32" y="34"/>
                    </a:lnTo>
                    <a:lnTo>
                      <a:pt x="33" y="32"/>
                    </a:lnTo>
                    <a:lnTo>
                      <a:pt x="33" y="32"/>
                    </a:lnTo>
                    <a:close/>
                    <a:moveTo>
                      <a:pt x="23" y="7"/>
                    </a:moveTo>
                    <a:lnTo>
                      <a:pt x="23" y="7"/>
                    </a:lnTo>
                    <a:lnTo>
                      <a:pt x="17" y="11"/>
                    </a:lnTo>
                    <a:lnTo>
                      <a:pt x="13" y="16"/>
                    </a:lnTo>
                    <a:lnTo>
                      <a:pt x="8" y="21"/>
                    </a:lnTo>
                    <a:lnTo>
                      <a:pt x="6" y="27"/>
                    </a:lnTo>
                    <a:lnTo>
                      <a:pt x="2" y="40"/>
                    </a:lnTo>
                    <a:lnTo>
                      <a:pt x="0" y="54"/>
                    </a:lnTo>
                    <a:lnTo>
                      <a:pt x="2" y="66"/>
                    </a:lnTo>
                    <a:lnTo>
                      <a:pt x="4" y="78"/>
                    </a:lnTo>
                    <a:lnTo>
                      <a:pt x="8" y="88"/>
                    </a:lnTo>
                    <a:lnTo>
                      <a:pt x="13" y="91"/>
                    </a:lnTo>
                    <a:lnTo>
                      <a:pt x="15" y="93"/>
                    </a:lnTo>
                    <a:lnTo>
                      <a:pt x="15" y="93"/>
                    </a:lnTo>
                    <a:lnTo>
                      <a:pt x="23" y="97"/>
                    </a:lnTo>
                    <a:lnTo>
                      <a:pt x="23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22" y="91"/>
                    </a:lnTo>
                    <a:lnTo>
                      <a:pt x="18" y="88"/>
                    </a:lnTo>
                    <a:lnTo>
                      <a:pt x="17" y="84"/>
                    </a:lnTo>
                    <a:lnTo>
                      <a:pt x="15" y="80"/>
                    </a:lnTo>
                    <a:lnTo>
                      <a:pt x="17" y="74"/>
                    </a:lnTo>
                    <a:lnTo>
                      <a:pt x="17" y="74"/>
                    </a:lnTo>
                    <a:lnTo>
                      <a:pt x="19" y="72"/>
                    </a:lnTo>
                    <a:lnTo>
                      <a:pt x="23" y="69"/>
                    </a:lnTo>
                    <a:lnTo>
                      <a:pt x="23" y="65"/>
                    </a:lnTo>
                    <a:lnTo>
                      <a:pt x="23" y="65"/>
                    </a:lnTo>
                    <a:lnTo>
                      <a:pt x="18" y="66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3" y="65"/>
                    </a:lnTo>
                    <a:lnTo>
                      <a:pt x="10" y="62"/>
                    </a:lnTo>
                    <a:lnTo>
                      <a:pt x="7" y="58"/>
                    </a:lnTo>
                    <a:lnTo>
                      <a:pt x="7" y="54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6"/>
                    </a:lnTo>
                    <a:lnTo>
                      <a:pt x="14" y="43"/>
                    </a:lnTo>
                    <a:lnTo>
                      <a:pt x="18" y="43"/>
                    </a:lnTo>
                    <a:lnTo>
                      <a:pt x="23" y="43"/>
                    </a:lnTo>
                    <a:lnTo>
                      <a:pt x="23" y="39"/>
                    </a:lnTo>
                    <a:lnTo>
                      <a:pt x="23" y="39"/>
                    </a:lnTo>
                    <a:lnTo>
                      <a:pt x="18" y="38"/>
                    </a:lnTo>
                    <a:lnTo>
                      <a:pt x="18" y="38"/>
                    </a:lnTo>
                    <a:lnTo>
                      <a:pt x="15" y="35"/>
                    </a:lnTo>
                    <a:lnTo>
                      <a:pt x="14" y="32"/>
                    </a:lnTo>
                    <a:lnTo>
                      <a:pt x="13" y="28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4" y="24"/>
                    </a:lnTo>
                    <a:lnTo>
                      <a:pt x="18" y="20"/>
                    </a:lnTo>
                    <a:lnTo>
                      <a:pt x="23" y="19"/>
                    </a:lnTo>
                    <a:lnTo>
                      <a:pt x="23" y="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5" name="Freeform 189"/>
              <p:cNvSpPr>
                <a:spLocks noEditPoints="1"/>
              </p:cNvSpPr>
              <p:nvPr/>
            </p:nvSpPr>
            <p:spPr bwMode="auto">
              <a:xfrm>
                <a:off x="5742728" y="4446014"/>
                <a:ext cx="169225" cy="173942"/>
              </a:xfrm>
              <a:custGeom>
                <a:avLst/>
                <a:gdLst>
                  <a:gd name="T0" fmla="*/ 107 w 137"/>
                  <a:gd name="T1" fmla="*/ 68 h 147"/>
                  <a:gd name="T2" fmla="*/ 103 w 137"/>
                  <a:gd name="T3" fmla="*/ 51 h 147"/>
                  <a:gd name="T4" fmla="*/ 103 w 137"/>
                  <a:gd name="T5" fmla="*/ 99 h 147"/>
                  <a:gd name="T6" fmla="*/ 117 w 137"/>
                  <a:gd name="T7" fmla="*/ 111 h 147"/>
                  <a:gd name="T8" fmla="*/ 115 w 137"/>
                  <a:gd name="T9" fmla="*/ 118 h 147"/>
                  <a:gd name="T10" fmla="*/ 103 w 137"/>
                  <a:gd name="T11" fmla="*/ 38 h 147"/>
                  <a:gd name="T12" fmla="*/ 115 w 137"/>
                  <a:gd name="T13" fmla="*/ 19 h 147"/>
                  <a:gd name="T14" fmla="*/ 117 w 137"/>
                  <a:gd name="T15" fmla="*/ 24 h 147"/>
                  <a:gd name="T16" fmla="*/ 103 w 137"/>
                  <a:gd name="T17" fmla="*/ 38 h 147"/>
                  <a:gd name="T18" fmla="*/ 114 w 137"/>
                  <a:gd name="T19" fmla="*/ 68 h 147"/>
                  <a:gd name="T20" fmla="*/ 134 w 137"/>
                  <a:gd name="T21" fmla="*/ 65 h 147"/>
                  <a:gd name="T22" fmla="*/ 136 w 137"/>
                  <a:gd name="T23" fmla="*/ 70 h 147"/>
                  <a:gd name="T24" fmla="*/ 114 w 137"/>
                  <a:gd name="T25" fmla="*/ 70 h 147"/>
                  <a:gd name="T26" fmla="*/ 69 w 137"/>
                  <a:gd name="T27" fmla="*/ 30 h 147"/>
                  <a:gd name="T28" fmla="*/ 103 w 137"/>
                  <a:gd name="T29" fmla="*/ 51 h 147"/>
                  <a:gd name="T30" fmla="*/ 90 w 137"/>
                  <a:gd name="T31" fmla="*/ 100 h 147"/>
                  <a:gd name="T32" fmla="*/ 84 w 137"/>
                  <a:gd name="T33" fmla="*/ 142 h 147"/>
                  <a:gd name="T34" fmla="*/ 69 w 137"/>
                  <a:gd name="T35" fmla="*/ 114 h 147"/>
                  <a:gd name="T36" fmla="*/ 83 w 137"/>
                  <a:gd name="T37" fmla="*/ 96 h 147"/>
                  <a:gd name="T38" fmla="*/ 95 w 137"/>
                  <a:gd name="T39" fmla="*/ 84 h 147"/>
                  <a:gd name="T40" fmla="*/ 99 w 137"/>
                  <a:gd name="T41" fmla="*/ 62 h 147"/>
                  <a:gd name="T42" fmla="*/ 91 w 137"/>
                  <a:gd name="T43" fmla="*/ 47 h 147"/>
                  <a:gd name="T44" fmla="*/ 69 w 137"/>
                  <a:gd name="T45" fmla="*/ 38 h 147"/>
                  <a:gd name="T46" fmla="*/ 100 w 137"/>
                  <a:gd name="T47" fmla="*/ 31 h 147"/>
                  <a:gd name="T48" fmla="*/ 100 w 137"/>
                  <a:gd name="T49" fmla="*/ 36 h 147"/>
                  <a:gd name="T50" fmla="*/ 103 w 137"/>
                  <a:gd name="T51" fmla="*/ 99 h 147"/>
                  <a:gd name="T52" fmla="*/ 99 w 137"/>
                  <a:gd name="T53" fmla="*/ 101 h 147"/>
                  <a:gd name="T54" fmla="*/ 103 w 137"/>
                  <a:gd name="T55" fmla="*/ 99 h 147"/>
                  <a:gd name="T56" fmla="*/ 72 w 137"/>
                  <a:gd name="T57" fmla="*/ 1 h 147"/>
                  <a:gd name="T58" fmla="*/ 72 w 137"/>
                  <a:gd name="T59" fmla="*/ 23 h 147"/>
                  <a:gd name="T60" fmla="*/ 67 w 137"/>
                  <a:gd name="T61" fmla="*/ 147 h 147"/>
                  <a:gd name="T62" fmla="*/ 49 w 137"/>
                  <a:gd name="T63" fmla="*/ 137 h 147"/>
                  <a:gd name="T64" fmla="*/ 41 w 137"/>
                  <a:gd name="T65" fmla="*/ 92 h 147"/>
                  <a:gd name="T66" fmla="*/ 41 w 137"/>
                  <a:gd name="T67" fmla="*/ 43 h 147"/>
                  <a:gd name="T68" fmla="*/ 69 w 137"/>
                  <a:gd name="T69" fmla="*/ 30 h 147"/>
                  <a:gd name="T70" fmla="*/ 57 w 137"/>
                  <a:gd name="T71" fmla="*/ 40 h 147"/>
                  <a:gd name="T72" fmla="*/ 45 w 137"/>
                  <a:gd name="T73" fmla="*/ 51 h 147"/>
                  <a:gd name="T74" fmla="*/ 40 w 137"/>
                  <a:gd name="T75" fmla="*/ 68 h 147"/>
                  <a:gd name="T76" fmla="*/ 54 w 137"/>
                  <a:gd name="T77" fmla="*/ 93 h 147"/>
                  <a:gd name="T78" fmla="*/ 56 w 137"/>
                  <a:gd name="T79" fmla="*/ 97 h 147"/>
                  <a:gd name="T80" fmla="*/ 69 w 137"/>
                  <a:gd name="T81" fmla="*/ 147 h 147"/>
                  <a:gd name="T82" fmla="*/ 69 w 137"/>
                  <a:gd name="T83" fmla="*/ 24 h 147"/>
                  <a:gd name="T84" fmla="*/ 65 w 137"/>
                  <a:gd name="T85" fmla="*/ 4 h 147"/>
                  <a:gd name="T86" fmla="*/ 69 w 137"/>
                  <a:gd name="T87" fmla="*/ 0 h 147"/>
                  <a:gd name="T88" fmla="*/ 38 w 137"/>
                  <a:gd name="T89" fmla="*/ 104 h 147"/>
                  <a:gd name="T90" fmla="*/ 35 w 137"/>
                  <a:gd name="T91" fmla="*/ 99 h 147"/>
                  <a:gd name="T92" fmla="*/ 35 w 137"/>
                  <a:gd name="T93" fmla="*/ 38 h 147"/>
                  <a:gd name="T94" fmla="*/ 38 w 137"/>
                  <a:gd name="T95" fmla="*/ 31 h 147"/>
                  <a:gd name="T96" fmla="*/ 35 w 137"/>
                  <a:gd name="T97" fmla="*/ 84 h 147"/>
                  <a:gd name="T98" fmla="*/ 33 w 137"/>
                  <a:gd name="T99" fmla="*/ 59 h 147"/>
                  <a:gd name="T100" fmla="*/ 35 w 137"/>
                  <a:gd name="T101" fmla="*/ 30 h 147"/>
                  <a:gd name="T102" fmla="*/ 33 w 137"/>
                  <a:gd name="T103" fmla="*/ 36 h 147"/>
                  <a:gd name="T104" fmla="*/ 21 w 137"/>
                  <a:gd name="T105" fmla="*/ 20 h 147"/>
                  <a:gd name="T106" fmla="*/ 35 w 137"/>
                  <a:gd name="T107" fmla="*/ 30 h 147"/>
                  <a:gd name="T108" fmla="*/ 26 w 137"/>
                  <a:gd name="T109" fmla="*/ 116 h 147"/>
                  <a:gd name="T110" fmla="*/ 21 w 137"/>
                  <a:gd name="T111" fmla="*/ 116 h 147"/>
                  <a:gd name="T112" fmla="*/ 33 w 137"/>
                  <a:gd name="T113" fmla="*/ 99 h 147"/>
                  <a:gd name="T114" fmla="*/ 4 w 137"/>
                  <a:gd name="T115" fmla="*/ 65 h 147"/>
                  <a:gd name="T116" fmla="*/ 23 w 137"/>
                  <a:gd name="T117" fmla="*/ 65 h 147"/>
                  <a:gd name="T118" fmla="*/ 21 w 137"/>
                  <a:gd name="T119" fmla="*/ 72 h 147"/>
                  <a:gd name="T120" fmla="*/ 0 w 137"/>
                  <a:gd name="T121" fmla="*/ 68 h 147"/>
                  <a:gd name="T122" fmla="*/ 4 w 137"/>
                  <a:gd name="T123" fmla="*/ 65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7" h="147">
                    <a:moveTo>
                      <a:pt x="103" y="51"/>
                    </a:moveTo>
                    <a:lnTo>
                      <a:pt x="103" y="51"/>
                    </a:lnTo>
                    <a:lnTo>
                      <a:pt x="106" y="59"/>
                    </a:lnTo>
                    <a:lnTo>
                      <a:pt x="107" y="68"/>
                    </a:lnTo>
                    <a:lnTo>
                      <a:pt x="107" y="68"/>
                    </a:lnTo>
                    <a:lnTo>
                      <a:pt x="106" y="77"/>
                    </a:lnTo>
                    <a:lnTo>
                      <a:pt x="103" y="84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7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6" y="99"/>
                    </a:lnTo>
                    <a:lnTo>
                      <a:pt x="106" y="99"/>
                    </a:lnTo>
                    <a:lnTo>
                      <a:pt x="117" y="111"/>
                    </a:lnTo>
                    <a:lnTo>
                      <a:pt x="117" y="111"/>
                    </a:lnTo>
                    <a:lnTo>
                      <a:pt x="118" y="114"/>
                    </a:lnTo>
                    <a:lnTo>
                      <a:pt x="117" y="116"/>
                    </a:lnTo>
                    <a:lnTo>
                      <a:pt x="117" y="116"/>
                    </a:lnTo>
                    <a:lnTo>
                      <a:pt x="115" y="118"/>
                    </a:lnTo>
                    <a:lnTo>
                      <a:pt x="113" y="116"/>
                    </a:lnTo>
                    <a:lnTo>
                      <a:pt x="103" y="107"/>
                    </a:lnTo>
                    <a:lnTo>
                      <a:pt x="103" y="107"/>
                    </a:lnTo>
                    <a:close/>
                    <a:moveTo>
                      <a:pt x="103" y="38"/>
                    </a:moveTo>
                    <a:lnTo>
                      <a:pt x="103" y="28"/>
                    </a:lnTo>
                    <a:lnTo>
                      <a:pt x="113" y="20"/>
                    </a:lnTo>
                    <a:lnTo>
                      <a:pt x="113" y="20"/>
                    </a:lnTo>
                    <a:lnTo>
                      <a:pt x="115" y="19"/>
                    </a:lnTo>
                    <a:lnTo>
                      <a:pt x="117" y="20"/>
                    </a:lnTo>
                    <a:lnTo>
                      <a:pt x="117" y="20"/>
                    </a:lnTo>
                    <a:lnTo>
                      <a:pt x="118" y="23"/>
                    </a:lnTo>
                    <a:lnTo>
                      <a:pt x="117" y="24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6" y="36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4" y="68"/>
                    </a:moveTo>
                    <a:lnTo>
                      <a:pt x="114" y="68"/>
                    </a:lnTo>
                    <a:lnTo>
                      <a:pt x="114" y="68"/>
                    </a:lnTo>
                    <a:lnTo>
                      <a:pt x="114" y="65"/>
                    </a:lnTo>
                    <a:lnTo>
                      <a:pt x="117" y="65"/>
                    </a:lnTo>
                    <a:lnTo>
                      <a:pt x="134" y="65"/>
                    </a:lnTo>
                    <a:lnTo>
                      <a:pt x="134" y="65"/>
                    </a:lnTo>
                    <a:lnTo>
                      <a:pt x="136" y="65"/>
                    </a:lnTo>
                    <a:lnTo>
                      <a:pt x="137" y="68"/>
                    </a:lnTo>
                    <a:lnTo>
                      <a:pt x="137" y="68"/>
                    </a:lnTo>
                    <a:lnTo>
                      <a:pt x="136" y="70"/>
                    </a:lnTo>
                    <a:lnTo>
                      <a:pt x="134" y="72"/>
                    </a:lnTo>
                    <a:lnTo>
                      <a:pt x="117" y="72"/>
                    </a:lnTo>
                    <a:lnTo>
                      <a:pt x="117" y="72"/>
                    </a:lnTo>
                    <a:lnTo>
                      <a:pt x="114" y="70"/>
                    </a:lnTo>
                    <a:lnTo>
                      <a:pt x="114" y="68"/>
                    </a:lnTo>
                    <a:lnTo>
                      <a:pt x="114" y="68"/>
                    </a:lnTo>
                    <a:close/>
                    <a:moveTo>
                      <a:pt x="69" y="30"/>
                    </a:moveTo>
                    <a:lnTo>
                      <a:pt x="69" y="30"/>
                    </a:lnTo>
                    <a:lnTo>
                      <a:pt x="80" y="32"/>
                    </a:lnTo>
                    <a:lnTo>
                      <a:pt x="90" y="36"/>
                    </a:lnTo>
                    <a:lnTo>
                      <a:pt x="98" y="43"/>
                    </a:lnTo>
                    <a:lnTo>
                      <a:pt x="103" y="51"/>
                    </a:lnTo>
                    <a:lnTo>
                      <a:pt x="103" y="84"/>
                    </a:lnTo>
                    <a:lnTo>
                      <a:pt x="103" y="84"/>
                    </a:lnTo>
                    <a:lnTo>
                      <a:pt x="98" y="93"/>
                    </a:lnTo>
                    <a:lnTo>
                      <a:pt x="90" y="100"/>
                    </a:lnTo>
                    <a:lnTo>
                      <a:pt x="90" y="130"/>
                    </a:lnTo>
                    <a:lnTo>
                      <a:pt x="90" y="130"/>
                    </a:lnTo>
                    <a:lnTo>
                      <a:pt x="88" y="137"/>
                    </a:lnTo>
                    <a:lnTo>
                      <a:pt x="84" y="142"/>
                    </a:lnTo>
                    <a:lnTo>
                      <a:pt x="79" y="146"/>
                    </a:lnTo>
                    <a:lnTo>
                      <a:pt x="71" y="147"/>
                    </a:lnTo>
                    <a:lnTo>
                      <a:pt x="69" y="147"/>
                    </a:lnTo>
                    <a:lnTo>
                      <a:pt x="69" y="114"/>
                    </a:lnTo>
                    <a:lnTo>
                      <a:pt x="82" y="114"/>
                    </a:lnTo>
                    <a:lnTo>
                      <a:pt x="82" y="97"/>
                    </a:lnTo>
                    <a:lnTo>
                      <a:pt x="82" y="97"/>
                    </a:lnTo>
                    <a:lnTo>
                      <a:pt x="83" y="96"/>
                    </a:lnTo>
                    <a:lnTo>
                      <a:pt x="84" y="95"/>
                    </a:lnTo>
                    <a:lnTo>
                      <a:pt x="84" y="95"/>
                    </a:lnTo>
                    <a:lnTo>
                      <a:pt x="91" y="89"/>
                    </a:lnTo>
                    <a:lnTo>
                      <a:pt x="95" y="84"/>
                    </a:lnTo>
                    <a:lnTo>
                      <a:pt x="98" y="76"/>
                    </a:lnTo>
                    <a:lnTo>
                      <a:pt x="99" y="68"/>
                    </a:lnTo>
                    <a:lnTo>
                      <a:pt x="99" y="68"/>
                    </a:lnTo>
                    <a:lnTo>
                      <a:pt x="99" y="62"/>
                    </a:lnTo>
                    <a:lnTo>
                      <a:pt x="96" y="57"/>
                    </a:lnTo>
                    <a:lnTo>
                      <a:pt x="94" y="51"/>
                    </a:lnTo>
                    <a:lnTo>
                      <a:pt x="91" y="47"/>
                    </a:lnTo>
                    <a:lnTo>
                      <a:pt x="91" y="47"/>
                    </a:lnTo>
                    <a:lnTo>
                      <a:pt x="86" y="43"/>
                    </a:lnTo>
                    <a:lnTo>
                      <a:pt x="82" y="40"/>
                    </a:lnTo>
                    <a:lnTo>
                      <a:pt x="75" y="39"/>
                    </a:lnTo>
                    <a:lnTo>
                      <a:pt x="69" y="38"/>
                    </a:lnTo>
                    <a:lnTo>
                      <a:pt x="69" y="30"/>
                    </a:lnTo>
                    <a:lnTo>
                      <a:pt x="69" y="30"/>
                    </a:lnTo>
                    <a:close/>
                    <a:moveTo>
                      <a:pt x="103" y="28"/>
                    </a:moveTo>
                    <a:lnTo>
                      <a:pt x="100" y="31"/>
                    </a:lnTo>
                    <a:lnTo>
                      <a:pt x="100" y="31"/>
                    </a:lnTo>
                    <a:lnTo>
                      <a:pt x="99" y="34"/>
                    </a:lnTo>
                    <a:lnTo>
                      <a:pt x="100" y="36"/>
                    </a:lnTo>
                    <a:lnTo>
                      <a:pt x="100" y="36"/>
                    </a:lnTo>
                    <a:lnTo>
                      <a:pt x="103" y="38"/>
                    </a:lnTo>
                    <a:lnTo>
                      <a:pt x="103" y="28"/>
                    </a:lnTo>
                    <a:lnTo>
                      <a:pt x="103" y="28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99"/>
                    </a:lnTo>
                    <a:lnTo>
                      <a:pt x="100" y="99"/>
                    </a:lnTo>
                    <a:lnTo>
                      <a:pt x="99" y="101"/>
                    </a:lnTo>
                    <a:lnTo>
                      <a:pt x="100" y="104"/>
                    </a:lnTo>
                    <a:lnTo>
                      <a:pt x="103" y="107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2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2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7"/>
                    </a:moveTo>
                    <a:lnTo>
                      <a:pt x="67" y="147"/>
                    </a:lnTo>
                    <a:lnTo>
                      <a:pt x="67" y="147"/>
                    </a:lnTo>
                    <a:lnTo>
                      <a:pt x="60" y="146"/>
                    </a:lnTo>
                    <a:lnTo>
                      <a:pt x="53" y="142"/>
                    </a:lnTo>
                    <a:lnTo>
                      <a:pt x="49" y="137"/>
                    </a:lnTo>
                    <a:lnTo>
                      <a:pt x="48" y="130"/>
                    </a:lnTo>
                    <a:lnTo>
                      <a:pt x="48" y="99"/>
                    </a:lnTo>
                    <a:lnTo>
                      <a:pt x="48" y="99"/>
                    </a:lnTo>
                    <a:lnTo>
                      <a:pt x="41" y="92"/>
                    </a:lnTo>
                    <a:lnTo>
                      <a:pt x="35" y="84"/>
                    </a:lnTo>
                    <a:lnTo>
                      <a:pt x="35" y="51"/>
                    </a:lnTo>
                    <a:lnTo>
                      <a:pt x="35" y="51"/>
                    </a:lnTo>
                    <a:lnTo>
                      <a:pt x="41" y="43"/>
                    </a:lnTo>
                    <a:lnTo>
                      <a:pt x="49" y="36"/>
                    </a:lnTo>
                    <a:lnTo>
                      <a:pt x="59" y="32"/>
                    </a:lnTo>
                    <a:lnTo>
                      <a:pt x="64" y="31"/>
                    </a:lnTo>
                    <a:lnTo>
                      <a:pt x="69" y="30"/>
                    </a:lnTo>
                    <a:lnTo>
                      <a:pt x="69" y="38"/>
                    </a:lnTo>
                    <a:lnTo>
                      <a:pt x="69" y="38"/>
                    </a:lnTo>
                    <a:lnTo>
                      <a:pt x="64" y="39"/>
                    </a:lnTo>
                    <a:lnTo>
                      <a:pt x="57" y="40"/>
                    </a:lnTo>
                    <a:lnTo>
                      <a:pt x="53" y="43"/>
                    </a:lnTo>
                    <a:lnTo>
                      <a:pt x="48" y="47"/>
                    </a:lnTo>
                    <a:lnTo>
                      <a:pt x="48" y="47"/>
                    </a:lnTo>
                    <a:lnTo>
                      <a:pt x="45" y="51"/>
                    </a:lnTo>
                    <a:lnTo>
                      <a:pt x="42" y="57"/>
                    </a:lnTo>
                    <a:lnTo>
                      <a:pt x="40" y="62"/>
                    </a:lnTo>
                    <a:lnTo>
                      <a:pt x="40" y="68"/>
                    </a:lnTo>
                    <a:lnTo>
                      <a:pt x="40" y="68"/>
                    </a:lnTo>
                    <a:lnTo>
                      <a:pt x="41" y="76"/>
                    </a:lnTo>
                    <a:lnTo>
                      <a:pt x="44" y="82"/>
                    </a:lnTo>
                    <a:lnTo>
                      <a:pt x="48" y="89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4" y="93"/>
                    </a:lnTo>
                    <a:lnTo>
                      <a:pt x="56" y="95"/>
                    </a:lnTo>
                    <a:lnTo>
                      <a:pt x="56" y="97"/>
                    </a:lnTo>
                    <a:lnTo>
                      <a:pt x="56" y="114"/>
                    </a:lnTo>
                    <a:lnTo>
                      <a:pt x="69" y="114"/>
                    </a:lnTo>
                    <a:lnTo>
                      <a:pt x="69" y="147"/>
                    </a:lnTo>
                    <a:lnTo>
                      <a:pt x="69" y="147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9" y="24"/>
                    </a:lnTo>
                    <a:lnTo>
                      <a:pt x="67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7" y="1"/>
                    </a:lnTo>
                    <a:lnTo>
                      <a:pt x="69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5" y="107"/>
                    </a:moveTo>
                    <a:lnTo>
                      <a:pt x="38" y="104"/>
                    </a:lnTo>
                    <a:lnTo>
                      <a:pt x="38" y="104"/>
                    </a:lnTo>
                    <a:lnTo>
                      <a:pt x="38" y="101"/>
                    </a:lnTo>
                    <a:lnTo>
                      <a:pt x="38" y="99"/>
                    </a:lnTo>
                    <a:lnTo>
                      <a:pt x="38" y="99"/>
                    </a:lnTo>
                    <a:lnTo>
                      <a:pt x="35" y="99"/>
                    </a:lnTo>
                    <a:lnTo>
                      <a:pt x="35" y="107"/>
                    </a:lnTo>
                    <a:lnTo>
                      <a:pt x="35" y="107"/>
                    </a:lnTo>
                    <a:close/>
                    <a:moveTo>
                      <a:pt x="35" y="38"/>
                    </a:moveTo>
                    <a:lnTo>
                      <a:pt x="35" y="38"/>
                    </a:lnTo>
                    <a:lnTo>
                      <a:pt x="38" y="36"/>
                    </a:lnTo>
                    <a:lnTo>
                      <a:pt x="38" y="36"/>
                    </a:lnTo>
                    <a:lnTo>
                      <a:pt x="38" y="34"/>
                    </a:lnTo>
                    <a:lnTo>
                      <a:pt x="38" y="31"/>
                    </a:lnTo>
                    <a:lnTo>
                      <a:pt x="35" y="30"/>
                    </a:lnTo>
                    <a:lnTo>
                      <a:pt x="35" y="38"/>
                    </a:lnTo>
                    <a:close/>
                    <a:moveTo>
                      <a:pt x="35" y="84"/>
                    </a:moveTo>
                    <a:lnTo>
                      <a:pt x="35" y="84"/>
                    </a:lnTo>
                    <a:lnTo>
                      <a:pt x="33" y="76"/>
                    </a:lnTo>
                    <a:lnTo>
                      <a:pt x="31" y="68"/>
                    </a:lnTo>
                    <a:lnTo>
                      <a:pt x="31" y="68"/>
                    </a:lnTo>
                    <a:lnTo>
                      <a:pt x="33" y="59"/>
                    </a:lnTo>
                    <a:lnTo>
                      <a:pt x="35" y="51"/>
                    </a:lnTo>
                    <a:lnTo>
                      <a:pt x="35" y="84"/>
                    </a:lnTo>
                    <a:lnTo>
                      <a:pt x="35" y="84"/>
                    </a:lnTo>
                    <a:close/>
                    <a:moveTo>
                      <a:pt x="35" y="30"/>
                    </a:moveTo>
                    <a:lnTo>
                      <a:pt x="35" y="38"/>
                    </a:lnTo>
                    <a:lnTo>
                      <a:pt x="35" y="38"/>
                    </a:lnTo>
                    <a:lnTo>
                      <a:pt x="33" y="36"/>
                    </a:lnTo>
                    <a:lnTo>
                      <a:pt x="33" y="36"/>
                    </a:lnTo>
                    <a:lnTo>
                      <a:pt x="21" y="24"/>
                    </a:lnTo>
                    <a:lnTo>
                      <a:pt x="21" y="24"/>
                    </a:lnTo>
                    <a:lnTo>
                      <a:pt x="19" y="23"/>
                    </a:lnTo>
                    <a:lnTo>
                      <a:pt x="21" y="20"/>
                    </a:lnTo>
                    <a:lnTo>
                      <a:pt x="21" y="20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35" y="30"/>
                    </a:lnTo>
                    <a:lnTo>
                      <a:pt x="35" y="30"/>
                    </a:lnTo>
                    <a:close/>
                    <a:moveTo>
                      <a:pt x="35" y="99"/>
                    </a:moveTo>
                    <a:lnTo>
                      <a:pt x="35" y="107"/>
                    </a:lnTo>
                    <a:lnTo>
                      <a:pt x="26" y="116"/>
                    </a:lnTo>
                    <a:lnTo>
                      <a:pt x="26" y="116"/>
                    </a:lnTo>
                    <a:lnTo>
                      <a:pt x="23" y="118"/>
                    </a:lnTo>
                    <a:lnTo>
                      <a:pt x="21" y="116"/>
                    </a:lnTo>
                    <a:lnTo>
                      <a:pt x="21" y="116"/>
                    </a:lnTo>
                    <a:lnTo>
                      <a:pt x="19" y="114"/>
                    </a:lnTo>
                    <a:lnTo>
                      <a:pt x="21" y="111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35" y="99"/>
                    </a:lnTo>
                    <a:lnTo>
                      <a:pt x="35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1" y="65"/>
                    </a:lnTo>
                    <a:lnTo>
                      <a:pt x="21" y="65"/>
                    </a:lnTo>
                    <a:lnTo>
                      <a:pt x="23" y="65"/>
                    </a:lnTo>
                    <a:lnTo>
                      <a:pt x="25" y="68"/>
                    </a:lnTo>
                    <a:lnTo>
                      <a:pt x="25" y="68"/>
                    </a:lnTo>
                    <a:lnTo>
                      <a:pt x="23" y="70"/>
                    </a:lnTo>
                    <a:lnTo>
                      <a:pt x="21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2" y="70"/>
                    </a:lnTo>
                    <a:lnTo>
                      <a:pt x="0" y="68"/>
                    </a:lnTo>
                    <a:lnTo>
                      <a:pt x="0" y="68"/>
                    </a:lnTo>
                    <a:lnTo>
                      <a:pt x="2" y="65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6" name="Freeform 101"/>
              <p:cNvSpPr/>
              <p:nvPr/>
            </p:nvSpPr>
            <p:spPr bwMode="auto">
              <a:xfrm>
                <a:off x="6050297" y="4230657"/>
                <a:ext cx="135874" cy="386934"/>
              </a:xfrm>
              <a:custGeom>
                <a:avLst/>
                <a:gdLst>
                  <a:gd name="T0" fmla="*/ 34 w 110"/>
                  <a:gd name="T1" fmla="*/ 267 h 327"/>
                  <a:gd name="T2" fmla="*/ 67 w 110"/>
                  <a:gd name="T3" fmla="*/ 327 h 327"/>
                  <a:gd name="T4" fmla="*/ 95 w 110"/>
                  <a:gd name="T5" fmla="*/ 323 h 327"/>
                  <a:gd name="T6" fmla="*/ 110 w 110"/>
                  <a:gd name="T7" fmla="*/ 256 h 327"/>
                  <a:gd name="T8" fmla="*/ 76 w 110"/>
                  <a:gd name="T9" fmla="*/ 0 h 327"/>
                  <a:gd name="T10" fmla="*/ 0 w 110"/>
                  <a:gd name="T11" fmla="*/ 10 h 327"/>
                  <a:gd name="T12" fmla="*/ 34 w 110"/>
                  <a:gd name="T13" fmla="*/ 267 h 3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0" h="327">
                    <a:moveTo>
                      <a:pt x="34" y="267"/>
                    </a:moveTo>
                    <a:lnTo>
                      <a:pt x="67" y="327"/>
                    </a:lnTo>
                    <a:lnTo>
                      <a:pt x="95" y="323"/>
                    </a:lnTo>
                    <a:lnTo>
                      <a:pt x="110" y="256"/>
                    </a:lnTo>
                    <a:lnTo>
                      <a:pt x="76" y="0"/>
                    </a:lnTo>
                    <a:lnTo>
                      <a:pt x="0" y="10"/>
                    </a:lnTo>
                    <a:lnTo>
                      <a:pt x="34" y="26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7" name="Freeform 102"/>
              <p:cNvSpPr/>
              <p:nvPr/>
            </p:nvSpPr>
            <p:spPr bwMode="auto">
              <a:xfrm>
                <a:off x="6044121" y="4169126"/>
                <a:ext cx="100053" cy="108861"/>
              </a:xfrm>
              <a:custGeom>
                <a:avLst/>
                <a:gdLst>
                  <a:gd name="T0" fmla="*/ 5 w 81"/>
                  <a:gd name="T1" fmla="*/ 58 h 92"/>
                  <a:gd name="T2" fmla="*/ 5 w 81"/>
                  <a:gd name="T3" fmla="*/ 58 h 92"/>
                  <a:gd name="T4" fmla="*/ 7 w 81"/>
                  <a:gd name="T5" fmla="*/ 66 h 92"/>
                  <a:gd name="T6" fmla="*/ 10 w 81"/>
                  <a:gd name="T7" fmla="*/ 73 h 92"/>
                  <a:gd name="T8" fmla="*/ 15 w 81"/>
                  <a:gd name="T9" fmla="*/ 78 h 92"/>
                  <a:gd name="T10" fmla="*/ 20 w 81"/>
                  <a:gd name="T11" fmla="*/ 84 h 92"/>
                  <a:gd name="T12" fmla="*/ 26 w 81"/>
                  <a:gd name="T13" fmla="*/ 88 h 92"/>
                  <a:gd name="T14" fmla="*/ 33 w 81"/>
                  <a:gd name="T15" fmla="*/ 90 h 92"/>
                  <a:gd name="T16" fmla="*/ 39 w 81"/>
                  <a:gd name="T17" fmla="*/ 92 h 92"/>
                  <a:gd name="T18" fmla="*/ 47 w 81"/>
                  <a:gd name="T19" fmla="*/ 90 h 92"/>
                  <a:gd name="T20" fmla="*/ 49 w 81"/>
                  <a:gd name="T21" fmla="*/ 90 h 92"/>
                  <a:gd name="T22" fmla="*/ 49 w 81"/>
                  <a:gd name="T23" fmla="*/ 90 h 92"/>
                  <a:gd name="T24" fmla="*/ 56 w 81"/>
                  <a:gd name="T25" fmla="*/ 89 h 92"/>
                  <a:gd name="T26" fmla="*/ 62 w 81"/>
                  <a:gd name="T27" fmla="*/ 86 h 92"/>
                  <a:gd name="T28" fmla="*/ 69 w 81"/>
                  <a:gd name="T29" fmla="*/ 81 h 92"/>
                  <a:gd name="T30" fmla="*/ 73 w 81"/>
                  <a:gd name="T31" fmla="*/ 77 h 92"/>
                  <a:gd name="T32" fmla="*/ 77 w 81"/>
                  <a:gd name="T33" fmla="*/ 70 h 92"/>
                  <a:gd name="T34" fmla="*/ 80 w 81"/>
                  <a:gd name="T35" fmla="*/ 63 h 92"/>
                  <a:gd name="T36" fmla="*/ 81 w 81"/>
                  <a:gd name="T37" fmla="*/ 56 h 92"/>
                  <a:gd name="T38" fmla="*/ 81 w 81"/>
                  <a:gd name="T39" fmla="*/ 48 h 92"/>
                  <a:gd name="T40" fmla="*/ 76 w 81"/>
                  <a:gd name="T41" fmla="*/ 13 h 92"/>
                  <a:gd name="T42" fmla="*/ 76 w 81"/>
                  <a:gd name="T43" fmla="*/ 13 h 92"/>
                  <a:gd name="T44" fmla="*/ 75 w 81"/>
                  <a:gd name="T45" fmla="*/ 8 h 92"/>
                  <a:gd name="T46" fmla="*/ 72 w 81"/>
                  <a:gd name="T47" fmla="*/ 2 h 92"/>
                  <a:gd name="T48" fmla="*/ 68 w 81"/>
                  <a:gd name="T49" fmla="*/ 1 h 92"/>
                  <a:gd name="T50" fmla="*/ 64 w 81"/>
                  <a:gd name="T51" fmla="*/ 0 h 92"/>
                  <a:gd name="T52" fmla="*/ 51 w 81"/>
                  <a:gd name="T53" fmla="*/ 0 h 92"/>
                  <a:gd name="T54" fmla="*/ 37 w 81"/>
                  <a:gd name="T55" fmla="*/ 2 h 92"/>
                  <a:gd name="T56" fmla="*/ 35 w 81"/>
                  <a:gd name="T57" fmla="*/ 2 h 92"/>
                  <a:gd name="T58" fmla="*/ 35 w 81"/>
                  <a:gd name="T59" fmla="*/ 2 h 92"/>
                  <a:gd name="T60" fmla="*/ 22 w 81"/>
                  <a:gd name="T61" fmla="*/ 4 h 92"/>
                  <a:gd name="T62" fmla="*/ 10 w 81"/>
                  <a:gd name="T63" fmla="*/ 6 h 92"/>
                  <a:gd name="T64" fmla="*/ 5 w 81"/>
                  <a:gd name="T65" fmla="*/ 9 h 92"/>
                  <a:gd name="T66" fmla="*/ 3 w 81"/>
                  <a:gd name="T67" fmla="*/ 12 h 92"/>
                  <a:gd name="T68" fmla="*/ 0 w 81"/>
                  <a:gd name="T69" fmla="*/ 17 h 92"/>
                  <a:gd name="T70" fmla="*/ 0 w 81"/>
                  <a:gd name="T71" fmla="*/ 24 h 92"/>
                  <a:gd name="T72" fmla="*/ 5 w 81"/>
                  <a:gd name="T73" fmla="*/ 58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1" h="92">
                    <a:moveTo>
                      <a:pt x="5" y="58"/>
                    </a:moveTo>
                    <a:lnTo>
                      <a:pt x="5" y="58"/>
                    </a:lnTo>
                    <a:lnTo>
                      <a:pt x="7" y="66"/>
                    </a:lnTo>
                    <a:lnTo>
                      <a:pt x="10" y="73"/>
                    </a:lnTo>
                    <a:lnTo>
                      <a:pt x="15" y="78"/>
                    </a:lnTo>
                    <a:lnTo>
                      <a:pt x="20" y="84"/>
                    </a:lnTo>
                    <a:lnTo>
                      <a:pt x="26" y="88"/>
                    </a:lnTo>
                    <a:lnTo>
                      <a:pt x="33" y="90"/>
                    </a:lnTo>
                    <a:lnTo>
                      <a:pt x="39" y="92"/>
                    </a:lnTo>
                    <a:lnTo>
                      <a:pt x="47" y="90"/>
                    </a:lnTo>
                    <a:lnTo>
                      <a:pt x="49" y="90"/>
                    </a:lnTo>
                    <a:lnTo>
                      <a:pt x="49" y="90"/>
                    </a:lnTo>
                    <a:lnTo>
                      <a:pt x="56" y="89"/>
                    </a:lnTo>
                    <a:lnTo>
                      <a:pt x="62" y="86"/>
                    </a:lnTo>
                    <a:lnTo>
                      <a:pt x="69" y="81"/>
                    </a:lnTo>
                    <a:lnTo>
                      <a:pt x="73" y="77"/>
                    </a:lnTo>
                    <a:lnTo>
                      <a:pt x="77" y="70"/>
                    </a:lnTo>
                    <a:lnTo>
                      <a:pt x="80" y="63"/>
                    </a:lnTo>
                    <a:lnTo>
                      <a:pt x="81" y="56"/>
                    </a:lnTo>
                    <a:lnTo>
                      <a:pt x="81" y="48"/>
                    </a:lnTo>
                    <a:lnTo>
                      <a:pt x="76" y="13"/>
                    </a:lnTo>
                    <a:lnTo>
                      <a:pt x="76" y="13"/>
                    </a:lnTo>
                    <a:lnTo>
                      <a:pt x="75" y="8"/>
                    </a:lnTo>
                    <a:lnTo>
                      <a:pt x="72" y="2"/>
                    </a:lnTo>
                    <a:lnTo>
                      <a:pt x="68" y="1"/>
                    </a:lnTo>
                    <a:lnTo>
                      <a:pt x="64" y="0"/>
                    </a:lnTo>
                    <a:lnTo>
                      <a:pt x="51" y="0"/>
                    </a:lnTo>
                    <a:lnTo>
                      <a:pt x="37" y="2"/>
                    </a:lnTo>
                    <a:lnTo>
                      <a:pt x="35" y="2"/>
                    </a:lnTo>
                    <a:lnTo>
                      <a:pt x="35" y="2"/>
                    </a:lnTo>
                    <a:lnTo>
                      <a:pt x="22" y="4"/>
                    </a:lnTo>
                    <a:lnTo>
                      <a:pt x="10" y="6"/>
                    </a:lnTo>
                    <a:lnTo>
                      <a:pt x="5" y="9"/>
                    </a:lnTo>
                    <a:lnTo>
                      <a:pt x="3" y="12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5" y="5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8" name="Freeform 103"/>
              <p:cNvSpPr/>
              <p:nvPr/>
            </p:nvSpPr>
            <p:spPr bwMode="auto">
              <a:xfrm>
                <a:off x="6042886" y="4205808"/>
                <a:ext cx="116111" cy="106495"/>
              </a:xfrm>
              <a:custGeom>
                <a:avLst/>
                <a:gdLst>
                  <a:gd name="T0" fmla="*/ 11 w 94"/>
                  <a:gd name="T1" fmla="*/ 90 h 90"/>
                  <a:gd name="T2" fmla="*/ 94 w 94"/>
                  <a:gd name="T3" fmla="*/ 80 h 90"/>
                  <a:gd name="T4" fmla="*/ 84 w 94"/>
                  <a:gd name="T5" fmla="*/ 0 h 90"/>
                  <a:gd name="T6" fmla="*/ 0 w 94"/>
                  <a:gd name="T7" fmla="*/ 11 h 90"/>
                  <a:gd name="T8" fmla="*/ 11 w 94"/>
                  <a:gd name="T9" fmla="*/ 90 h 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4" h="90">
                    <a:moveTo>
                      <a:pt x="11" y="90"/>
                    </a:moveTo>
                    <a:lnTo>
                      <a:pt x="94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29" name="Freeform 5"/>
              <p:cNvSpPr/>
              <p:nvPr/>
            </p:nvSpPr>
            <p:spPr bwMode="auto">
              <a:xfrm>
                <a:off x="5611795" y="4689178"/>
                <a:ext cx="1100578" cy="937158"/>
              </a:xfrm>
              <a:custGeom>
                <a:avLst/>
                <a:gdLst>
                  <a:gd name="T0" fmla="*/ 334 w 891"/>
                  <a:gd name="T1" fmla="*/ 790 h 792"/>
                  <a:gd name="T2" fmla="*/ 228 w 891"/>
                  <a:gd name="T3" fmla="*/ 775 h 792"/>
                  <a:gd name="T4" fmla="*/ 212 w 891"/>
                  <a:gd name="T5" fmla="*/ 764 h 792"/>
                  <a:gd name="T6" fmla="*/ 190 w 891"/>
                  <a:gd name="T7" fmla="*/ 734 h 792"/>
                  <a:gd name="T8" fmla="*/ 110 w 891"/>
                  <a:gd name="T9" fmla="*/ 683 h 792"/>
                  <a:gd name="T10" fmla="*/ 65 w 891"/>
                  <a:gd name="T11" fmla="*/ 631 h 792"/>
                  <a:gd name="T12" fmla="*/ 56 w 891"/>
                  <a:gd name="T13" fmla="*/ 597 h 792"/>
                  <a:gd name="T14" fmla="*/ 61 w 891"/>
                  <a:gd name="T15" fmla="*/ 560 h 792"/>
                  <a:gd name="T16" fmla="*/ 45 w 891"/>
                  <a:gd name="T17" fmla="*/ 545 h 792"/>
                  <a:gd name="T18" fmla="*/ 26 w 891"/>
                  <a:gd name="T19" fmla="*/ 528 h 792"/>
                  <a:gd name="T20" fmla="*/ 48 w 891"/>
                  <a:gd name="T21" fmla="*/ 513 h 792"/>
                  <a:gd name="T22" fmla="*/ 61 w 891"/>
                  <a:gd name="T23" fmla="*/ 501 h 792"/>
                  <a:gd name="T24" fmla="*/ 56 w 891"/>
                  <a:gd name="T25" fmla="*/ 465 h 792"/>
                  <a:gd name="T26" fmla="*/ 65 w 891"/>
                  <a:gd name="T27" fmla="*/ 442 h 792"/>
                  <a:gd name="T28" fmla="*/ 48 w 891"/>
                  <a:gd name="T29" fmla="*/ 435 h 792"/>
                  <a:gd name="T30" fmla="*/ 23 w 891"/>
                  <a:gd name="T31" fmla="*/ 425 h 792"/>
                  <a:gd name="T32" fmla="*/ 34 w 891"/>
                  <a:gd name="T33" fmla="*/ 405 h 792"/>
                  <a:gd name="T34" fmla="*/ 56 w 891"/>
                  <a:gd name="T35" fmla="*/ 393 h 792"/>
                  <a:gd name="T36" fmla="*/ 55 w 891"/>
                  <a:gd name="T37" fmla="*/ 365 h 792"/>
                  <a:gd name="T38" fmla="*/ 56 w 891"/>
                  <a:gd name="T39" fmla="*/ 343 h 792"/>
                  <a:gd name="T40" fmla="*/ 53 w 891"/>
                  <a:gd name="T41" fmla="*/ 320 h 792"/>
                  <a:gd name="T42" fmla="*/ 32 w 891"/>
                  <a:gd name="T43" fmla="*/ 310 h 792"/>
                  <a:gd name="T44" fmla="*/ 36 w 891"/>
                  <a:gd name="T45" fmla="*/ 291 h 792"/>
                  <a:gd name="T46" fmla="*/ 60 w 891"/>
                  <a:gd name="T47" fmla="*/ 281 h 792"/>
                  <a:gd name="T48" fmla="*/ 64 w 891"/>
                  <a:gd name="T49" fmla="*/ 262 h 792"/>
                  <a:gd name="T50" fmla="*/ 61 w 891"/>
                  <a:gd name="T51" fmla="*/ 245 h 792"/>
                  <a:gd name="T52" fmla="*/ 71 w 891"/>
                  <a:gd name="T53" fmla="*/ 218 h 792"/>
                  <a:gd name="T54" fmla="*/ 59 w 891"/>
                  <a:gd name="T55" fmla="*/ 214 h 792"/>
                  <a:gd name="T56" fmla="*/ 34 w 891"/>
                  <a:gd name="T57" fmla="*/ 203 h 792"/>
                  <a:gd name="T58" fmla="*/ 0 w 891"/>
                  <a:gd name="T59" fmla="*/ 0 h 792"/>
                  <a:gd name="T60" fmla="*/ 873 w 891"/>
                  <a:gd name="T61" fmla="*/ 147 h 792"/>
                  <a:gd name="T62" fmla="*/ 854 w 891"/>
                  <a:gd name="T63" fmla="*/ 164 h 792"/>
                  <a:gd name="T64" fmla="*/ 835 w 891"/>
                  <a:gd name="T65" fmla="*/ 168 h 792"/>
                  <a:gd name="T66" fmla="*/ 832 w 891"/>
                  <a:gd name="T67" fmla="*/ 180 h 792"/>
                  <a:gd name="T68" fmla="*/ 839 w 891"/>
                  <a:gd name="T69" fmla="*/ 205 h 792"/>
                  <a:gd name="T70" fmla="*/ 832 w 891"/>
                  <a:gd name="T71" fmla="*/ 228 h 792"/>
                  <a:gd name="T72" fmla="*/ 848 w 891"/>
                  <a:gd name="T73" fmla="*/ 237 h 792"/>
                  <a:gd name="T74" fmla="*/ 871 w 891"/>
                  <a:gd name="T75" fmla="*/ 254 h 792"/>
                  <a:gd name="T76" fmla="*/ 854 w 891"/>
                  <a:gd name="T77" fmla="*/ 271 h 792"/>
                  <a:gd name="T78" fmla="*/ 841 w 891"/>
                  <a:gd name="T79" fmla="*/ 281 h 792"/>
                  <a:gd name="T80" fmla="*/ 845 w 891"/>
                  <a:gd name="T81" fmla="*/ 310 h 792"/>
                  <a:gd name="T82" fmla="*/ 841 w 891"/>
                  <a:gd name="T83" fmla="*/ 336 h 792"/>
                  <a:gd name="T84" fmla="*/ 856 w 891"/>
                  <a:gd name="T85" fmla="*/ 355 h 792"/>
                  <a:gd name="T86" fmla="*/ 877 w 891"/>
                  <a:gd name="T87" fmla="*/ 369 h 792"/>
                  <a:gd name="T88" fmla="*/ 863 w 891"/>
                  <a:gd name="T89" fmla="*/ 386 h 792"/>
                  <a:gd name="T90" fmla="*/ 836 w 891"/>
                  <a:gd name="T91" fmla="*/ 390 h 792"/>
                  <a:gd name="T92" fmla="*/ 843 w 891"/>
                  <a:gd name="T93" fmla="*/ 411 h 792"/>
                  <a:gd name="T94" fmla="*/ 841 w 891"/>
                  <a:gd name="T95" fmla="*/ 435 h 792"/>
                  <a:gd name="T96" fmla="*/ 844 w 891"/>
                  <a:gd name="T97" fmla="*/ 463 h 792"/>
                  <a:gd name="T98" fmla="*/ 867 w 891"/>
                  <a:gd name="T99" fmla="*/ 474 h 792"/>
                  <a:gd name="T100" fmla="*/ 870 w 891"/>
                  <a:gd name="T101" fmla="*/ 490 h 792"/>
                  <a:gd name="T102" fmla="*/ 845 w 891"/>
                  <a:gd name="T103" fmla="*/ 503 h 792"/>
                  <a:gd name="T104" fmla="*/ 841 w 891"/>
                  <a:gd name="T105" fmla="*/ 535 h 792"/>
                  <a:gd name="T106" fmla="*/ 844 w 891"/>
                  <a:gd name="T107" fmla="*/ 554 h 792"/>
                  <a:gd name="T108" fmla="*/ 858 w 891"/>
                  <a:gd name="T109" fmla="*/ 572 h 792"/>
                  <a:gd name="T110" fmla="*/ 856 w 891"/>
                  <a:gd name="T111" fmla="*/ 595 h 792"/>
                  <a:gd name="T112" fmla="*/ 820 w 891"/>
                  <a:gd name="T113" fmla="*/ 653 h 792"/>
                  <a:gd name="T114" fmla="*/ 776 w 891"/>
                  <a:gd name="T115" fmla="*/ 695 h 792"/>
                  <a:gd name="T116" fmla="*/ 711 w 891"/>
                  <a:gd name="T117" fmla="*/ 742 h 792"/>
                  <a:gd name="T118" fmla="*/ 695 w 891"/>
                  <a:gd name="T119" fmla="*/ 764 h 792"/>
                  <a:gd name="T120" fmla="*/ 675 w 891"/>
                  <a:gd name="T121" fmla="*/ 775 h 792"/>
                  <a:gd name="T122" fmla="*/ 548 w 891"/>
                  <a:gd name="T123" fmla="*/ 790 h 7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91" h="792">
                    <a:moveTo>
                      <a:pt x="435" y="792"/>
                    </a:moveTo>
                    <a:lnTo>
                      <a:pt x="435" y="792"/>
                    </a:lnTo>
                    <a:lnTo>
                      <a:pt x="370" y="791"/>
                    </a:lnTo>
                    <a:lnTo>
                      <a:pt x="334" y="790"/>
                    </a:lnTo>
                    <a:lnTo>
                      <a:pt x="298" y="787"/>
                    </a:lnTo>
                    <a:lnTo>
                      <a:pt x="266" y="783"/>
                    </a:lnTo>
                    <a:lnTo>
                      <a:pt x="237" y="778"/>
                    </a:lnTo>
                    <a:lnTo>
                      <a:pt x="228" y="775"/>
                    </a:lnTo>
                    <a:lnTo>
                      <a:pt x="220" y="772"/>
                    </a:lnTo>
                    <a:lnTo>
                      <a:pt x="213" y="768"/>
                    </a:lnTo>
                    <a:lnTo>
                      <a:pt x="212" y="764"/>
                    </a:lnTo>
                    <a:lnTo>
                      <a:pt x="212" y="764"/>
                    </a:lnTo>
                    <a:lnTo>
                      <a:pt x="209" y="756"/>
                    </a:lnTo>
                    <a:lnTo>
                      <a:pt x="205" y="749"/>
                    </a:lnTo>
                    <a:lnTo>
                      <a:pt x="198" y="741"/>
                    </a:lnTo>
                    <a:lnTo>
                      <a:pt x="190" y="734"/>
                    </a:lnTo>
                    <a:lnTo>
                      <a:pt x="164" y="717"/>
                    </a:lnTo>
                    <a:lnTo>
                      <a:pt x="129" y="695"/>
                    </a:lnTo>
                    <a:lnTo>
                      <a:pt x="129" y="695"/>
                    </a:lnTo>
                    <a:lnTo>
                      <a:pt x="110" y="683"/>
                    </a:lnTo>
                    <a:lnTo>
                      <a:pt x="95" y="669"/>
                    </a:lnTo>
                    <a:lnTo>
                      <a:pt x="82" y="657"/>
                    </a:lnTo>
                    <a:lnTo>
                      <a:pt x="72" y="643"/>
                    </a:lnTo>
                    <a:lnTo>
                      <a:pt x="65" y="631"/>
                    </a:lnTo>
                    <a:lnTo>
                      <a:pt x="60" y="619"/>
                    </a:lnTo>
                    <a:lnTo>
                      <a:pt x="57" y="608"/>
                    </a:lnTo>
                    <a:lnTo>
                      <a:pt x="56" y="597"/>
                    </a:lnTo>
                    <a:lnTo>
                      <a:pt x="56" y="597"/>
                    </a:lnTo>
                    <a:lnTo>
                      <a:pt x="57" y="589"/>
                    </a:lnTo>
                    <a:lnTo>
                      <a:pt x="59" y="581"/>
                    </a:lnTo>
                    <a:lnTo>
                      <a:pt x="61" y="566"/>
                    </a:lnTo>
                    <a:lnTo>
                      <a:pt x="61" y="560"/>
                    </a:lnTo>
                    <a:lnTo>
                      <a:pt x="59" y="554"/>
                    </a:lnTo>
                    <a:lnTo>
                      <a:pt x="55" y="549"/>
                    </a:lnTo>
                    <a:lnTo>
                      <a:pt x="45" y="545"/>
                    </a:lnTo>
                    <a:lnTo>
                      <a:pt x="45" y="545"/>
                    </a:lnTo>
                    <a:lnTo>
                      <a:pt x="36" y="541"/>
                    </a:lnTo>
                    <a:lnTo>
                      <a:pt x="30" y="537"/>
                    </a:lnTo>
                    <a:lnTo>
                      <a:pt x="28" y="532"/>
                    </a:lnTo>
                    <a:lnTo>
                      <a:pt x="26" y="528"/>
                    </a:lnTo>
                    <a:lnTo>
                      <a:pt x="29" y="524"/>
                    </a:lnTo>
                    <a:lnTo>
                      <a:pt x="33" y="522"/>
                    </a:lnTo>
                    <a:lnTo>
                      <a:pt x="40" y="518"/>
                    </a:lnTo>
                    <a:lnTo>
                      <a:pt x="48" y="513"/>
                    </a:lnTo>
                    <a:lnTo>
                      <a:pt x="48" y="513"/>
                    </a:lnTo>
                    <a:lnTo>
                      <a:pt x="55" y="511"/>
                    </a:lnTo>
                    <a:lnTo>
                      <a:pt x="59" y="505"/>
                    </a:lnTo>
                    <a:lnTo>
                      <a:pt x="61" y="501"/>
                    </a:lnTo>
                    <a:lnTo>
                      <a:pt x="61" y="496"/>
                    </a:lnTo>
                    <a:lnTo>
                      <a:pt x="59" y="482"/>
                    </a:lnTo>
                    <a:lnTo>
                      <a:pt x="57" y="474"/>
                    </a:lnTo>
                    <a:lnTo>
                      <a:pt x="56" y="465"/>
                    </a:lnTo>
                    <a:lnTo>
                      <a:pt x="56" y="465"/>
                    </a:lnTo>
                    <a:lnTo>
                      <a:pt x="57" y="457"/>
                    </a:lnTo>
                    <a:lnTo>
                      <a:pt x="60" y="450"/>
                    </a:lnTo>
                    <a:lnTo>
                      <a:pt x="65" y="442"/>
                    </a:lnTo>
                    <a:lnTo>
                      <a:pt x="65" y="439"/>
                    </a:lnTo>
                    <a:lnTo>
                      <a:pt x="64" y="436"/>
                    </a:lnTo>
                    <a:lnTo>
                      <a:pt x="59" y="435"/>
                    </a:lnTo>
                    <a:lnTo>
                      <a:pt x="48" y="435"/>
                    </a:lnTo>
                    <a:lnTo>
                      <a:pt x="48" y="435"/>
                    </a:lnTo>
                    <a:lnTo>
                      <a:pt x="36" y="432"/>
                    </a:lnTo>
                    <a:lnTo>
                      <a:pt x="28" y="430"/>
                    </a:lnTo>
                    <a:lnTo>
                      <a:pt x="23" y="425"/>
                    </a:lnTo>
                    <a:lnTo>
                      <a:pt x="22" y="420"/>
                    </a:lnTo>
                    <a:lnTo>
                      <a:pt x="23" y="415"/>
                    </a:lnTo>
                    <a:lnTo>
                      <a:pt x="28" y="409"/>
                    </a:lnTo>
                    <a:lnTo>
                      <a:pt x="34" y="405"/>
                    </a:lnTo>
                    <a:lnTo>
                      <a:pt x="42" y="401"/>
                    </a:lnTo>
                    <a:lnTo>
                      <a:pt x="42" y="401"/>
                    </a:lnTo>
                    <a:lnTo>
                      <a:pt x="51" y="397"/>
                    </a:lnTo>
                    <a:lnTo>
                      <a:pt x="56" y="393"/>
                    </a:lnTo>
                    <a:lnTo>
                      <a:pt x="59" y="389"/>
                    </a:lnTo>
                    <a:lnTo>
                      <a:pt x="59" y="384"/>
                    </a:lnTo>
                    <a:lnTo>
                      <a:pt x="56" y="371"/>
                    </a:lnTo>
                    <a:lnTo>
                      <a:pt x="55" y="365"/>
                    </a:lnTo>
                    <a:lnTo>
                      <a:pt x="55" y="356"/>
                    </a:lnTo>
                    <a:lnTo>
                      <a:pt x="55" y="356"/>
                    </a:lnTo>
                    <a:lnTo>
                      <a:pt x="55" y="350"/>
                    </a:lnTo>
                    <a:lnTo>
                      <a:pt x="56" y="343"/>
                    </a:lnTo>
                    <a:lnTo>
                      <a:pt x="59" y="332"/>
                    </a:lnTo>
                    <a:lnTo>
                      <a:pt x="59" y="328"/>
                    </a:lnTo>
                    <a:lnTo>
                      <a:pt x="57" y="324"/>
                    </a:lnTo>
                    <a:lnTo>
                      <a:pt x="53" y="320"/>
                    </a:lnTo>
                    <a:lnTo>
                      <a:pt x="45" y="317"/>
                    </a:lnTo>
                    <a:lnTo>
                      <a:pt x="45" y="317"/>
                    </a:lnTo>
                    <a:lnTo>
                      <a:pt x="37" y="314"/>
                    </a:lnTo>
                    <a:lnTo>
                      <a:pt x="32" y="310"/>
                    </a:lnTo>
                    <a:lnTo>
                      <a:pt x="29" y="305"/>
                    </a:lnTo>
                    <a:lnTo>
                      <a:pt x="29" y="301"/>
                    </a:lnTo>
                    <a:lnTo>
                      <a:pt x="30" y="296"/>
                    </a:lnTo>
                    <a:lnTo>
                      <a:pt x="36" y="291"/>
                    </a:lnTo>
                    <a:lnTo>
                      <a:pt x="42" y="287"/>
                    </a:lnTo>
                    <a:lnTo>
                      <a:pt x="52" y="283"/>
                    </a:lnTo>
                    <a:lnTo>
                      <a:pt x="52" y="283"/>
                    </a:lnTo>
                    <a:lnTo>
                      <a:pt x="60" y="281"/>
                    </a:lnTo>
                    <a:lnTo>
                      <a:pt x="65" y="278"/>
                    </a:lnTo>
                    <a:lnTo>
                      <a:pt x="68" y="275"/>
                    </a:lnTo>
                    <a:lnTo>
                      <a:pt x="68" y="271"/>
                    </a:lnTo>
                    <a:lnTo>
                      <a:pt x="64" y="262"/>
                    </a:lnTo>
                    <a:lnTo>
                      <a:pt x="63" y="256"/>
                    </a:lnTo>
                    <a:lnTo>
                      <a:pt x="61" y="251"/>
                    </a:lnTo>
                    <a:lnTo>
                      <a:pt x="61" y="251"/>
                    </a:lnTo>
                    <a:lnTo>
                      <a:pt x="61" y="245"/>
                    </a:lnTo>
                    <a:lnTo>
                      <a:pt x="63" y="239"/>
                    </a:lnTo>
                    <a:lnTo>
                      <a:pt x="68" y="228"/>
                    </a:lnTo>
                    <a:lnTo>
                      <a:pt x="70" y="222"/>
                    </a:lnTo>
                    <a:lnTo>
                      <a:pt x="71" y="218"/>
                    </a:lnTo>
                    <a:lnTo>
                      <a:pt x="70" y="216"/>
                    </a:lnTo>
                    <a:lnTo>
                      <a:pt x="65" y="216"/>
                    </a:lnTo>
                    <a:lnTo>
                      <a:pt x="65" y="216"/>
                    </a:lnTo>
                    <a:lnTo>
                      <a:pt x="59" y="214"/>
                    </a:lnTo>
                    <a:lnTo>
                      <a:pt x="53" y="213"/>
                    </a:lnTo>
                    <a:lnTo>
                      <a:pt x="46" y="210"/>
                    </a:lnTo>
                    <a:lnTo>
                      <a:pt x="40" y="207"/>
                    </a:lnTo>
                    <a:lnTo>
                      <a:pt x="34" y="203"/>
                    </a:lnTo>
                    <a:lnTo>
                      <a:pt x="30" y="198"/>
                    </a:lnTo>
                    <a:lnTo>
                      <a:pt x="28" y="193"/>
                    </a:lnTo>
                    <a:lnTo>
                      <a:pt x="25" y="187"/>
                    </a:lnTo>
                    <a:lnTo>
                      <a:pt x="0" y="0"/>
                    </a:lnTo>
                    <a:lnTo>
                      <a:pt x="891" y="0"/>
                    </a:lnTo>
                    <a:lnTo>
                      <a:pt x="874" y="140"/>
                    </a:lnTo>
                    <a:lnTo>
                      <a:pt x="874" y="140"/>
                    </a:lnTo>
                    <a:lnTo>
                      <a:pt x="873" y="147"/>
                    </a:lnTo>
                    <a:lnTo>
                      <a:pt x="870" y="152"/>
                    </a:lnTo>
                    <a:lnTo>
                      <a:pt x="864" y="157"/>
                    </a:lnTo>
                    <a:lnTo>
                      <a:pt x="859" y="161"/>
                    </a:lnTo>
                    <a:lnTo>
                      <a:pt x="854" y="164"/>
                    </a:lnTo>
                    <a:lnTo>
                      <a:pt x="847" y="167"/>
                    </a:lnTo>
                    <a:lnTo>
                      <a:pt x="840" y="168"/>
                    </a:lnTo>
                    <a:lnTo>
                      <a:pt x="835" y="168"/>
                    </a:lnTo>
                    <a:lnTo>
                      <a:pt x="835" y="168"/>
                    </a:lnTo>
                    <a:lnTo>
                      <a:pt x="831" y="170"/>
                    </a:lnTo>
                    <a:lnTo>
                      <a:pt x="829" y="172"/>
                    </a:lnTo>
                    <a:lnTo>
                      <a:pt x="829" y="176"/>
                    </a:lnTo>
                    <a:lnTo>
                      <a:pt x="832" y="180"/>
                    </a:lnTo>
                    <a:lnTo>
                      <a:pt x="837" y="193"/>
                    </a:lnTo>
                    <a:lnTo>
                      <a:pt x="839" y="198"/>
                    </a:lnTo>
                    <a:lnTo>
                      <a:pt x="839" y="205"/>
                    </a:lnTo>
                    <a:lnTo>
                      <a:pt x="839" y="205"/>
                    </a:lnTo>
                    <a:lnTo>
                      <a:pt x="837" y="210"/>
                    </a:lnTo>
                    <a:lnTo>
                      <a:pt x="835" y="216"/>
                    </a:lnTo>
                    <a:lnTo>
                      <a:pt x="832" y="224"/>
                    </a:lnTo>
                    <a:lnTo>
                      <a:pt x="832" y="228"/>
                    </a:lnTo>
                    <a:lnTo>
                      <a:pt x="833" y="232"/>
                    </a:lnTo>
                    <a:lnTo>
                      <a:pt x="839" y="235"/>
                    </a:lnTo>
                    <a:lnTo>
                      <a:pt x="848" y="237"/>
                    </a:lnTo>
                    <a:lnTo>
                      <a:pt x="848" y="237"/>
                    </a:lnTo>
                    <a:lnTo>
                      <a:pt x="858" y="240"/>
                    </a:lnTo>
                    <a:lnTo>
                      <a:pt x="864" y="244"/>
                    </a:lnTo>
                    <a:lnTo>
                      <a:pt x="868" y="249"/>
                    </a:lnTo>
                    <a:lnTo>
                      <a:pt x="871" y="254"/>
                    </a:lnTo>
                    <a:lnTo>
                      <a:pt x="870" y="259"/>
                    </a:lnTo>
                    <a:lnTo>
                      <a:pt x="867" y="263"/>
                    </a:lnTo>
                    <a:lnTo>
                      <a:pt x="862" y="267"/>
                    </a:lnTo>
                    <a:lnTo>
                      <a:pt x="854" y="271"/>
                    </a:lnTo>
                    <a:lnTo>
                      <a:pt x="854" y="271"/>
                    </a:lnTo>
                    <a:lnTo>
                      <a:pt x="847" y="274"/>
                    </a:lnTo>
                    <a:lnTo>
                      <a:pt x="843" y="277"/>
                    </a:lnTo>
                    <a:lnTo>
                      <a:pt x="841" y="281"/>
                    </a:lnTo>
                    <a:lnTo>
                      <a:pt x="840" y="286"/>
                    </a:lnTo>
                    <a:lnTo>
                      <a:pt x="843" y="297"/>
                    </a:lnTo>
                    <a:lnTo>
                      <a:pt x="844" y="304"/>
                    </a:lnTo>
                    <a:lnTo>
                      <a:pt x="845" y="310"/>
                    </a:lnTo>
                    <a:lnTo>
                      <a:pt x="845" y="310"/>
                    </a:lnTo>
                    <a:lnTo>
                      <a:pt x="844" y="317"/>
                    </a:lnTo>
                    <a:lnTo>
                      <a:pt x="843" y="324"/>
                    </a:lnTo>
                    <a:lnTo>
                      <a:pt x="841" y="336"/>
                    </a:lnTo>
                    <a:lnTo>
                      <a:pt x="841" y="342"/>
                    </a:lnTo>
                    <a:lnTo>
                      <a:pt x="844" y="347"/>
                    </a:lnTo>
                    <a:lnTo>
                      <a:pt x="848" y="351"/>
                    </a:lnTo>
                    <a:lnTo>
                      <a:pt x="856" y="355"/>
                    </a:lnTo>
                    <a:lnTo>
                      <a:pt x="856" y="355"/>
                    </a:lnTo>
                    <a:lnTo>
                      <a:pt x="866" y="359"/>
                    </a:lnTo>
                    <a:lnTo>
                      <a:pt x="873" y="363"/>
                    </a:lnTo>
                    <a:lnTo>
                      <a:pt x="877" y="369"/>
                    </a:lnTo>
                    <a:lnTo>
                      <a:pt x="878" y="374"/>
                    </a:lnTo>
                    <a:lnTo>
                      <a:pt x="877" y="378"/>
                    </a:lnTo>
                    <a:lnTo>
                      <a:pt x="871" y="384"/>
                    </a:lnTo>
                    <a:lnTo>
                      <a:pt x="863" y="386"/>
                    </a:lnTo>
                    <a:lnTo>
                      <a:pt x="852" y="388"/>
                    </a:lnTo>
                    <a:lnTo>
                      <a:pt x="852" y="388"/>
                    </a:lnTo>
                    <a:lnTo>
                      <a:pt x="841" y="389"/>
                    </a:lnTo>
                    <a:lnTo>
                      <a:pt x="836" y="390"/>
                    </a:lnTo>
                    <a:lnTo>
                      <a:pt x="833" y="392"/>
                    </a:lnTo>
                    <a:lnTo>
                      <a:pt x="835" y="396"/>
                    </a:lnTo>
                    <a:lnTo>
                      <a:pt x="840" y="404"/>
                    </a:lnTo>
                    <a:lnTo>
                      <a:pt x="843" y="411"/>
                    </a:lnTo>
                    <a:lnTo>
                      <a:pt x="843" y="419"/>
                    </a:lnTo>
                    <a:lnTo>
                      <a:pt x="843" y="419"/>
                    </a:lnTo>
                    <a:lnTo>
                      <a:pt x="843" y="428"/>
                    </a:lnTo>
                    <a:lnTo>
                      <a:pt x="841" y="435"/>
                    </a:lnTo>
                    <a:lnTo>
                      <a:pt x="839" y="449"/>
                    </a:lnTo>
                    <a:lnTo>
                      <a:pt x="839" y="455"/>
                    </a:lnTo>
                    <a:lnTo>
                      <a:pt x="840" y="459"/>
                    </a:lnTo>
                    <a:lnTo>
                      <a:pt x="844" y="463"/>
                    </a:lnTo>
                    <a:lnTo>
                      <a:pt x="852" y="467"/>
                    </a:lnTo>
                    <a:lnTo>
                      <a:pt x="852" y="467"/>
                    </a:lnTo>
                    <a:lnTo>
                      <a:pt x="860" y="472"/>
                    </a:lnTo>
                    <a:lnTo>
                      <a:pt x="867" y="474"/>
                    </a:lnTo>
                    <a:lnTo>
                      <a:pt x="871" y="478"/>
                    </a:lnTo>
                    <a:lnTo>
                      <a:pt x="873" y="482"/>
                    </a:lnTo>
                    <a:lnTo>
                      <a:pt x="873" y="486"/>
                    </a:lnTo>
                    <a:lnTo>
                      <a:pt x="870" y="490"/>
                    </a:lnTo>
                    <a:lnTo>
                      <a:pt x="863" y="495"/>
                    </a:lnTo>
                    <a:lnTo>
                      <a:pt x="854" y="499"/>
                    </a:lnTo>
                    <a:lnTo>
                      <a:pt x="854" y="499"/>
                    </a:lnTo>
                    <a:lnTo>
                      <a:pt x="845" y="503"/>
                    </a:lnTo>
                    <a:lnTo>
                      <a:pt x="840" y="508"/>
                    </a:lnTo>
                    <a:lnTo>
                      <a:pt x="839" y="513"/>
                    </a:lnTo>
                    <a:lnTo>
                      <a:pt x="837" y="520"/>
                    </a:lnTo>
                    <a:lnTo>
                      <a:pt x="841" y="535"/>
                    </a:lnTo>
                    <a:lnTo>
                      <a:pt x="843" y="543"/>
                    </a:lnTo>
                    <a:lnTo>
                      <a:pt x="843" y="551"/>
                    </a:lnTo>
                    <a:lnTo>
                      <a:pt x="843" y="551"/>
                    </a:lnTo>
                    <a:lnTo>
                      <a:pt x="844" y="554"/>
                    </a:lnTo>
                    <a:lnTo>
                      <a:pt x="845" y="557"/>
                    </a:lnTo>
                    <a:lnTo>
                      <a:pt x="852" y="564"/>
                    </a:lnTo>
                    <a:lnTo>
                      <a:pt x="855" y="568"/>
                    </a:lnTo>
                    <a:lnTo>
                      <a:pt x="858" y="572"/>
                    </a:lnTo>
                    <a:lnTo>
                      <a:pt x="859" y="576"/>
                    </a:lnTo>
                    <a:lnTo>
                      <a:pt x="859" y="581"/>
                    </a:lnTo>
                    <a:lnTo>
                      <a:pt x="859" y="581"/>
                    </a:lnTo>
                    <a:lnTo>
                      <a:pt x="856" y="595"/>
                    </a:lnTo>
                    <a:lnTo>
                      <a:pt x="850" y="610"/>
                    </a:lnTo>
                    <a:lnTo>
                      <a:pt x="841" y="625"/>
                    </a:lnTo>
                    <a:lnTo>
                      <a:pt x="832" y="638"/>
                    </a:lnTo>
                    <a:lnTo>
                      <a:pt x="820" y="653"/>
                    </a:lnTo>
                    <a:lnTo>
                      <a:pt x="806" y="668"/>
                    </a:lnTo>
                    <a:lnTo>
                      <a:pt x="793" y="681"/>
                    </a:lnTo>
                    <a:lnTo>
                      <a:pt x="776" y="695"/>
                    </a:lnTo>
                    <a:lnTo>
                      <a:pt x="776" y="695"/>
                    </a:lnTo>
                    <a:lnTo>
                      <a:pt x="761" y="707"/>
                    </a:lnTo>
                    <a:lnTo>
                      <a:pt x="747" y="718"/>
                    </a:lnTo>
                    <a:lnTo>
                      <a:pt x="722" y="734"/>
                    </a:lnTo>
                    <a:lnTo>
                      <a:pt x="711" y="742"/>
                    </a:lnTo>
                    <a:lnTo>
                      <a:pt x="703" y="749"/>
                    </a:lnTo>
                    <a:lnTo>
                      <a:pt x="698" y="756"/>
                    </a:lnTo>
                    <a:lnTo>
                      <a:pt x="695" y="764"/>
                    </a:lnTo>
                    <a:lnTo>
                      <a:pt x="695" y="764"/>
                    </a:lnTo>
                    <a:lnTo>
                      <a:pt x="694" y="765"/>
                    </a:lnTo>
                    <a:lnTo>
                      <a:pt x="692" y="768"/>
                    </a:lnTo>
                    <a:lnTo>
                      <a:pt x="686" y="772"/>
                    </a:lnTo>
                    <a:lnTo>
                      <a:pt x="675" y="775"/>
                    </a:lnTo>
                    <a:lnTo>
                      <a:pt x="663" y="778"/>
                    </a:lnTo>
                    <a:lnTo>
                      <a:pt x="629" y="783"/>
                    </a:lnTo>
                    <a:lnTo>
                      <a:pt x="590" y="787"/>
                    </a:lnTo>
                    <a:lnTo>
                      <a:pt x="548" y="790"/>
                    </a:lnTo>
                    <a:lnTo>
                      <a:pt x="504" y="791"/>
                    </a:lnTo>
                    <a:lnTo>
                      <a:pt x="435" y="792"/>
                    </a:lnTo>
                    <a:lnTo>
                      <a:pt x="435" y="7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0" name="Freeform 7"/>
              <p:cNvSpPr/>
              <p:nvPr/>
            </p:nvSpPr>
            <p:spPr bwMode="auto">
              <a:xfrm>
                <a:off x="6036710" y="5649410"/>
                <a:ext cx="250749" cy="105312"/>
              </a:xfrm>
              <a:custGeom>
                <a:avLst/>
                <a:gdLst>
                  <a:gd name="T0" fmla="*/ 102 w 203"/>
                  <a:gd name="T1" fmla="*/ 0 h 89"/>
                  <a:gd name="T2" fmla="*/ 102 w 203"/>
                  <a:gd name="T3" fmla="*/ 0 h 89"/>
                  <a:gd name="T4" fmla="*/ 122 w 203"/>
                  <a:gd name="T5" fmla="*/ 1 h 89"/>
                  <a:gd name="T6" fmla="*/ 141 w 203"/>
                  <a:gd name="T7" fmla="*/ 4 h 89"/>
                  <a:gd name="T8" fmla="*/ 159 w 203"/>
                  <a:gd name="T9" fmla="*/ 8 h 89"/>
                  <a:gd name="T10" fmla="*/ 174 w 203"/>
                  <a:gd name="T11" fmla="*/ 13 h 89"/>
                  <a:gd name="T12" fmla="*/ 186 w 203"/>
                  <a:gd name="T13" fmla="*/ 20 h 89"/>
                  <a:gd name="T14" fmla="*/ 195 w 203"/>
                  <a:gd name="T15" fmla="*/ 27 h 89"/>
                  <a:gd name="T16" fmla="*/ 199 w 203"/>
                  <a:gd name="T17" fmla="*/ 31 h 89"/>
                  <a:gd name="T18" fmla="*/ 202 w 203"/>
                  <a:gd name="T19" fmla="*/ 36 h 89"/>
                  <a:gd name="T20" fmla="*/ 203 w 203"/>
                  <a:gd name="T21" fmla="*/ 40 h 89"/>
                  <a:gd name="T22" fmla="*/ 203 w 203"/>
                  <a:gd name="T23" fmla="*/ 44 h 89"/>
                  <a:gd name="T24" fmla="*/ 203 w 203"/>
                  <a:gd name="T25" fmla="*/ 44 h 89"/>
                  <a:gd name="T26" fmla="*/ 203 w 203"/>
                  <a:gd name="T27" fmla="*/ 50 h 89"/>
                  <a:gd name="T28" fmla="*/ 202 w 203"/>
                  <a:gd name="T29" fmla="*/ 54 h 89"/>
                  <a:gd name="T30" fmla="*/ 199 w 203"/>
                  <a:gd name="T31" fmla="*/ 58 h 89"/>
                  <a:gd name="T32" fmla="*/ 195 w 203"/>
                  <a:gd name="T33" fmla="*/ 62 h 89"/>
                  <a:gd name="T34" fmla="*/ 186 w 203"/>
                  <a:gd name="T35" fmla="*/ 70 h 89"/>
                  <a:gd name="T36" fmla="*/ 174 w 203"/>
                  <a:gd name="T37" fmla="*/ 77 h 89"/>
                  <a:gd name="T38" fmla="*/ 159 w 203"/>
                  <a:gd name="T39" fmla="*/ 82 h 89"/>
                  <a:gd name="T40" fmla="*/ 141 w 203"/>
                  <a:gd name="T41" fmla="*/ 86 h 89"/>
                  <a:gd name="T42" fmla="*/ 122 w 203"/>
                  <a:gd name="T43" fmla="*/ 89 h 89"/>
                  <a:gd name="T44" fmla="*/ 102 w 203"/>
                  <a:gd name="T45" fmla="*/ 89 h 89"/>
                  <a:gd name="T46" fmla="*/ 102 w 203"/>
                  <a:gd name="T47" fmla="*/ 89 h 89"/>
                  <a:gd name="T48" fmla="*/ 81 w 203"/>
                  <a:gd name="T49" fmla="*/ 89 h 89"/>
                  <a:gd name="T50" fmla="*/ 62 w 203"/>
                  <a:gd name="T51" fmla="*/ 86 h 89"/>
                  <a:gd name="T52" fmla="*/ 45 w 203"/>
                  <a:gd name="T53" fmla="*/ 82 h 89"/>
                  <a:gd name="T54" fmla="*/ 30 w 203"/>
                  <a:gd name="T55" fmla="*/ 77 h 89"/>
                  <a:gd name="T56" fmla="*/ 18 w 203"/>
                  <a:gd name="T57" fmla="*/ 70 h 89"/>
                  <a:gd name="T58" fmla="*/ 8 w 203"/>
                  <a:gd name="T59" fmla="*/ 62 h 89"/>
                  <a:gd name="T60" fmla="*/ 4 w 203"/>
                  <a:gd name="T61" fmla="*/ 58 h 89"/>
                  <a:gd name="T62" fmla="*/ 2 w 203"/>
                  <a:gd name="T63" fmla="*/ 54 h 89"/>
                  <a:gd name="T64" fmla="*/ 0 w 203"/>
                  <a:gd name="T65" fmla="*/ 50 h 89"/>
                  <a:gd name="T66" fmla="*/ 0 w 203"/>
                  <a:gd name="T67" fmla="*/ 44 h 89"/>
                  <a:gd name="T68" fmla="*/ 0 w 203"/>
                  <a:gd name="T69" fmla="*/ 44 h 89"/>
                  <a:gd name="T70" fmla="*/ 0 w 203"/>
                  <a:gd name="T71" fmla="*/ 40 h 89"/>
                  <a:gd name="T72" fmla="*/ 2 w 203"/>
                  <a:gd name="T73" fmla="*/ 36 h 89"/>
                  <a:gd name="T74" fmla="*/ 4 w 203"/>
                  <a:gd name="T75" fmla="*/ 31 h 89"/>
                  <a:gd name="T76" fmla="*/ 8 w 203"/>
                  <a:gd name="T77" fmla="*/ 27 h 89"/>
                  <a:gd name="T78" fmla="*/ 18 w 203"/>
                  <a:gd name="T79" fmla="*/ 20 h 89"/>
                  <a:gd name="T80" fmla="*/ 30 w 203"/>
                  <a:gd name="T81" fmla="*/ 13 h 89"/>
                  <a:gd name="T82" fmla="*/ 45 w 203"/>
                  <a:gd name="T83" fmla="*/ 8 h 89"/>
                  <a:gd name="T84" fmla="*/ 62 w 203"/>
                  <a:gd name="T85" fmla="*/ 4 h 89"/>
                  <a:gd name="T86" fmla="*/ 81 w 203"/>
                  <a:gd name="T87" fmla="*/ 1 h 89"/>
                  <a:gd name="T88" fmla="*/ 102 w 203"/>
                  <a:gd name="T89" fmla="*/ 0 h 89"/>
                  <a:gd name="T90" fmla="*/ 102 w 203"/>
                  <a:gd name="T91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03" h="89">
                    <a:moveTo>
                      <a:pt x="102" y="0"/>
                    </a:moveTo>
                    <a:lnTo>
                      <a:pt x="102" y="0"/>
                    </a:lnTo>
                    <a:lnTo>
                      <a:pt x="122" y="1"/>
                    </a:lnTo>
                    <a:lnTo>
                      <a:pt x="141" y="4"/>
                    </a:lnTo>
                    <a:lnTo>
                      <a:pt x="159" y="8"/>
                    </a:lnTo>
                    <a:lnTo>
                      <a:pt x="174" y="13"/>
                    </a:lnTo>
                    <a:lnTo>
                      <a:pt x="186" y="20"/>
                    </a:lnTo>
                    <a:lnTo>
                      <a:pt x="195" y="27"/>
                    </a:lnTo>
                    <a:lnTo>
                      <a:pt x="199" y="31"/>
                    </a:lnTo>
                    <a:lnTo>
                      <a:pt x="202" y="36"/>
                    </a:lnTo>
                    <a:lnTo>
                      <a:pt x="203" y="40"/>
                    </a:lnTo>
                    <a:lnTo>
                      <a:pt x="203" y="44"/>
                    </a:lnTo>
                    <a:lnTo>
                      <a:pt x="203" y="44"/>
                    </a:lnTo>
                    <a:lnTo>
                      <a:pt x="203" y="50"/>
                    </a:lnTo>
                    <a:lnTo>
                      <a:pt x="202" y="54"/>
                    </a:lnTo>
                    <a:lnTo>
                      <a:pt x="199" y="58"/>
                    </a:lnTo>
                    <a:lnTo>
                      <a:pt x="195" y="62"/>
                    </a:lnTo>
                    <a:lnTo>
                      <a:pt x="186" y="70"/>
                    </a:lnTo>
                    <a:lnTo>
                      <a:pt x="174" y="77"/>
                    </a:lnTo>
                    <a:lnTo>
                      <a:pt x="159" y="82"/>
                    </a:lnTo>
                    <a:lnTo>
                      <a:pt x="141" y="86"/>
                    </a:lnTo>
                    <a:lnTo>
                      <a:pt x="122" y="89"/>
                    </a:lnTo>
                    <a:lnTo>
                      <a:pt x="102" y="89"/>
                    </a:lnTo>
                    <a:lnTo>
                      <a:pt x="102" y="89"/>
                    </a:lnTo>
                    <a:lnTo>
                      <a:pt x="81" y="89"/>
                    </a:lnTo>
                    <a:lnTo>
                      <a:pt x="62" y="86"/>
                    </a:lnTo>
                    <a:lnTo>
                      <a:pt x="45" y="82"/>
                    </a:lnTo>
                    <a:lnTo>
                      <a:pt x="30" y="77"/>
                    </a:lnTo>
                    <a:lnTo>
                      <a:pt x="18" y="70"/>
                    </a:lnTo>
                    <a:lnTo>
                      <a:pt x="8" y="62"/>
                    </a:lnTo>
                    <a:lnTo>
                      <a:pt x="4" y="58"/>
                    </a:lnTo>
                    <a:lnTo>
                      <a:pt x="2" y="54"/>
                    </a:lnTo>
                    <a:lnTo>
                      <a:pt x="0" y="50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40"/>
                    </a:lnTo>
                    <a:lnTo>
                      <a:pt x="2" y="36"/>
                    </a:lnTo>
                    <a:lnTo>
                      <a:pt x="4" y="31"/>
                    </a:lnTo>
                    <a:lnTo>
                      <a:pt x="8" y="27"/>
                    </a:lnTo>
                    <a:lnTo>
                      <a:pt x="18" y="20"/>
                    </a:lnTo>
                    <a:lnTo>
                      <a:pt x="30" y="13"/>
                    </a:lnTo>
                    <a:lnTo>
                      <a:pt x="45" y="8"/>
                    </a:lnTo>
                    <a:lnTo>
                      <a:pt x="62" y="4"/>
                    </a:lnTo>
                    <a:lnTo>
                      <a:pt x="81" y="1"/>
                    </a:lnTo>
                    <a:lnTo>
                      <a:pt x="102" y="0"/>
                    </a:lnTo>
                    <a:lnTo>
                      <a:pt x="1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1" name="Freeform 8"/>
              <p:cNvSpPr/>
              <p:nvPr/>
            </p:nvSpPr>
            <p:spPr bwMode="auto">
              <a:xfrm>
                <a:off x="5942833" y="5600895"/>
                <a:ext cx="438502" cy="117145"/>
              </a:xfrm>
              <a:custGeom>
                <a:avLst/>
                <a:gdLst>
                  <a:gd name="T0" fmla="*/ 178 w 355"/>
                  <a:gd name="T1" fmla="*/ 0 h 99"/>
                  <a:gd name="T2" fmla="*/ 178 w 355"/>
                  <a:gd name="T3" fmla="*/ 0 h 99"/>
                  <a:gd name="T4" fmla="*/ 213 w 355"/>
                  <a:gd name="T5" fmla="*/ 1 h 99"/>
                  <a:gd name="T6" fmla="*/ 247 w 355"/>
                  <a:gd name="T7" fmla="*/ 4 h 99"/>
                  <a:gd name="T8" fmla="*/ 277 w 355"/>
                  <a:gd name="T9" fmla="*/ 8 h 99"/>
                  <a:gd name="T10" fmla="*/ 302 w 355"/>
                  <a:gd name="T11" fmla="*/ 15 h 99"/>
                  <a:gd name="T12" fmla="*/ 324 w 355"/>
                  <a:gd name="T13" fmla="*/ 22 h 99"/>
                  <a:gd name="T14" fmla="*/ 333 w 355"/>
                  <a:gd name="T15" fmla="*/ 26 h 99"/>
                  <a:gd name="T16" fmla="*/ 340 w 355"/>
                  <a:gd name="T17" fmla="*/ 30 h 99"/>
                  <a:gd name="T18" fmla="*/ 347 w 355"/>
                  <a:gd name="T19" fmla="*/ 34 h 99"/>
                  <a:gd name="T20" fmla="*/ 351 w 355"/>
                  <a:gd name="T21" fmla="*/ 39 h 99"/>
                  <a:gd name="T22" fmla="*/ 354 w 355"/>
                  <a:gd name="T23" fmla="*/ 45 h 99"/>
                  <a:gd name="T24" fmla="*/ 355 w 355"/>
                  <a:gd name="T25" fmla="*/ 49 h 99"/>
                  <a:gd name="T26" fmla="*/ 355 w 355"/>
                  <a:gd name="T27" fmla="*/ 49 h 99"/>
                  <a:gd name="T28" fmla="*/ 354 w 355"/>
                  <a:gd name="T29" fmla="*/ 54 h 99"/>
                  <a:gd name="T30" fmla="*/ 351 w 355"/>
                  <a:gd name="T31" fmla="*/ 60 h 99"/>
                  <a:gd name="T32" fmla="*/ 347 w 355"/>
                  <a:gd name="T33" fmla="*/ 64 h 99"/>
                  <a:gd name="T34" fmla="*/ 340 w 355"/>
                  <a:gd name="T35" fmla="*/ 68 h 99"/>
                  <a:gd name="T36" fmla="*/ 333 w 355"/>
                  <a:gd name="T37" fmla="*/ 73 h 99"/>
                  <a:gd name="T38" fmla="*/ 324 w 355"/>
                  <a:gd name="T39" fmla="*/ 77 h 99"/>
                  <a:gd name="T40" fmla="*/ 302 w 355"/>
                  <a:gd name="T41" fmla="*/ 84 h 99"/>
                  <a:gd name="T42" fmla="*/ 277 w 355"/>
                  <a:gd name="T43" fmla="*/ 89 h 99"/>
                  <a:gd name="T44" fmla="*/ 247 w 355"/>
                  <a:gd name="T45" fmla="*/ 95 h 99"/>
                  <a:gd name="T46" fmla="*/ 213 w 355"/>
                  <a:gd name="T47" fmla="*/ 98 h 99"/>
                  <a:gd name="T48" fmla="*/ 178 w 355"/>
                  <a:gd name="T49" fmla="*/ 99 h 99"/>
                  <a:gd name="T50" fmla="*/ 178 w 355"/>
                  <a:gd name="T51" fmla="*/ 99 h 99"/>
                  <a:gd name="T52" fmla="*/ 143 w 355"/>
                  <a:gd name="T53" fmla="*/ 98 h 99"/>
                  <a:gd name="T54" fmla="*/ 109 w 355"/>
                  <a:gd name="T55" fmla="*/ 95 h 99"/>
                  <a:gd name="T56" fmla="*/ 79 w 355"/>
                  <a:gd name="T57" fmla="*/ 89 h 99"/>
                  <a:gd name="T58" fmla="*/ 53 w 355"/>
                  <a:gd name="T59" fmla="*/ 84 h 99"/>
                  <a:gd name="T60" fmla="*/ 31 w 355"/>
                  <a:gd name="T61" fmla="*/ 77 h 99"/>
                  <a:gd name="T62" fmla="*/ 22 w 355"/>
                  <a:gd name="T63" fmla="*/ 73 h 99"/>
                  <a:gd name="T64" fmla="*/ 15 w 355"/>
                  <a:gd name="T65" fmla="*/ 68 h 99"/>
                  <a:gd name="T66" fmla="*/ 8 w 355"/>
                  <a:gd name="T67" fmla="*/ 64 h 99"/>
                  <a:gd name="T68" fmla="*/ 4 w 355"/>
                  <a:gd name="T69" fmla="*/ 60 h 99"/>
                  <a:gd name="T70" fmla="*/ 2 w 355"/>
                  <a:gd name="T71" fmla="*/ 54 h 99"/>
                  <a:gd name="T72" fmla="*/ 0 w 355"/>
                  <a:gd name="T73" fmla="*/ 49 h 99"/>
                  <a:gd name="T74" fmla="*/ 0 w 355"/>
                  <a:gd name="T75" fmla="*/ 49 h 99"/>
                  <a:gd name="T76" fmla="*/ 2 w 355"/>
                  <a:gd name="T77" fmla="*/ 45 h 99"/>
                  <a:gd name="T78" fmla="*/ 4 w 355"/>
                  <a:gd name="T79" fmla="*/ 39 h 99"/>
                  <a:gd name="T80" fmla="*/ 8 w 355"/>
                  <a:gd name="T81" fmla="*/ 34 h 99"/>
                  <a:gd name="T82" fmla="*/ 15 w 355"/>
                  <a:gd name="T83" fmla="*/ 30 h 99"/>
                  <a:gd name="T84" fmla="*/ 22 w 355"/>
                  <a:gd name="T85" fmla="*/ 26 h 99"/>
                  <a:gd name="T86" fmla="*/ 31 w 355"/>
                  <a:gd name="T87" fmla="*/ 22 h 99"/>
                  <a:gd name="T88" fmla="*/ 53 w 355"/>
                  <a:gd name="T89" fmla="*/ 15 h 99"/>
                  <a:gd name="T90" fmla="*/ 79 w 355"/>
                  <a:gd name="T91" fmla="*/ 8 h 99"/>
                  <a:gd name="T92" fmla="*/ 109 w 355"/>
                  <a:gd name="T93" fmla="*/ 4 h 99"/>
                  <a:gd name="T94" fmla="*/ 143 w 355"/>
                  <a:gd name="T95" fmla="*/ 1 h 99"/>
                  <a:gd name="T96" fmla="*/ 178 w 355"/>
                  <a:gd name="T97" fmla="*/ 0 h 99"/>
                  <a:gd name="T98" fmla="*/ 178 w 355"/>
                  <a:gd name="T99" fmla="*/ 0 h 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355" h="99">
                    <a:moveTo>
                      <a:pt x="178" y="0"/>
                    </a:moveTo>
                    <a:lnTo>
                      <a:pt x="178" y="0"/>
                    </a:lnTo>
                    <a:lnTo>
                      <a:pt x="213" y="1"/>
                    </a:lnTo>
                    <a:lnTo>
                      <a:pt x="247" y="4"/>
                    </a:lnTo>
                    <a:lnTo>
                      <a:pt x="277" y="8"/>
                    </a:lnTo>
                    <a:lnTo>
                      <a:pt x="302" y="15"/>
                    </a:lnTo>
                    <a:lnTo>
                      <a:pt x="324" y="22"/>
                    </a:lnTo>
                    <a:lnTo>
                      <a:pt x="333" y="26"/>
                    </a:lnTo>
                    <a:lnTo>
                      <a:pt x="340" y="30"/>
                    </a:lnTo>
                    <a:lnTo>
                      <a:pt x="347" y="34"/>
                    </a:lnTo>
                    <a:lnTo>
                      <a:pt x="351" y="39"/>
                    </a:lnTo>
                    <a:lnTo>
                      <a:pt x="354" y="45"/>
                    </a:lnTo>
                    <a:lnTo>
                      <a:pt x="355" y="49"/>
                    </a:lnTo>
                    <a:lnTo>
                      <a:pt x="355" y="49"/>
                    </a:lnTo>
                    <a:lnTo>
                      <a:pt x="354" y="54"/>
                    </a:lnTo>
                    <a:lnTo>
                      <a:pt x="351" y="60"/>
                    </a:lnTo>
                    <a:lnTo>
                      <a:pt x="347" y="64"/>
                    </a:lnTo>
                    <a:lnTo>
                      <a:pt x="340" y="68"/>
                    </a:lnTo>
                    <a:lnTo>
                      <a:pt x="333" y="73"/>
                    </a:lnTo>
                    <a:lnTo>
                      <a:pt x="324" y="77"/>
                    </a:lnTo>
                    <a:lnTo>
                      <a:pt x="302" y="84"/>
                    </a:lnTo>
                    <a:lnTo>
                      <a:pt x="277" y="89"/>
                    </a:lnTo>
                    <a:lnTo>
                      <a:pt x="247" y="95"/>
                    </a:lnTo>
                    <a:lnTo>
                      <a:pt x="213" y="98"/>
                    </a:lnTo>
                    <a:lnTo>
                      <a:pt x="178" y="99"/>
                    </a:lnTo>
                    <a:lnTo>
                      <a:pt x="178" y="99"/>
                    </a:lnTo>
                    <a:lnTo>
                      <a:pt x="143" y="98"/>
                    </a:lnTo>
                    <a:lnTo>
                      <a:pt x="109" y="95"/>
                    </a:lnTo>
                    <a:lnTo>
                      <a:pt x="79" y="89"/>
                    </a:lnTo>
                    <a:lnTo>
                      <a:pt x="53" y="84"/>
                    </a:lnTo>
                    <a:lnTo>
                      <a:pt x="31" y="77"/>
                    </a:lnTo>
                    <a:lnTo>
                      <a:pt x="22" y="73"/>
                    </a:lnTo>
                    <a:lnTo>
                      <a:pt x="15" y="68"/>
                    </a:lnTo>
                    <a:lnTo>
                      <a:pt x="8" y="64"/>
                    </a:lnTo>
                    <a:lnTo>
                      <a:pt x="4" y="60"/>
                    </a:lnTo>
                    <a:lnTo>
                      <a:pt x="2" y="54"/>
                    </a:lnTo>
                    <a:lnTo>
                      <a:pt x="0" y="49"/>
                    </a:lnTo>
                    <a:lnTo>
                      <a:pt x="0" y="49"/>
                    </a:lnTo>
                    <a:lnTo>
                      <a:pt x="2" y="45"/>
                    </a:lnTo>
                    <a:lnTo>
                      <a:pt x="4" y="39"/>
                    </a:lnTo>
                    <a:lnTo>
                      <a:pt x="8" y="34"/>
                    </a:lnTo>
                    <a:lnTo>
                      <a:pt x="15" y="30"/>
                    </a:lnTo>
                    <a:lnTo>
                      <a:pt x="22" y="26"/>
                    </a:lnTo>
                    <a:lnTo>
                      <a:pt x="31" y="22"/>
                    </a:lnTo>
                    <a:lnTo>
                      <a:pt x="53" y="15"/>
                    </a:lnTo>
                    <a:lnTo>
                      <a:pt x="79" y="8"/>
                    </a:lnTo>
                    <a:lnTo>
                      <a:pt x="109" y="4"/>
                    </a:lnTo>
                    <a:lnTo>
                      <a:pt x="143" y="1"/>
                    </a:lnTo>
                    <a:lnTo>
                      <a:pt x="178" y="0"/>
                    </a:lnTo>
                    <a:lnTo>
                      <a:pt x="17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2" name="Freeform 9"/>
              <p:cNvSpPr/>
              <p:nvPr/>
            </p:nvSpPr>
            <p:spPr bwMode="auto">
              <a:xfrm>
                <a:off x="5884160" y="5634027"/>
                <a:ext cx="555847" cy="43781"/>
              </a:xfrm>
              <a:custGeom>
                <a:avLst/>
                <a:gdLst>
                  <a:gd name="T0" fmla="*/ 207 w 450"/>
                  <a:gd name="T1" fmla="*/ 37 h 37"/>
                  <a:gd name="T2" fmla="*/ 207 w 450"/>
                  <a:gd name="T3" fmla="*/ 37 h 37"/>
                  <a:gd name="T4" fmla="*/ 149 w 450"/>
                  <a:gd name="T5" fmla="*/ 37 h 37"/>
                  <a:gd name="T6" fmla="*/ 115 w 450"/>
                  <a:gd name="T7" fmla="*/ 34 h 37"/>
                  <a:gd name="T8" fmla="*/ 83 w 450"/>
                  <a:gd name="T9" fmla="*/ 32 h 37"/>
                  <a:gd name="T10" fmla="*/ 53 w 450"/>
                  <a:gd name="T11" fmla="*/ 29 h 37"/>
                  <a:gd name="T12" fmla="*/ 27 w 450"/>
                  <a:gd name="T13" fmla="*/ 23 h 37"/>
                  <a:gd name="T14" fmla="*/ 18 w 450"/>
                  <a:gd name="T15" fmla="*/ 21 h 37"/>
                  <a:gd name="T16" fmla="*/ 9 w 450"/>
                  <a:gd name="T17" fmla="*/ 18 h 37"/>
                  <a:gd name="T18" fmla="*/ 5 w 450"/>
                  <a:gd name="T19" fmla="*/ 15 h 37"/>
                  <a:gd name="T20" fmla="*/ 3 w 450"/>
                  <a:gd name="T21" fmla="*/ 11 h 37"/>
                  <a:gd name="T22" fmla="*/ 3 w 450"/>
                  <a:gd name="T23" fmla="*/ 11 h 37"/>
                  <a:gd name="T24" fmla="*/ 0 w 450"/>
                  <a:gd name="T25" fmla="*/ 2 h 37"/>
                  <a:gd name="T26" fmla="*/ 0 w 450"/>
                  <a:gd name="T27" fmla="*/ 2 h 37"/>
                  <a:gd name="T28" fmla="*/ 19 w 450"/>
                  <a:gd name="T29" fmla="*/ 7 h 37"/>
                  <a:gd name="T30" fmla="*/ 42 w 450"/>
                  <a:gd name="T31" fmla="*/ 10 h 37"/>
                  <a:gd name="T32" fmla="*/ 69 w 450"/>
                  <a:gd name="T33" fmla="*/ 14 h 37"/>
                  <a:gd name="T34" fmla="*/ 97 w 450"/>
                  <a:gd name="T35" fmla="*/ 15 h 37"/>
                  <a:gd name="T36" fmla="*/ 156 w 450"/>
                  <a:gd name="T37" fmla="*/ 19 h 37"/>
                  <a:gd name="T38" fmla="*/ 206 w 450"/>
                  <a:gd name="T39" fmla="*/ 19 h 37"/>
                  <a:gd name="T40" fmla="*/ 206 w 450"/>
                  <a:gd name="T41" fmla="*/ 19 h 37"/>
                  <a:gd name="T42" fmla="*/ 263 w 450"/>
                  <a:gd name="T43" fmla="*/ 18 h 37"/>
                  <a:gd name="T44" fmla="*/ 332 w 450"/>
                  <a:gd name="T45" fmla="*/ 15 h 37"/>
                  <a:gd name="T46" fmla="*/ 367 w 450"/>
                  <a:gd name="T47" fmla="*/ 13 h 37"/>
                  <a:gd name="T48" fmla="*/ 399 w 450"/>
                  <a:gd name="T49" fmla="*/ 10 h 37"/>
                  <a:gd name="T50" fmla="*/ 428 w 450"/>
                  <a:gd name="T51" fmla="*/ 6 h 37"/>
                  <a:gd name="T52" fmla="*/ 450 w 450"/>
                  <a:gd name="T53" fmla="*/ 0 h 37"/>
                  <a:gd name="T54" fmla="*/ 450 w 450"/>
                  <a:gd name="T55" fmla="*/ 0 h 37"/>
                  <a:gd name="T56" fmla="*/ 447 w 450"/>
                  <a:gd name="T57" fmla="*/ 11 h 37"/>
                  <a:gd name="T58" fmla="*/ 447 w 450"/>
                  <a:gd name="T59" fmla="*/ 11 h 37"/>
                  <a:gd name="T60" fmla="*/ 444 w 450"/>
                  <a:gd name="T61" fmla="*/ 15 h 37"/>
                  <a:gd name="T62" fmla="*/ 437 w 450"/>
                  <a:gd name="T63" fmla="*/ 18 h 37"/>
                  <a:gd name="T64" fmla="*/ 429 w 450"/>
                  <a:gd name="T65" fmla="*/ 21 h 37"/>
                  <a:gd name="T66" fmla="*/ 417 w 450"/>
                  <a:gd name="T67" fmla="*/ 23 h 37"/>
                  <a:gd name="T68" fmla="*/ 386 w 450"/>
                  <a:gd name="T69" fmla="*/ 29 h 37"/>
                  <a:gd name="T70" fmla="*/ 351 w 450"/>
                  <a:gd name="T71" fmla="*/ 32 h 37"/>
                  <a:gd name="T72" fmla="*/ 311 w 450"/>
                  <a:gd name="T73" fmla="*/ 34 h 37"/>
                  <a:gd name="T74" fmla="*/ 272 w 450"/>
                  <a:gd name="T75" fmla="*/ 37 h 37"/>
                  <a:gd name="T76" fmla="*/ 207 w 450"/>
                  <a:gd name="T77" fmla="*/ 37 h 37"/>
                  <a:gd name="T78" fmla="*/ 207 w 450"/>
                  <a:gd name="T79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50" h="37">
                    <a:moveTo>
                      <a:pt x="207" y="37"/>
                    </a:moveTo>
                    <a:lnTo>
                      <a:pt x="207" y="37"/>
                    </a:lnTo>
                    <a:lnTo>
                      <a:pt x="149" y="37"/>
                    </a:lnTo>
                    <a:lnTo>
                      <a:pt x="115" y="34"/>
                    </a:lnTo>
                    <a:lnTo>
                      <a:pt x="83" y="32"/>
                    </a:lnTo>
                    <a:lnTo>
                      <a:pt x="53" y="29"/>
                    </a:lnTo>
                    <a:lnTo>
                      <a:pt x="27" y="23"/>
                    </a:lnTo>
                    <a:lnTo>
                      <a:pt x="18" y="21"/>
                    </a:lnTo>
                    <a:lnTo>
                      <a:pt x="9" y="18"/>
                    </a:lnTo>
                    <a:lnTo>
                      <a:pt x="5" y="15"/>
                    </a:lnTo>
                    <a:lnTo>
                      <a:pt x="3" y="11"/>
                    </a:lnTo>
                    <a:lnTo>
                      <a:pt x="3" y="11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9" y="7"/>
                    </a:lnTo>
                    <a:lnTo>
                      <a:pt x="42" y="10"/>
                    </a:lnTo>
                    <a:lnTo>
                      <a:pt x="69" y="14"/>
                    </a:lnTo>
                    <a:lnTo>
                      <a:pt x="97" y="15"/>
                    </a:lnTo>
                    <a:lnTo>
                      <a:pt x="156" y="19"/>
                    </a:lnTo>
                    <a:lnTo>
                      <a:pt x="206" y="19"/>
                    </a:lnTo>
                    <a:lnTo>
                      <a:pt x="206" y="19"/>
                    </a:lnTo>
                    <a:lnTo>
                      <a:pt x="263" y="18"/>
                    </a:lnTo>
                    <a:lnTo>
                      <a:pt x="332" y="15"/>
                    </a:lnTo>
                    <a:lnTo>
                      <a:pt x="367" y="13"/>
                    </a:lnTo>
                    <a:lnTo>
                      <a:pt x="399" y="10"/>
                    </a:lnTo>
                    <a:lnTo>
                      <a:pt x="428" y="6"/>
                    </a:lnTo>
                    <a:lnTo>
                      <a:pt x="450" y="0"/>
                    </a:lnTo>
                    <a:lnTo>
                      <a:pt x="450" y="0"/>
                    </a:lnTo>
                    <a:lnTo>
                      <a:pt x="447" y="11"/>
                    </a:lnTo>
                    <a:lnTo>
                      <a:pt x="447" y="11"/>
                    </a:lnTo>
                    <a:lnTo>
                      <a:pt x="444" y="15"/>
                    </a:lnTo>
                    <a:lnTo>
                      <a:pt x="437" y="18"/>
                    </a:lnTo>
                    <a:lnTo>
                      <a:pt x="429" y="21"/>
                    </a:lnTo>
                    <a:lnTo>
                      <a:pt x="417" y="23"/>
                    </a:lnTo>
                    <a:lnTo>
                      <a:pt x="386" y="29"/>
                    </a:lnTo>
                    <a:lnTo>
                      <a:pt x="351" y="32"/>
                    </a:lnTo>
                    <a:lnTo>
                      <a:pt x="311" y="34"/>
                    </a:lnTo>
                    <a:lnTo>
                      <a:pt x="272" y="37"/>
                    </a:lnTo>
                    <a:lnTo>
                      <a:pt x="207" y="37"/>
                    </a:lnTo>
                    <a:lnTo>
                      <a:pt x="207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3" name="Freeform 10"/>
              <p:cNvSpPr/>
              <p:nvPr/>
            </p:nvSpPr>
            <p:spPr bwMode="auto">
              <a:xfrm>
                <a:off x="5653792" y="4985590"/>
                <a:ext cx="1016583" cy="72181"/>
              </a:xfrm>
              <a:custGeom>
                <a:avLst/>
                <a:gdLst>
                  <a:gd name="T0" fmla="*/ 20 w 823"/>
                  <a:gd name="T1" fmla="*/ 37 h 61"/>
                  <a:gd name="T2" fmla="*/ 788 w 823"/>
                  <a:gd name="T3" fmla="*/ 0 h 61"/>
                  <a:gd name="T4" fmla="*/ 788 w 823"/>
                  <a:gd name="T5" fmla="*/ 0 h 61"/>
                  <a:gd name="T6" fmla="*/ 788 w 823"/>
                  <a:gd name="T7" fmla="*/ 4 h 61"/>
                  <a:gd name="T8" fmla="*/ 791 w 823"/>
                  <a:gd name="T9" fmla="*/ 7 h 61"/>
                  <a:gd name="T10" fmla="*/ 795 w 823"/>
                  <a:gd name="T11" fmla="*/ 10 h 61"/>
                  <a:gd name="T12" fmla="*/ 804 w 823"/>
                  <a:gd name="T13" fmla="*/ 12 h 61"/>
                  <a:gd name="T14" fmla="*/ 804 w 823"/>
                  <a:gd name="T15" fmla="*/ 12 h 61"/>
                  <a:gd name="T16" fmla="*/ 810 w 823"/>
                  <a:gd name="T17" fmla="*/ 15 h 61"/>
                  <a:gd name="T18" fmla="*/ 816 w 823"/>
                  <a:gd name="T19" fmla="*/ 16 h 61"/>
                  <a:gd name="T20" fmla="*/ 820 w 823"/>
                  <a:gd name="T21" fmla="*/ 19 h 61"/>
                  <a:gd name="T22" fmla="*/ 823 w 823"/>
                  <a:gd name="T23" fmla="*/ 23 h 61"/>
                  <a:gd name="T24" fmla="*/ 0 w 823"/>
                  <a:gd name="T25" fmla="*/ 61 h 61"/>
                  <a:gd name="T26" fmla="*/ 0 w 823"/>
                  <a:gd name="T27" fmla="*/ 61 h 61"/>
                  <a:gd name="T28" fmla="*/ 8 w 823"/>
                  <a:gd name="T29" fmla="*/ 58 h 61"/>
                  <a:gd name="T30" fmla="*/ 8 w 823"/>
                  <a:gd name="T31" fmla="*/ 58 h 61"/>
                  <a:gd name="T32" fmla="*/ 15 w 823"/>
                  <a:gd name="T33" fmla="*/ 57 h 61"/>
                  <a:gd name="T34" fmla="*/ 20 w 823"/>
                  <a:gd name="T35" fmla="*/ 54 h 61"/>
                  <a:gd name="T36" fmla="*/ 23 w 823"/>
                  <a:gd name="T37" fmla="*/ 52 h 61"/>
                  <a:gd name="T38" fmla="*/ 24 w 823"/>
                  <a:gd name="T39" fmla="*/ 49 h 61"/>
                  <a:gd name="T40" fmla="*/ 24 w 823"/>
                  <a:gd name="T41" fmla="*/ 46 h 61"/>
                  <a:gd name="T42" fmla="*/ 23 w 823"/>
                  <a:gd name="T43" fmla="*/ 43 h 61"/>
                  <a:gd name="T44" fmla="*/ 20 w 823"/>
                  <a:gd name="T45" fmla="*/ 37 h 61"/>
                  <a:gd name="T46" fmla="*/ 20 w 823"/>
                  <a:gd name="T47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823" h="61">
                    <a:moveTo>
                      <a:pt x="20" y="37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4"/>
                    </a:lnTo>
                    <a:lnTo>
                      <a:pt x="791" y="7"/>
                    </a:lnTo>
                    <a:lnTo>
                      <a:pt x="795" y="10"/>
                    </a:lnTo>
                    <a:lnTo>
                      <a:pt x="804" y="12"/>
                    </a:lnTo>
                    <a:lnTo>
                      <a:pt x="804" y="12"/>
                    </a:lnTo>
                    <a:lnTo>
                      <a:pt x="810" y="15"/>
                    </a:lnTo>
                    <a:lnTo>
                      <a:pt x="816" y="16"/>
                    </a:lnTo>
                    <a:lnTo>
                      <a:pt x="820" y="19"/>
                    </a:lnTo>
                    <a:lnTo>
                      <a:pt x="823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8" y="58"/>
                    </a:lnTo>
                    <a:lnTo>
                      <a:pt x="8" y="58"/>
                    </a:lnTo>
                    <a:lnTo>
                      <a:pt x="15" y="57"/>
                    </a:lnTo>
                    <a:lnTo>
                      <a:pt x="20" y="54"/>
                    </a:lnTo>
                    <a:lnTo>
                      <a:pt x="23" y="52"/>
                    </a:lnTo>
                    <a:lnTo>
                      <a:pt x="24" y="49"/>
                    </a:lnTo>
                    <a:lnTo>
                      <a:pt x="24" y="46"/>
                    </a:lnTo>
                    <a:lnTo>
                      <a:pt x="23" y="43"/>
                    </a:lnTo>
                    <a:lnTo>
                      <a:pt x="20" y="37"/>
                    </a:lnTo>
                    <a:lnTo>
                      <a:pt x="2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4" name="Freeform 11"/>
              <p:cNvSpPr/>
              <p:nvPr/>
            </p:nvSpPr>
            <p:spPr bwMode="auto">
              <a:xfrm>
                <a:off x="5646381" y="4905126"/>
                <a:ext cx="1031406" cy="74547"/>
              </a:xfrm>
              <a:custGeom>
                <a:avLst/>
                <a:gdLst>
                  <a:gd name="T0" fmla="*/ 0 w 835"/>
                  <a:gd name="T1" fmla="*/ 40 h 63"/>
                  <a:gd name="T2" fmla="*/ 835 w 835"/>
                  <a:gd name="T3" fmla="*/ 0 h 63"/>
                  <a:gd name="T4" fmla="*/ 835 w 835"/>
                  <a:gd name="T5" fmla="*/ 0 h 63"/>
                  <a:gd name="T6" fmla="*/ 829 w 835"/>
                  <a:gd name="T7" fmla="*/ 6 h 63"/>
                  <a:gd name="T8" fmla="*/ 821 w 835"/>
                  <a:gd name="T9" fmla="*/ 9 h 63"/>
                  <a:gd name="T10" fmla="*/ 812 w 835"/>
                  <a:gd name="T11" fmla="*/ 11 h 63"/>
                  <a:gd name="T12" fmla="*/ 806 w 835"/>
                  <a:gd name="T13" fmla="*/ 11 h 63"/>
                  <a:gd name="T14" fmla="*/ 806 w 835"/>
                  <a:gd name="T15" fmla="*/ 11 h 63"/>
                  <a:gd name="T16" fmla="*/ 800 w 835"/>
                  <a:gd name="T17" fmla="*/ 13 h 63"/>
                  <a:gd name="T18" fmla="*/ 800 w 835"/>
                  <a:gd name="T19" fmla="*/ 14 h 63"/>
                  <a:gd name="T20" fmla="*/ 800 w 835"/>
                  <a:gd name="T21" fmla="*/ 17 h 63"/>
                  <a:gd name="T22" fmla="*/ 802 w 835"/>
                  <a:gd name="T23" fmla="*/ 21 h 63"/>
                  <a:gd name="T24" fmla="*/ 804 w 835"/>
                  <a:gd name="T25" fmla="*/ 26 h 63"/>
                  <a:gd name="T26" fmla="*/ 42 w 835"/>
                  <a:gd name="T27" fmla="*/ 63 h 63"/>
                  <a:gd name="T28" fmla="*/ 42 w 835"/>
                  <a:gd name="T29" fmla="*/ 63 h 63"/>
                  <a:gd name="T30" fmla="*/ 42 w 835"/>
                  <a:gd name="T31" fmla="*/ 60 h 63"/>
                  <a:gd name="T32" fmla="*/ 41 w 835"/>
                  <a:gd name="T33" fmla="*/ 60 h 63"/>
                  <a:gd name="T34" fmla="*/ 36 w 835"/>
                  <a:gd name="T35" fmla="*/ 59 h 63"/>
                  <a:gd name="T36" fmla="*/ 36 w 835"/>
                  <a:gd name="T37" fmla="*/ 59 h 63"/>
                  <a:gd name="T38" fmla="*/ 27 w 835"/>
                  <a:gd name="T39" fmla="*/ 57 h 63"/>
                  <a:gd name="T40" fmla="*/ 16 w 835"/>
                  <a:gd name="T41" fmla="*/ 53 h 63"/>
                  <a:gd name="T42" fmla="*/ 7 w 835"/>
                  <a:gd name="T43" fmla="*/ 48 h 63"/>
                  <a:gd name="T44" fmla="*/ 3 w 835"/>
                  <a:gd name="T45" fmla="*/ 44 h 63"/>
                  <a:gd name="T46" fmla="*/ 0 w 835"/>
                  <a:gd name="T47" fmla="*/ 40 h 63"/>
                  <a:gd name="T48" fmla="*/ 0 w 835"/>
                  <a:gd name="T49" fmla="*/ 40 h 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35" h="63">
                    <a:moveTo>
                      <a:pt x="0" y="40"/>
                    </a:moveTo>
                    <a:lnTo>
                      <a:pt x="835" y="0"/>
                    </a:lnTo>
                    <a:lnTo>
                      <a:pt x="835" y="0"/>
                    </a:lnTo>
                    <a:lnTo>
                      <a:pt x="829" y="6"/>
                    </a:lnTo>
                    <a:lnTo>
                      <a:pt x="821" y="9"/>
                    </a:lnTo>
                    <a:lnTo>
                      <a:pt x="812" y="11"/>
                    </a:lnTo>
                    <a:lnTo>
                      <a:pt x="806" y="11"/>
                    </a:lnTo>
                    <a:lnTo>
                      <a:pt x="806" y="11"/>
                    </a:lnTo>
                    <a:lnTo>
                      <a:pt x="800" y="13"/>
                    </a:lnTo>
                    <a:lnTo>
                      <a:pt x="800" y="14"/>
                    </a:lnTo>
                    <a:lnTo>
                      <a:pt x="800" y="17"/>
                    </a:lnTo>
                    <a:lnTo>
                      <a:pt x="802" y="21"/>
                    </a:lnTo>
                    <a:lnTo>
                      <a:pt x="804" y="26"/>
                    </a:lnTo>
                    <a:lnTo>
                      <a:pt x="42" y="63"/>
                    </a:lnTo>
                    <a:lnTo>
                      <a:pt x="42" y="63"/>
                    </a:lnTo>
                    <a:lnTo>
                      <a:pt x="42" y="60"/>
                    </a:lnTo>
                    <a:lnTo>
                      <a:pt x="41" y="60"/>
                    </a:lnTo>
                    <a:lnTo>
                      <a:pt x="36" y="59"/>
                    </a:lnTo>
                    <a:lnTo>
                      <a:pt x="36" y="59"/>
                    </a:lnTo>
                    <a:lnTo>
                      <a:pt x="27" y="57"/>
                    </a:lnTo>
                    <a:lnTo>
                      <a:pt x="16" y="53"/>
                    </a:lnTo>
                    <a:lnTo>
                      <a:pt x="7" y="48"/>
                    </a:lnTo>
                    <a:lnTo>
                      <a:pt x="3" y="44"/>
                    </a:lnTo>
                    <a:lnTo>
                      <a:pt x="0" y="40"/>
                    </a:lnTo>
                    <a:lnTo>
                      <a:pt x="0" y="40"/>
                    </a:lnTo>
                    <a:close/>
                  </a:path>
                </a:pathLst>
              </a:custGeom>
              <a:grpFill/>
              <a:ln w="9525">
                <a:solidFill>
                  <a:srgbClr val="000000"/>
                </a:solidFill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5" name="Freeform 12"/>
              <p:cNvSpPr/>
              <p:nvPr/>
            </p:nvSpPr>
            <p:spPr bwMode="auto">
              <a:xfrm>
                <a:off x="5668615" y="5051853"/>
                <a:ext cx="986938" cy="72181"/>
              </a:xfrm>
              <a:custGeom>
                <a:avLst/>
                <a:gdLst>
                  <a:gd name="T0" fmla="*/ 0 w 799"/>
                  <a:gd name="T1" fmla="*/ 36 h 61"/>
                  <a:gd name="T2" fmla="*/ 795 w 799"/>
                  <a:gd name="T3" fmla="*/ 0 h 61"/>
                  <a:gd name="T4" fmla="*/ 795 w 799"/>
                  <a:gd name="T5" fmla="*/ 0 h 61"/>
                  <a:gd name="T6" fmla="*/ 794 w 799"/>
                  <a:gd name="T7" fmla="*/ 4 h 61"/>
                  <a:gd name="T8" fmla="*/ 795 w 799"/>
                  <a:gd name="T9" fmla="*/ 10 h 61"/>
                  <a:gd name="T10" fmla="*/ 799 w 799"/>
                  <a:gd name="T11" fmla="*/ 23 h 61"/>
                  <a:gd name="T12" fmla="*/ 11 w 799"/>
                  <a:gd name="T13" fmla="*/ 61 h 61"/>
                  <a:gd name="T14" fmla="*/ 11 w 799"/>
                  <a:gd name="T15" fmla="*/ 61 h 61"/>
                  <a:gd name="T16" fmla="*/ 13 w 799"/>
                  <a:gd name="T17" fmla="*/ 52 h 61"/>
                  <a:gd name="T18" fmla="*/ 13 w 799"/>
                  <a:gd name="T19" fmla="*/ 46 h 61"/>
                  <a:gd name="T20" fmla="*/ 11 w 799"/>
                  <a:gd name="T21" fmla="*/ 43 h 61"/>
                  <a:gd name="T22" fmla="*/ 10 w 799"/>
                  <a:gd name="T23" fmla="*/ 40 h 61"/>
                  <a:gd name="T24" fmla="*/ 6 w 799"/>
                  <a:gd name="T25" fmla="*/ 39 h 61"/>
                  <a:gd name="T26" fmla="*/ 0 w 799"/>
                  <a:gd name="T27" fmla="*/ 36 h 61"/>
                  <a:gd name="T28" fmla="*/ 0 w 799"/>
                  <a:gd name="T2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99" h="61">
                    <a:moveTo>
                      <a:pt x="0" y="36"/>
                    </a:moveTo>
                    <a:lnTo>
                      <a:pt x="795" y="0"/>
                    </a:lnTo>
                    <a:lnTo>
                      <a:pt x="795" y="0"/>
                    </a:lnTo>
                    <a:lnTo>
                      <a:pt x="794" y="4"/>
                    </a:lnTo>
                    <a:lnTo>
                      <a:pt x="795" y="10"/>
                    </a:lnTo>
                    <a:lnTo>
                      <a:pt x="799" y="23"/>
                    </a:lnTo>
                    <a:lnTo>
                      <a:pt x="11" y="61"/>
                    </a:lnTo>
                    <a:lnTo>
                      <a:pt x="11" y="61"/>
                    </a:lnTo>
                    <a:lnTo>
                      <a:pt x="13" y="52"/>
                    </a:lnTo>
                    <a:lnTo>
                      <a:pt x="13" y="46"/>
                    </a:lnTo>
                    <a:lnTo>
                      <a:pt x="11" y="43"/>
                    </a:lnTo>
                    <a:lnTo>
                      <a:pt x="10" y="40"/>
                    </a:lnTo>
                    <a:lnTo>
                      <a:pt x="6" y="39"/>
                    </a:lnTo>
                    <a:lnTo>
                      <a:pt x="0" y="36"/>
                    </a:lnTo>
                    <a:lnTo>
                      <a:pt x="0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6" name="Freeform 13"/>
              <p:cNvSpPr/>
              <p:nvPr/>
            </p:nvSpPr>
            <p:spPr bwMode="auto">
              <a:xfrm>
                <a:off x="5661821" y="5115750"/>
                <a:ext cx="1000525" cy="72181"/>
              </a:xfrm>
              <a:custGeom>
                <a:avLst/>
                <a:gdLst>
                  <a:gd name="T0" fmla="*/ 3 w 810"/>
                  <a:gd name="T1" fmla="*/ 36 h 61"/>
                  <a:gd name="T2" fmla="*/ 788 w 810"/>
                  <a:gd name="T3" fmla="*/ 0 h 61"/>
                  <a:gd name="T4" fmla="*/ 788 w 810"/>
                  <a:gd name="T5" fmla="*/ 0 h 61"/>
                  <a:gd name="T6" fmla="*/ 788 w 810"/>
                  <a:gd name="T7" fmla="*/ 5 h 61"/>
                  <a:gd name="T8" fmla="*/ 790 w 810"/>
                  <a:gd name="T9" fmla="*/ 11 h 61"/>
                  <a:gd name="T10" fmla="*/ 795 w 810"/>
                  <a:gd name="T11" fmla="*/ 16 h 61"/>
                  <a:gd name="T12" fmla="*/ 803 w 810"/>
                  <a:gd name="T13" fmla="*/ 20 h 61"/>
                  <a:gd name="T14" fmla="*/ 803 w 810"/>
                  <a:gd name="T15" fmla="*/ 20 h 61"/>
                  <a:gd name="T16" fmla="*/ 810 w 810"/>
                  <a:gd name="T17" fmla="*/ 23 h 61"/>
                  <a:gd name="T18" fmla="*/ 0 w 810"/>
                  <a:gd name="T19" fmla="*/ 61 h 61"/>
                  <a:gd name="T20" fmla="*/ 0 w 810"/>
                  <a:gd name="T21" fmla="*/ 61 h 61"/>
                  <a:gd name="T22" fmla="*/ 4 w 810"/>
                  <a:gd name="T23" fmla="*/ 55 h 61"/>
                  <a:gd name="T24" fmla="*/ 6 w 810"/>
                  <a:gd name="T25" fmla="*/ 50 h 61"/>
                  <a:gd name="T26" fmla="*/ 4 w 810"/>
                  <a:gd name="T27" fmla="*/ 43 h 61"/>
                  <a:gd name="T28" fmla="*/ 3 w 810"/>
                  <a:gd name="T29" fmla="*/ 36 h 61"/>
                  <a:gd name="T30" fmla="*/ 3 w 810"/>
                  <a:gd name="T31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810" h="61">
                    <a:moveTo>
                      <a:pt x="3" y="36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88" y="5"/>
                    </a:lnTo>
                    <a:lnTo>
                      <a:pt x="790" y="11"/>
                    </a:lnTo>
                    <a:lnTo>
                      <a:pt x="795" y="16"/>
                    </a:lnTo>
                    <a:lnTo>
                      <a:pt x="803" y="20"/>
                    </a:lnTo>
                    <a:lnTo>
                      <a:pt x="803" y="20"/>
                    </a:lnTo>
                    <a:lnTo>
                      <a:pt x="810" y="23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4" y="55"/>
                    </a:lnTo>
                    <a:lnTo>
                      <a:pt x="6" y="50"/>
                    </a:lnTo>
                    <a:lnTo>
                      <a:pt x="4" y="43"/>
                    </a:lnTo>
                    <a:lnTo>
                      <a:pt x="3" y="36"/>
                    </a:lnTo>
                    <a:lnTo>
                      <a:pt x="3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7" name="Freeform 14"/>
              <p:cNvSpPr/>
              <p:nvPr/>
            </p:nvSpPr>
            <p:spPr bwMode="auto">
              <a:xfrm>
                <a:off x="5671085" y="5189114"/>
                <a:ext cx="981998" cy="72181"/>
              </a:xfrm>
              <a:custGeom>
                <a:avLst/>
                <a:gdLst>
                  <a:gd name="T0" fmla="*/ 0 w 795"/>
                  <a:gd name="T1" fmla="*/ 38 h 61"/>
                  <a:gd name="T2" fmla="*/ 788 w 795"/>
                  <a:gd name="T3" fmla="*/ 0 h 61"/>
                  <a:gd name="T4" fmla="*/ 788 w 795"/>
                  <a:gd name="T5" fmla="*/ 0 h 61"/>
                  <a:gd name="T6" fmla="*/ 792 w 795"/>
                  <a:gd name="T7" fmla="*/ 8 h 61"/>
                  <a:gd name="T8" fmla="*/ 795 w 795"/>
                  <a:gd name="T9" fmla="*/ 15 h 61"/>
                  <a:gd name="T10" fmla="*/ 795 w 795"/>
                  <a:gd name="T11" fmla="*/ 22 h 61"/>
                  <a:gd name="T12" fmla="*/ 795 w 795"/>
                  <a:gd name="T13" fmla="*/ 22 h 61"/>
                  <a:gd name="T14" fmla="*/ 795 w 795"/>
                  <a:gd name="T15" fmla="*/ 24 h 61"/>
                  <a:gd name="T16" fmla="*/ 9 w 795"/>
                  <a:gd name="T17" fmla="*/ 61 h 61"/>
                  <a:gd name="T18" fmla="*/ 9 w 795"/>
                  <a:gd name="T19" fmla="*/ 61 h 61"/>
                  <a:gd name="T20" fmla="*/ 11 w 795"/>
                  <a:gd name="T21" fmla="*/ 56 h 61"/>
                  <a:gd name="T22" fmla="*/ 13 w 795"/>
                  <a:gd name="T23" fmla="*/ 50 h 61"/>
                  <a:gd name="T24" fmla="*/ 17 w 795"/>
                  <a:gd name="T25" fmla="*/ 43 h 61"/>
                  <a:gd name="T26" fmla="*/ 17 w 795"/>
                  <a:gd name="T27" fmla="*/ 41 h 61"/>
                  <a:gd name="T28" fmla="*/ 15 w 795"/>
                  <a:gd name="T29" fmla="*/ 39 h 61"/>
                  <a:gd name="T30" fmla="*/ 9 w 795"/>
                  <a:gd name="T31" fmla="*/ 38 h 61"/>
                  <a:gd name="T32" fmla="*/ 0 w 795"/>
                  <a:gd name="T33" fmla="*/ 38 h 61"/>
                  <a:gd name="T34" fmla="*/ 0 w 795"/>
                  <a:gd name="T35" fmla="*/ 38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795" h="61">
                    <a:moveTo>
                      <a:pt x="0" y="38"/>
                    </a:moveTo>
                    <a:lnTo>
                      <a:pt x="788" y="0"/>
                    </a:lnTo>
                    <a:lnTo>
                      <a:pt x="788" y="0"/>
                    </a:lnTo>
                    <a:lnTo>
                      <a:pt x="792" y="8"/>
                    </a:lnTo>
                    <a:lnTo>
                      <a:pt x="795" y="15"/>
                    </a:lnTo>
                    <a:lnTo>
                      <a:pt x="795" y="22"/>
                    </a:lnTo>
                    <a:lnTo>
                      <a:pt x="795" y="22"/>
                    </a:lnTo>
                    <a:lnTo>
                      <a:pt x="795" y="24"/>
                    </a:lnTo>
                    <a:lnTo>
                      <a:pt x="9" y="61"/>
                    </a:lnTo>
                    <a:lnTo>
                      <a:pt x="9" y="61"/>
                    </a:lnTo>
                    <a:lnTo>
                      <a:pt x="11" y="56"/>
                    </a:lnTo>
                    <a:lnTo>
                      <a:pt x="13" y="50"/>
                    </a:lnTo>
                    <a:lnTo>
                      <a:pt x="17" y="43"/>
                    </a:lnTo>
                    <a:lnTo>
                      <a:pt x="17" y="41"/>
                    </a:lnTo>
                    <a:lnTo>
                      <a:pt x="15" y="39"/>
                    </a:lnTo>
                    <a:lnTo>
                      <a:pt x="9" y="38"/>
                    </a:lnTo>
                    <a:lnTo>
                      <a:pt x="0" y="38"/>
                    </a:lnTo>
                    <a:lnTo>
                      <a:pt x="0" y="3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8" name="Freeform 15"/>
              <p:cNvSpPr/>
              <p:nvPr/>
            </p:nvSpPr>
            <p:spPr bwMode="auto">
              <a:xfrm>
                <a:off x="5653792" y="5256561"/>
                <a:ext cx="1016583" cy="72181"/>
              </a:xfrm>
              <a:custGeom>
                <a:avLst/>
                <a:gdLst>
                  <a:gd name="T0" fmla="*/ 15 w 823"/>
                  <a:gd name="T1" fmla="*/ 36 h 61"/>
                  <a:gd name="T2" fmla="*/ 794 w 823"/>
                  <a:gd name="T3" fmla="*/ 0 h 61"/>
                  <a:gd name="T4" fmla="*/ 794 w 823"/>
                  <a:gd name="T5" fmla="*/ 0 h 61"/>
                  <a:gd name="T6" fmla="*/ 794 w 823"/>
                  <a:gd name="T7" fmla="*/ 4 h 61"/>
                  <a:gd name="T8" fmla="*/ 796 w 823"/>
                  <a:gd name="T9" fmla="*/ 7 h 61"/>
                  <a:gd name="T10" fmla="*/ 800 w 823"/>
                  <a:gd name="T11" fmla="*/ 11 h 61"/>
                  <a:gd name="T12" fmla="*/ 807 w 823"/>
                  <a:gd name="T13" fmla="*/ 13 h 61"/>
                  <a:gd name="T14" fmla="*/ 807 w 823"/>
                  <a:gd name="T15" fmla="*/ 13 h 61"/>
                  <a:gd name="T16" fmla="*/ 817 w 823"/>
                  <a:gd name="T17" fmla="*/ 18 h 61"/>
                  <a:gd name="T18" fmla="*/ 823 w 823"/>
                  <a:gd name="T19" fmla="*/ 22 h 61"/>
                  <a:gd name="T20" fmla="*/ 0 w 823"/>
                  <a:gd name="T21" fmla="*/ 61 h 61"/>
                  <a:gd name="T22" fmla="*/ 0 w 823"/>
                  <a:gd name="T23" fmla="*/ 61 h 61"/>
                  <a:gd name="T24" fmla="*/ 3 w 823"/>
                  <a:gd name="T25" fmla="*/ 59 h 61"/>
                  <a:gd name="T26" fmla="*/ 3 w 823"/>
                  <a:gd name="T27" fmla="*/ 59 h 61"/>
                  <a:gd name="T28" fmla="*/ 11 w 823"/>
                  <a:gd name="T29" fmla="*/ 55 h 61"/>
                  <a:gd name="T30" fmla="*/ 14 w 823"/>
                  <a:gd name="T31" fmla="*/ 53 h 61"/>
                  <a:gd name="T32" fmla="*/ 15 w 823"/>
                  <a:gd name="T33" fmla="*/ 50 h 61"/>
                  <a:gd name="T34" fmla="*/ 16 w 823"/>
                  <a:gd name="T35" fmla="*/ 43 h 61"/>
                  <a:gd name="T36" fmla="*/ 15 w 823"/>
                  <a:gd name="T37" fmla="*/ 36 h 61"/>
                  <a:gd name="T38" fmla="*/ 15 w 823"/>
                  <a:gd name="T39" fmla="*/ 36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823" h="61">
                    <a:moveTo>
                      <a:pt x="15" y="36"/>
                    </a:moveTo>
                    <a:lnTo>
                      <a:pt x="794" y="0"/>
                    </a:lnTo>
                    <a:lnTo>
                      <a:pt x="794" y="0"/>
                    </a:lnTo>
                    <a:lnTo>
                      <a:pt x="794" y="4"/>
                    </a:lnTo>
                    <a:lnTo>
                      <a:pt x="796" y="7"/>
                    </a:lnTo>
                    <a:lnTo>
                      <a:pt x="800" y="11"/>
                    </a:lnTo>
                    <a:lnTo>
                      <a:pt x="807" y="13"/>
                    </a:lnTo>
                    <a:lnTo>
                      <a:pt x="807" y="13"/>
                    </a:lnTo>
                    <a:lnTo>
                      <a:pt x="817" y="18"/>
                    </a:lnTo>
                    <a:lnTo>
                      <a:pt x="823" y="22"/>
                    </a:lnTo>
                    <a:lnTo>
                      <a:pt x="0" y="61"/>
                    </a:lnTo>
                    <a:lnTo>
                      <a:pt x="0" y="61"/>
                    </a:lnTo>
                    <a:lnTo>
                      <a:pt x="3" y="59"/>
                    </a:lnTo>
                    <a:lnTo>
                      <a:pt x="3" y="59"/>
                    </a:lnTo>
                    <a:lnTo>
                      <a:pt x="11" y="55"/>
                    </a:lnTo>
                    <a:lnTo>
                      <a:pt x="14" y="53"/>
                    </a:lnTo>
                    <a:lnTo>
                      <a:pt x="15" y="50"/>
                    </a:lnTo>
                    <a:lnTo>
                      <a:pt x="16" y="43"/>
                    </a:lnTo>
                    <a:lnTo>
                      <a:pt x="15" y="36"/>
                    </a:lnTo>
                    <a:lnTo>
                      <a:pt x="15" y="3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39" name="Freeform 16"/>
              <p:cNvSpPr/>
              <p:nvPr/>
            </p:nvSpPr>
            <p:spPr bwMode="auto">
              <a:xfrm>
                <a:off x="5675409" y="5325191"/>
                <a:ext cx="973350" cy="72181"/>
              </a:xfrm>
              <a:custGeom>
                <a:avLst/>
                <a:gdLst>
                  <a:gd name="T0" fmla="*/ 0 w 788"/>
                  <a:gd name="T1" fmla="*/ 37 h 61"/>
                  <a:gd name="T2" fmla="*/ 786 w 788"/>
                  <a:gd name="T3" fmla="*/ 0 h 61"/>
                  <a:gd name="T4" fmla="*/ 786 w 788"/>
                  <a:gd name="T5" fmla="*/ 0 h 61"/>
                  <a:gd name="T6" fmla="*/ 784 w 788"/>
                  <a:gd name="T7" fmla="*/ 6 h 61"/>
                  <a:gd name="T8" fmla="*/ 786 w 788"/>
                  <a:gd name="T9" fmla="*/ 11 h 61"/>
                  <a:gd name="T10" fmla="*/ 788 w 788"/>
                  <a:gd name="T11" fmla="*/ 25 h 61"/>
                  <a:gd name="T12" fmla="*/ 7 w 788"/>
                  <a:gd name="T13" fmla="*/ 61 h 61"/>
                  <a:gd name="T14" fmla="*/ 7 w 788"/>
                  <a:gd name="T15" fmla="*/ 61 h 61"/>
                  <a:gd name="T16" fmla="*/ 8 w 788"/>
                  <a:gd name="T17" fmla="*/ 54 h 61"/>
                  <a:gd name="T18" fmla="*/ 8 w 788"/>
                  <a:gd name="T19" fmla="*/ 48 h 61"/>
                  <a:gd name="T20" fmla="*/ 6 w 788"/>
                  <a:gd name="T21" fmla="*/ 42 h 61"/>
                  <a:gd name="T22" fmla="*/ 0 w 788"/>
                  <a:gd name="T23" fmla="*/ 37 h 61"/>
                  <a:gd name="T24" fmla="*/ 0 w 788"/>
                  <a:gd name="T25" fmla="*/ 37 h 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788" h="61">
                    <a:moveTo>
                      <a:pt x="0" y="37"/>
                    </a:moveTo>
                    <a:lnTo>
                      <a:pt x="786" y="0"/>
                    </a:lnTo>
                    <a:lnTo>
                      <a:pt x="786" y="0"/>
                    </a:lnTo>
                    <a:lnTo>
                      <a:pt x="784" y="6"/>
                    </a:lnTo>
                    <a:lnTo>
                      <a:pt x="786" y="11"/>
                    </a:lnTo>
                    <a:lnTo>
                      <a:pt x="788" y="25"/>
                    </a:lnTo>
                    <a:lnTo>
                      <a:pt x="7" y="61"/>
                    </a:lnTo>
                    <a:lnTo>
                      <a:pt x="7" y="61"/>
                    </a:lnTo>
                    <a:lnTo>
                      <a:pt x="8" y="54"/>
                    </a:lnTo>
                    <a:lnTo>
                      <a:pt x="8" y="48"/>
                    </a:lnTo>
                    <a:lnTo>
                      <a:pt x="6" y="42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0" name="Freeform 17"/>
              <p:cNvSpPr/>
              <p:nvPr/>
            </p:nvSpPr>
            <p:spPr bwMode="auto">
              <a:xfrm>
                <a:off x="5674173" y="5424586"/>
                <a:ext cx="975821" cy="231923"/>
              </a:xfrm>
              <a:custGeom>
                <a:avLst/>
                <a:gdLst>
                  <a:gd name="T0" fmla="*/ 370 w 790"/>
                  <a:gd name="T1" fmla="*/ 196 h 196"/>
                  <a:gd name="T2" fmla="*/ 370 w 790"/>
                  <a:gd name="T3" fmla="*/ 196 h 196"/>
                  <a:gd name="T4" fmla="*/ 305 w 790"/>
                  <a:gd name="T5" fmla="*/ 195 h 196"/>
                  <a:gd name="T6" fmla="*/ 269 w 790"/>
                  <a:gd name="T7" fmla="*/ 194 h 196"/>
                  <a:gd name="T8" fmla="*/ 233 w 790"/>
                  <a:gd name="T9" fmla="*/ 191 h 196"/>
                  <a:gd name="T10" fmla="*/ 201 w 790"/>
                  <a:gd name="T11" fmla="*/ 187 h 196"/>
                  <a:gd name="T12" fmla="*/ 172 w 790"/>
                  <a:gd name="T13" fmla="*/ 182 h 196"/>
                  <a:gd name="T14" fmla="*/ 163 w 790"/>
                  <a:gd name="T15" fmla="*/ 179 h 196"/>
                  <a:gd name="T16" fmla="*/ 155 w 790"/>
                  <a:gd name="T17" fmla="*/ 176 h 196"/>
                  <a:gd name="T18" fmla="*/ 148 w 790"/>
                  <a:gd name="T19" fmla="*/ 172 h 196"/>
                  <a:gd name="T20" fmla="*/ 147 w 790"/>
                  <a:gd name="T21" fmla="*/ 168 h 196"/>
                  <a:gd name="T22" fmla="*/ 147 w 790"/>
                  <a:gd name="T23" fmla="*/ 168 h 196"/>
                  <a:gd name="T24" fmla="*/ 144 w 790"/>
                  <a:gd name="T25" fmla="*/ 160 h 196"/>
                  <a:gd name="T26" fmla="*/ 140 w 790"/>
                  <a:gd name="T27" fmla="*/ 153 h 196"/>
                  <a:gd name="T28" fmla="*/ 133 w 790"/>
                  <a:gd name="T29" fmla="*/ 145 h 196"/>
                  <a:gd name="T30" fmla="*/ 125 w 790"/>
                  <a:gd name="T31" fmla="*/ 138 h 196"/>
                  <a:gd name="T32" fmla="*/ 99 w 790"/>
                  <a:gd name="T33" fmla="*/ 121 h 196"/>
                  <a:gd name="T34" fmla="*/ 64 w 790"/>
                  <a:gd name="T35" fmla="*/ 99 h 196"/>
                  <a:gd name="T36" fmla="*/ 64 w 790"/>
                  <a:gd name="T37" fmla="*/ 99 h 196"/>
                  <a:gd name="T38" fmla="*/ 52 w 790"/>
                  <a:gd name="T39" fmla="*/ 92 h 196"/>
                  <a:gd name="T40" fmla="*/ 42 w 790"/>
                  <a:gd name="T41" fmla="*/ 84 h 196"/>
                  <a:gd name="T42" fmla="*/ 33 w 790"/>
                  <a:gd name="T43" fmla="*/ 76 h 196"/>
                  <a:gd name="T44" fmla="*/ 23 w 790"/>
                  <a:gd name="T45" fmla="*/ 68 h 196"/>
                  <a:gd name="T46" fmla="*/ 11 w 790"/>
                  <a:gd name="T47" fmla="*/ 53 h 196"/>
                  <a:gd name="T48" fmla="*/ 0 w 790"/>
                  <a:gd name="T49" fmla="*/ 37 h 196"/>
                  <a:gd name="T50" fmla="*/ 790 w 790"/>
                  <a:gd name="T51" fmla="*/ 0 h 196"/>
                  <a:gd name="T52" fmla="*/ 790 w 790"/>
                  <a:gd name="T53" fmla="*/ 0 h 196"/>
                  <a:gd name="T54" fmla="*/ 786 w 790"/>
                  <a:gd name="T55" fmla="*/ 12 h 196"/>
                  <a:gd name="T56" fmla="*/ 778 w 790"/>
                  <a:gd name="T57" fmla="*/ 24 h 196"/>
                  <a:gd name="T58" fmla="*/ 770 w 790"/>
                  <a:gd name="T59" fmla="*/ 38 h 196"/>
                  <a:gd name="T60" fmla="*/ 760 w 790"/>
                  <a:gd name="T61" fmla="*/ 50 h 196"/>
                  <a:gd name="T62" fmla="*/ 749 w 790"/>
                  <a:gd name="T63" fmla="*/ 62 h 196"/>
                  <a:gd name="T64" fmla="*/ 738 w 790"/>
                  <a:gd name="T65" fmla="*/ 76 h 196"/>
                  <a:gd name="T66" fmla="*/ 711 w 790"/>
                  <a:gd name="T67" fmla="*/ 99 h 196"/>
                  <a:gd name="T68" fmla="*/ 711 w 790"/>
                  <a:gd name="T69" fmla="*/ 99 h 196"/>
                  <a:gd name="T70" fmla="*/ 696 w 790"/>
                  <a:gd name="T71" fmla="*/ 111 h 196"/>
                  <a:gd name="T72" fmla="*/ 682 w 790"/>
                  <a:gd name="T73" fmla="*/ 122 h 196"/>
                  <a:gd name="T74" fmla="*/ 657 w 790"/>
                  <a:gd name="T75" fmla="*/ 138 h 196"/>
                  <a:gd name="T76" fmla="*/ 646 w 790"/>
                  <a:gd name="T77" fmla="*/ 146 h 196"/>
                  <a:gd name="T78" fmla="*/ 638 w 790"/>
                  <a:gd name="T79" fmla="*/ 153 h 196"/>
                  <a:gd name="T80" fmla="*/ 633 w 790"/>
                  <a:gd name="T81" fmla="*/ 160 h 196"/>
                  <a:gd name="T82" fmla="*/ 630 w 790"/>
                  <a:gd name="T83" fmla="*/ 168 h 196"/>
                  <a:gd name="T84" fmla="*/ 630 w 790"/>
                  <a:gd name="T85" fmla="*/ 168 h 196"/>
                  <a:gd name="T86" fmla="*/ 629 w 790"/>
                  <a:gd name="T87" fmla="*/ 169 h 196"/>
                  <a:gd name="T88" fmla="*/ 627 w 790"/>
                  <a:gd name="T89" fmla="*/ 172 h 196"/>
                  <a:gd name="T90" fmla="*/ 621 w 790"/>
                  <a:gd name="T91" fmla="*/ 176 h 196"/>
                  <a:gd name="T92" fmla="*/ 610 w 790"/>
                  <a:gd name="T93" fmla="*/ 179 h 196"/>
                  <a:gd name="T94" fmla="*/ 598 w 790"/>
                  <a:gd name="T95" fmla="*/ 182 h 196"/>
                  <a:gd name="T96" fmla="*/ 564 w 790"/>
                  <a:gd name="T97" fmla="*/ 187 h 196"/>
                  <a:gd name="T98" fmla="*/ 525 w 790"/>
                  <a:gd name="T99" fmla="*/ 191 h 196"/>
                  <a:gd name="T100" fmla="*/ 483 w 790"/>
                  <a:gd name="T101" fmla="*/ 194 h 196"/>
                  <a:gd name="T102" fmla="*/ 439 w 790"/>
                  <a:gd name="T103" fmla="*/ 195 h 196"/>
                  <a:gd name="T104" fmla="*/ 370 w 790"/>
                  <a:gd name="T105" fmla="*/ 196 h 196"/>
                  <a:gd name="T106" fmla="*/ 370 w 790"/>
                  <a:gd name="T107" fmla="*/ 196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90" h="196">
                    <a:moveTo>
                      <a:pt x="370" y="196"/>
                    </a:moveTo>
                    <a:lnTo>
                      <a:pt x="370" y="196"/>
                    </a:lnTo>
                    <a:lnTo>
                      <a:pt x="305" y="195"/>
                    </a:lnTo>
                    <a:lnTo>
                      <a:pt x="269" y="194"/>
                    </a:lnTo>
                    <a:lnTo>
                      <a:pt x="233" y="191"/>
                    </a:lnTo>
                    <a:lnTo>
                      <a:pt x="201" y="187"/>
                    </a:lnTo>
                    <a:lnTo>
                      <a:pt x="172" y="182"/>
                    </a:lnTo>
                    <a:lnTo>
                      <a:pt x="163" y="179"/>
                    </a:lnTo>
                    <a:lnTo>
                      <a:pt x="155" y="176"/>
                    </a:lnTo>
                    <a:lnTo>
                      <a:pt x="148" y="172"/>
                    </a:lnTo>
                    <a:lnTo>
                      <a:pt x="147" y="168"/>
                    </a:lnTo>
                    <a:lnTo>
                      <a:pt x="147" y="168"/>
                    </a:lnTo>
                    <a:lnTo>
                      <a:pt x="144" y="160"/>
                    </a:lnTo>
                    <a:lnTo>
                      <a:pt x="140" y="153"/>
                    </a:lnTo>
                    <a:lnTo>
                      <a:pt x="133" y="145"/>
                    </a:lnTo>
                    <a:lnTo>
                      <a:pt x="125" y="138"/>
                    </a:lnTo>
                    <a:lnTo>
                      <a:pt x="99" y="121"/>
                    </a:lnTo>
                    <a:lnTo>
                      <a:pt x="64" y="99"/>
                    </a:lnTo>
                    <a:lnTo>
                      <a:pt x="64" y="99"/>
                    </a:lnTo>
                    <a:lnTo>
                      <a:pt x="52" y="92"/>
                    </a:lnTo>
                    <a:lnTo>
                      <a:pt x="42" y="84"/>
                    </a:lnTo>
                    <a:lnTo>
                      <a:pt x="33" y="76"/>
                    </a:lnTo>
                    <a:lnTo>
                      <a:pt x="23" y="68"/>
                    </a:lnTo>
                    <a:lnTo>
                      <a:pt x="11" y="53"/>
                    </a:lnTo>
                    <a:lnTo>
                      <a:pt x="0" y="37"/>
                    </a:lnTo>
                    <a:lnTo>
                      <a:pt x="790" y="0"/>
                    </a:lnTo>
                    <a:lnTo>
                      <a:pt x="790" y="0"/>
                    </a:lnTo>
                    <a:lnTo>
                      <a:pt x="786" y="12"/>
                    </a:lnTo>
                    <a:lnTo>
                      <a:pt x="778" y="24"/>
                    </a:lnTo>
                    <a:lnTo>
                      <a:pt x="770" y="38"/>
                    </a:lnTo>
                    <a:lnTo>
                      <a:pt x="760" y="50"/>
                    </a:lnTo>
                    <a:lnTo>
                      <a:pt x="749" y="62"/>
                    </a:lnTo>
                    <a:lnTo>
                      <a:pt x="738" y="76"/>
                    </a:lnTo>
                    <a:lnTo>
                      <a:pt x="711" y="99"/>
                    </a:lnTo>
                    <a:lnTo>
                      <a:pt x="711" y="99"/>
                    </a:lnTo>
                    <a:lnTo>
                      <a:pt x="696" y="111"/>
                    </a:lnTo>
                    <a:lnTo>
                      <a:pt x="682" y="122"/>
                    </a:lnTo>
                    <a:lnTo>
                      <a:pt x="657" y="138"/>
                    </a:lnTo>
                    <a:lnTo>
                      <a:pt x="646" y="146"/>
                    </a:lnTo>
                    <a:lnTo>
                      <a:pt x="638" y="153"/>
                    </a:lnTo>
                    <a:lnTo>
                      <a:pt x="633" y="160"/>
                    </a:lnTo>
                    <a:lnTo>
                      <a:pt x="630" y="168"/>
                    </a:lnTo>
                    <a:lnTo>
                      <a:pt x="630" y="168"/>
                    </a:lnTo>
                    <a:lnTo>
                      <a:pt x="629" y="169"/>
                    </a:lnTo>
                    <a:lnTo>
                      <a:pt x="627" y="172"/>
                    </a:lnTo>
                    <a:lnTo>
                      <a:pt x="621" y="176"/>
                    </a:lnTo>
                    <a:lnTo>
                      <a:pt x="610" y="179"/>
                    </a:lnTo>
                    <a:lnTo>
                      <a:pt x="598" y="182"/>
                    </a:lnTo>
                    <a:lnTo>
                      <a:pt x="564" y="187"/>
                    </a:lnTo>
                    <a:lnTo>
                      <a:pt x="525" y="191"/>
                    </a:lnTo>
                    <a:lnTo>
                      <a:pt x="483" y="194"/>
                    </a:lnTo>
                    <a:lnTo>
                      <a:pt x="439" y="195"/>
                    </a:lnTo>
                    <a:lnTo>
                      <a:pt x="370" y="196"/>
                    </a:lnTo>
                    <a:lnTo>
                      <a:pt x="370" y="19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1" name="Freeform 105"/>
              <p:cNvSpPr/>
              <p:nvPr/>
            </p:nvSpPr>
            <p:spPr bwMode="auto">
              <a:xfrm>
                <a:off x="5910718" y="4228290"/>
                <a:ext cx="137109" cy="385749"/>
              </a:xfrm>
              <a:custGeom>
                <a:avLst/>
                <a:gdLst>
                  <a:gd name="T0" fmla="*/ 35 w 111"/>
                  <a:gd name="T1" fmla="*/ 266 h 326"/>
                  <a:gd name="T2" fmla="*/ 66 w 111"/>
                  <a:gd name="T3" fmla="*/ 326 h 326"/>
                  <a:gd name="T4" fmla="*/ 94 w 111"/>
                  <a:gd name="T5" fmla="*/ 322 h 326"/>
                  <a:gd name="T6" fmla="*/ 111 w 111"/>
                  <a:gd name="T7" fmla="*/ 256 h 326"/>
                  <a:gd name="T8" fmla="*/ 76 w 111"/>
                  <a:gd name="T9" fmla="*/ 0 h 326"/>
                  <a:gd name="T10" fmla="*/ 0 w 111"/>
                  <a:gd name="T11" fmla="*/ 11 h 326"/>
                  <a:gd name="T12" fmla="*/ 35 w 111"/>
                  <a:gd name="T13" fmla="*/ 266 h 3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11" h="326">
                    <a:moveTo>
                      <a:pt x="35" y="266"/>
                    </a:moveTo>
                    <a:lnTo>
                      <a:pt x="66" y="326"/>
                    </a:lnTo>
                    <a:lnTo>
                      <a:pt x="94" y="322"/>
                    </a:lnTo>
                    <a:lnTo>
                      <a:pt x="111" y="256"/>
                    </a:lnTo>
                    <a:lnTo>
                      <a:pt x="76" y="0"/>
                    </a:lnTo>
                    <a:lnTo>
                      <a:pt x="0" y="11"/>
                    </a:lnTo>
                    <a:lnTo>
                      <a:pt x="35" y="26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2" name="Freeform 106"/>
              <p:cNvSpPr/>
              <p:nvPr/>
            </p:nvSpPr>
            <p:spPr bwMode="auto">
              <a:xfrm>
                <a:off x="5905777" y="4165576"/>
                <a:ext cx="98817" cy="108861"/>
              </a:xfrm>
              <a:custGeom>
                <a:avLst/>
                <a:gdLst>
                  <a:gd name="T0" fmla="*/ 4 w 80"/>
                  <a:gd name="T1" fmla="*/ 59 h 92"/>
                  <a:gd name="T2" fmla="*/ 4 w 80"/>
                  <a:gd name="T3" fmla="*/ 59 h 92"/>
                  <a:gd name="T4" fmla="*/ 5 w 80"/>
                  <a:gd name="T5" fmla="*/ 66 h 92"/>
                  <a:gd name="T6" fmla="*/ 9 w 80"/>
                  <a:gd name="T7" fmla="*/ 73 h 92"/>
                  <a:gd name="T8" fmla="*/ 13 w 80"/>
                  <a:gd name="T9" fmla="*/ 80 h 92"/>
                  <a:gd name="T10" fmla="*/ 19 w 80"/>
                  <a:gd name="T11" fmla="*/ 84 h 92"/>
                  <a:gd name="T12" fmla="*/ 24 w 80"/>
                  <a:gd name="T13" fmla="*/ 88 h 92"/>
                  <a:gd name="T14" fmla="*/ 31 w 80"/>
                  <a:gd name="T15" fmla="*/ 91 h 92"/>
                  <a:gd name="T16" fmla="*/ 39 w 80"/>
                  <a:gd name="T17" fmla="*/ 92 h 92"/>
                  <a:gd name="T18" fmla="*/ 46 w 80"/>
                  <a:gd name="T19" fmla="*/ 92 h 92"/>
                  <a:gd name="T20" fmla="*/ 47 w 80"/>
                  <a:gd name="T21" fmla="*/ 92 h 92"/>
                  <a:gd name="T22" fmla="*/ 47 w 80"/>
                  <a:gd name="T23" fmla="*/ 92 h 92"/>
                  <a:gd name="T24" fmla="*/ 55 w 80"/>
                  <a:gd name="T25" fmla="*/ 89 h 92"/>
                  <a:gd name="T26" fmla="*/ 62 w 80"/>
                  <a:gd name="T27" fmla="*/ 87 h 92"/>
                  <a:gd name="T28" fmla="*/ 67 w 80"/>
                  <a:gd name="T29" fmla="*/ 82 h 92"/>
                  <a:gd name="T30" fmla="*/ 71 w 80"/>
                  <a:gd name="T31" fmla="*/ 77 h 92"/>
                  <a:gd name="T32" fmla="*/ 75 w 80"/>
                  <a:gd name="T33" fmla="*/ 70 h 92"/>
                  <a:gd name="T34" fmla="*/ 78 w 80"/>
                  <a:gd name="T35" fmla="*/ 64 h 92"/>
                  <a:gd name="T36" fmla="*/ 80 w 80"/>
                  <a:gd name="T37" fmla="*/ 57 h 92"/>
                  <a:gd name="T38" fmla="*/ 80 w 80"/>
                  <a:gd name="T39" fmla="*/ 49 h 92"/>
                  <a:gd name="T40" fmla="*/ 75 w 80"/>
                  <a:gd name="T41" fmla="*/ 15 h 92"/>
                  <a:gd name="T42" fmla="*/ 75 w 80"/>
                  <a:gd name="T43" fmla="*/ 15 h 92"/>
                  <a:gd name="T44" fmla="*/ 73 w 80"/>
                  <a:gd name="T45" fmla="*/ 8 h 92"/>
                  <a:gd name="T46" fmla="*/ 70 w 80"/>
                  <a:gd name="T47" fmla="*/ 4 h 92"/>
                  <a:gd name="T48" fmla="*/ 66 w 80"/>
                  <a:gd name="T49" fmla="*/ 1 h 92"/>
                  <a:gd name="T50" fmla="*/ 62 w 80"/>
                  <a:gd name="T51" fmla="*/ 0 h 92"/>
                  <a:gd name="T52" fmla="*/ 50 w 80"/>
                  <a:gd name="T53" fmla="*/ 1 h 92"/>
                  <a:gd name="T54" fmla="*/ 35 w 80"/>
                  <a:gd name="T55" fmla="*/ 3 h 92"/>
                  <a:gd name="T56" fmla="*/ 35 w 80"/>
                  <a:gd name="T57" fmla="*/ 3 h 92"/>
                  <a:gd name="T58" fmla="*/ 35 w 80"/>
                  <a:gd name="T59" fmla="*/ 3 h 92"/>
                  <a:gd name="T60" fmla="*/ 20 w 80"/>
                  <a:gd name="T61" fmla="*/ 5 h 92"/>
                  <a:gd name="T62" fmla="*/ 8 w 80"/>
                  <a:gd name="T63" fmla="*/ 7 h 92"/>
                  <a:gd name="T64" fmla="*/ 4 w 80"/>
                  <a:gd name="T65" fmla="*/ 9 h 92"/>
                  <a:gd name="T66" fmla="*/ 1 w 80"/>
                  <a:gd name="T67" fmla="*/ 13 h 92"/>
                  <a:gd name="T68" fmla="*/ 0 w 80"/>
                  <a:gd name="T69" fmla="*/ 17 h 92"/>
                  <a:gd name="T70" fmla="*/ 0 w 80"/>
                  <a:gd name="T71" fmla="*/ 24 h 92"/>
                  <a:gd name="T72" fmla="*/ 4 w 80"/>
                  <a:gd name="T73" fmla="*/ 59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0" h="92">
                    <a:moveTo>
                      <a:pt x="4" y="59"/>
                    </a:moveTo>
                    <a:lnTo>
                      <a:pt x="4" y="59"/>
                    </a:lnTo>
                    <a:lnTo>
                      <a:pt x="5" y="66"/>
                    </a:lnTo>
                    <a:lnTo>
                      <a:pt x="9" y="73"/>
                    </a:lnTo>
                    <a:lnTo>
                      <a:pt x="13" y="80"/>
                    </a:lnTo>
                    <a:lnTo>
                      <a:pt x="19" y="84"/>
                    </a:lnTo>
                    <a:lnTo>
                      <a:pt x="24" y="88"/>
                    </a:lnTo>
                    <a:lnTo>
                      <a:pt x="31" y="91"/>
                    </a:lnTo>
                    <a:lnTo>
                      <a:pt x="39" y="92"/>
                    </a:lnTo>
                    <a:lnTo>
                      <a:pt x="46" y="92"/>
                    </a:lnTo>
                    <a:lnTo>
                      <a:pt x="47" y="92"/>
                    </a:lnTo>
                    <a:lnTo>
                      <a:pt x="47" y="92"/>
                    </a:lnTo>
                    <a:lnTo>
                      <a:pt x="55" y="89"/>
                    </a:lnTo>
                    <a:lnTo>
                      <a:pt x="62" y="87"/>
                    </a:lnTo>
                    <a:lnTo>
                      <a:pt x="67" y="82"/>
                    </a:lnTo>
                    <a:lnTo>
                      <a:pt x="71" y="77"/>
                    </a:lnTo>
                    <a:lnTo>
                      <a:pt x="75" y="70"/>
                    </a:lnTo>
                    <a:lnTo>
                      <a:pt x="78" y="64"/>
                    </a:lnTo>
                    <a:lnTo>
                      <a:pt x="80" y="57"/>
                    </a:lnTo>
                    <a:lnTo>
                      <a:pt x="80" y="49"/>
                    </a:lnTo>
                    <a:lnTo>
                      <a:pt x="75" y="15"/>
                    </a:lnTo>
                    <a:lnTo>
                      <a:pt x="75" y="15"/>
                    </a:lnTo>
                    <a:lnTo>
                      <a:pt x="73" y="8"/>
                    </a:lnTo>
                    <a:lnTo>
                      <a:pt x="70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0" y="1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35" y="3"/>
                    </a:lnTo>
                    <a:lnTo>
                      <a:pt x="20" y="5"/>
                    </a:lnTo>
                    <a:lnTo>
                      <a:pt x="8" y="7"/>
                    </a:lnTo>
                    <a:lnTo>
                      <a:pt x="4" y="9"/>
                    </a:lnTo>
                    <a:lnTo>
                      <a:pt x="1" y="13"/>
                    </a:lnTo>
                    <a:lnTo>
                      <a:pt x="0" y="17"/>
                    </a:lnTo>
                    <a:lnTo>
                      <a:pt x="0" y="24"/>
                    </a:lnTo>
                    <a:lnTo>
                      <a:pt x="4" y="5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3" name="Freeform 107"/>
              <p:cNvSpPr/>
              <p:nvPr/>
            </p:nvSpPr>
            <p:spPr bwMode="auto">
              <a:xfrm>
                <a:off x="5902071" y="4202258"/>
                <a:ext cx="117346" cy="107679"/>
              </a:xfrm>
              <a:custGeom>
                <a:avLst/>
                <a:gdLst>
                  <a:gd name="T0" fmla="*/ 11 w 95"/>
                  <a:gd name="T1" fmla="*/ 91 h 91"/>
                  <a:gd name="T2" fmla="*/ 95 w 95"/>
                  <a:gd name="T3" fmla="*/ 80 h 91"/>
                  <a:gd name="T4" fmla="*/ 84 w 95"/>
                  <a:gd name="T5" fmla="*/ 0 h 91"/>
                  <a:gd name="T6" fmla="*/ 0 w 95"/>
                  <a:gd name="T7" fmla="*/ 11 h 91"/>
                  <a:gd name="T8" fmla="*/ 11 w 95"/>
                  <a:gd name="T9" fmla="*/ 91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5" h="91">
                    <a:moveTo>
                      <a:pt x="11" y="91"/>
                    </a:moveTo>
                    <a:lnTo>
                      <a:pt x="95" y="80"/>
                    </a:lnTo>
                    <a:lnTo>
                      <a:pt x="84" y="0"/>
                    </a:lnTo>
                    <a:lnTo>
                      <a:pt x="0" y="11"/>
                    </a:lnTo>
                    <a:lnTo>
                      <a:pt x="11" y="9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4" name="Freeform 110"/>
              <p:cNvSpPr/>
              <p:nvPr/>
            </p:nvSpPr>
            <p:spPr bwMode="auto">
              <a:xfrm>
                <a:off x="5889719" y="4233023"/>
                <a:ext cx="34586" cy="194058"/>
              </a:xfrm>
              <a:custGeom>
                <a:avLst/>
                <a:gdLst>
                  <a:gd name="T0" fmla="*/ 21 w 28"/>
                  <a:gd name="T1" fmla="*/ 0 h 164"/>
                  <a:gd name="T2" fmla="*/ 21 w 28"/>
                  <a:gd name="T3" fmla="*/ 0 h 164"/>
                  <a:gd name="T4" fmla="*/ 11 w 28"/>
                  <a:gd name="T5" fmla="*/ 7 h 164"/>
                  <a:gd name="T6" fmla="*/ 5 w 28"/>
                  <a:gd name="T7" fmla="*/ 13 h 164"/>
                  <a:gd name="T8" fmla="*/ 2 w 28"/>
                  <a:gd name="T9" fmla="*/ 17 h 164"/>
                  <a:gd name="T10" fmla="*/ 0 w 28"/>
                  <a:gd name="T11" fmla="*/ 20 h 164"/>
                  <a:gd name="T12" fmla="*/ 0 w 28"/>
                  <a:gd name="T13" fmla="*/ 20 h 164"/>
                  <a:gd name="T14" fmla="*/ 3 w 28"/>
                  <a:gd name="T15" fmla="*/ 44 h 164"/>
                  <a:gd name="T16" fmla="*/ 9 w 28"/>
                  <a:gd name="T17" fmla="*/ 90 h 164"/>
                  <a:gd name="T18" fmla="*/ 18 w 28"/>
                  <a:gd name="T19" fmla="*/ 154 h 164"/>
                  <a:gd name="T20" fmla="*/ 18 w 28"/>
                  <a:gd name="T21" fmla="*/ 154 h 164"/>
                  <a:gd name="T22" fmla="*/ 17 w 28"/>
                  <a:gd name="T23" fmla="*/ 155 h 164"/>
                  <a:gd name="T24" fmla="*/ 18 w 28"/>
                  <a:gd name="T25" fmla="*/ 160 h 164"/>
                  <a:gd name="T26" fmla="*/ 19 w 28"/>
                  <a:gd name="T27" fmla="*/ 161 h 164"/>
                  <a:gd name="T28" fmla="*/ 21 w 28"/>
                  <a:gd name="T29" fmla="*/ 162 h 164"/>
                  <a:gd name="T30" fmla="*/ 23 w 28"/>
                  <a:gd name="T31" fmla="*/ 164 h 164"/>
                  <a:gd name="T32" fmla="*/ 28 w 28"/>
                  <a:gd name="T33" fmla="*/ 164 h 164"/>
                  <a:gd name="T34" fmla="*/ 13 w 28"/>
                  <a:gd name="T35" fmla="*/ 58 h 164"/>
                  <a:gd name="T36" fmla="*/ 19 w 28"/>
                  <a:gd name="T37" fmla="*/ 44 h 164"/>
                  <a:gd name="T38" fmla="*/ 21 w 28"/>
                  <a:gd name="T39" fmla="*/ 0 h 164"/>
                  <a:gd name="T40" fmla="*/ 21 w 28"/>
                  <a:gd name="T41" fmla="*/ 0 h 1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8" h="164">
                    <a:moveTo>
                      <a:pt x="21" y="0"/>
                    </a:moveTo>
                    <a:lnTo>
                      <a:pt x="21" y="0"/>
                    </a:lnTo>
                    <a:lnTo>
                      <a:pt x="11" y="7"/>
                    </a:lnTo>
                    <a:lnTo>
                      <a:pt x="5" y="13"/>
                    </a:lnTo>
                    <a:lnTo>
                      <a:pt x="2" y="17"/>
                    </a:lnTo>
                    <a:lnTo>
                      <a:pt x="0" y="20"/>
                    </a:lnTo>
                    <a:lnTo>
                      <a:pt x="0" y="20"/>
                    </a:lnTo>
                    <a:lnTo>
                      <a:pt x="3" y="44"/>
                    </a:lnTo>
                    <a:lnTo>
                      <a:pt x="9" y="90"/>
                    </a:lnTo>
                    <a:lnTo>
                      <a:pt x="18" y="154"/>
                    </a:lnTo>
                    <a:lnTo>
                      <a:pt x="18" y="154"/>
                    </a:lnTo>
                    <a:lnTo>
                      <a:pt x="17" y="155"/>
                    </a:lnTo>
                    <a:lnTo>
                      <a:pt x="18" y="160"/>
                    </a:lnTo>
                    <a:lnTo>
                      <a:pt x="19" y="161"/>
                    </a:lnTo>
                    <a:lnTo>
                      <a:pt x="21" y="162"/>
                    </a:lnTo>
                    <a:lnTo>
                      <a:pt x="23" y="164"/>
                    </a:lnTo>
                    <a:lnTo>
                      <a:pt x="28" y="164"/>
                    </a:lnTo>
                    <a:lnTo>
                      <a:pt x="13" y="58"/>
                    </a:lnTo>
                    <a:lnTo>
                      <a:pt x="19" y="44"/>
                    </a:lnTo>
                    <a:lnTo>
                      <a:pt x="21" y="0"/>
                    </a:lnTo>
                    <a:lnTo>
                      <a:pt x="2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5" name="Freeform 110"/>
              <p:cNvSpPr/>
              <p:nvPr/>
            </p:nvSpPr>
            <p:spPr bwMode="auto">
              <a:xfrm>
                <a:off x="6266460" y="4170315"/>
                <a:ext cx="604021" cy="259140"/>
              </a:xfrm>
              <a:custGeom>
                <a:avLst/>
                <a:gdLst>
                  <a:gd name="T0" fmla="*/ 247 w 489"/>
                  <a:gd name="T1" fmla="*/ 219 h 219"/>
                  <a:gd name="T2" fmla="*/ 489 w 489"/>
                  <a:gd name="T3" fmla="*/ 110 h 219"/>
                  <a:gd name="T4" fmla="*/ 240 w 489"/>
                  <a:gd name="T5" fmla="*/ 0 h 219"/>
                  <a:gd name="T6" fmla="*/ 0 w 489"/>
                  <a:gd name="T7" fmla="*/ 107 h 219"/>
                  <a:gd name="T8" fmla="*/ 247 w 489"/>
                  <a:gd name="T9" fmla="*/ 219 h 2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9" h="219">
                    <a:moveTo>
                      <a:pt x="247" y="219"/>
                    </a:moveTo>
                    <a:lnTo>
                      <a:pt x="489" y="110"/>
                    </a:lnTo>
                    <a:lnTo>
                      <a:pt x="240" y="0"/>
                    </a:lnTo>
                    <a:lnTo>
                      <a:pt x="0" y="107"/>
                    </a:lnTo>
                    <a:lnTo>
                      <a:pt x="247" y="2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6" name="Rectangle 111"/>
              <p:cNvSpPr>
                <a:spLocks noChangeArrowheads="1"/>
              </p:cNvSpPr>
              <p:nvPr/>
            </p:nvSpPr>
            <p:spPr bwMode="auto">
              <a:xfrm>
                <a:off x="6273871" y="4292193"/>
                <a:ext cx="17293" cy="190509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7" name="Freeform 112"/>
              <p:cNvSpPr/>
              <p:nvPr/>
            </p:nvSpPr>
            <p:spPr bwMode="auto">
              <a:xfrm>
                <a:off x="6252872" y="4460219"/>
                <a:ext cx="59291" cy="57981"/>
              </a:xfrm>
              <a:custGeom>
                <a:avLst/>
                <a:gdLst>
                  <a:gd name="T0" fmla="*/ 0 w 48"/>
                  <a:gd name="T1" fmla="*/ 24 h 49"/>
                  <a:gd name="T2" fmla="*/ 0 w 48"/>
                  <a:gd name="T3" fmla="*/ 24 h 49"/>
                  <a:gd name="T4" fmla="*/ 0 w 48"/>
                  <a:gd name="T5" fmla="*/ 20 h 49"/>
                  <a:gd name="T6" fmla="*/ 2 w 48"/>
                  <a:gd name="T7" fmla="*/ 15 h 49"/>
                  <a:gd name="T8" fmla="*/ 4 w 48"/>
                  <a:gd name="T9" fmla="*/ 11 h 49"/>
                  <a:gd name="T10" fmla="*/ 7 w 48"/>
                  <a:gd name="T11" fmla="*/ 8 h 49"/>
                  <a:gd name="T12" fmla="*/ 11 w 48"/>
                  <a:gd name="T13" fmla="*/ 4 h 49"/>
                  <a:gd name="T14" fmla="*/ 15 w 48"/>
                  <a:gd name="T15" fmla="*/ 3 h 49"/>
                  <a:gd name="T16" fmla="*/ 19 w 48"/>
                  <a:gd name="T17" fmla="*/ 1 h 49"/>
                  <a:gd name="T18" fmla="*/ 25 w 48"/>
                  <a:gd name="T19" fmla="*/ 0 h 49"/>
                  <a:gd name="T20" fmla="*/ 25 w 48"/>
                  <a:gd name="T21" fmla="*/ 0 h 49"/>
                  <a:gd name="T22" fmla="*/ 29 w 48"/>
                  <a:gd name="T23" fmla="*/ 1 h 49"/>
                  <a:gd name="T24" fmla="*/ 34 w 48"/>
                  <a:gd name="T25" fmla="*/ 3 h 49"/>
                  <a:gd name="T26" fmla="*/ 38 w 48"/>
                  <a:gd name="T27" fmla="*/ 4 h 49"/>
                  <a:gd name="T28" fmla="*/ 41 w 48"/>
                  <a:gd name="T29" fmla="*/ 8 h 49"/>
                  <a:gd name="T30" fmla="*/ 44 w 48"/>
                  <a:gd name="T31" fmla="*/ 11 h 49"/>
                  <a:gd name="T32" fmla="*/ 46 w 48"/>
                  <a:gd name="T33" fmla="*/ 15 h 49"/>
                  <a:gd name="T34" fmla="*/ 48 w 48"/>
                  <a:gd name="T35" fmla="*/ 20 h 49"/>
                  <a:gd name="T36" fmla="*/ 48 w 48"/>
                  <a:gd name="T37" fmla="*/ 24 h 49"/>
                  <a:gd name="T38" fmla="*/ 48 w 48"/>
                  <a:gd name="T39" fmla="*/ 24 h 49"/>
                  <a:gd name="T40" fmla="*/ 48 w 48"/>
                  <a:gd name="T41" fmla="*/ 30 h 49"/>
                  <a:gd name="T42" fmla="*/ 46 w 48"/>
                  <a:gd name="T43" fmla="*/ 34 h 49"/>
                  <a:gd name="T44" fmla="*/ 44 w 48"/>
                  <a:gd name="T45" fmla="*/ 38 h 49"/>
                  <a:gd name="T46" fmla="*/ 41 w 48"/>
                  <a:gd name="T47" fmla="*/ 42 h 49"/>
                  <a:gd name="T48" fmla="*/ 38 w 48"/>
                  <a:gd name="T49" fmla="*/ 45 h 49"/>
                  <a:gd name="T50" fmla="*/ 34 w 48"/>
                  <a:gd name="T51" fmla="*/ 47 h 49"/>
                  <a:gd name="T52" fmla="*/ 29 w 48"/>
                  <a:gd name="T53" fmla="*/ 49 h 49"/>
                  <a:gd name="T54" fmla="*/ 25 w 48"/>
                  <a:gd name="T55" fmla="*/ 49 h 49"/>
                  <a:gd name="T56" fmla="*/ 25 w 48"/>
                  <a:gd name="T57" fmla="*/ 49 h 49"/>
                  <a:gd name="T58" fmla="*/ 19 w 48"/>
                  <a:gd name="T59" fmla="*/ 49 h 49"/>
                  <a:gd name="T60" fmla="*/ 15 w 48"/>
                  <a:gd name="T61" fmla="*/ 47 h 49"/>
                  <a:gd name="T62" fmla="*/ 11 w 48"/>
                  <a:gd name="T63" fmla="*/ 45 h 49"/>
                  <a:gd name="T64" fmla="*/ 7 w 48"/>
                  <a:gd name="T65" fmla="*/ 42 h 49"/>
                  <a:gd name="T66" fmla="*/ 4 w 48"/>
                  <a:gd name="T67" fmla="*/ 38 h 49"/>
                  <a:gd name="T68" fmla="*/ 2 w 48"/>
                  <a:gd name="T69" fmla="*/ 34 h 49"/>
                  <a:gd name="T70" fmla="*/ 0 w 48"/>
                  <a:gd name="T71" fmla="*/ 30 h 49"/>
                  <a:gd name="T72" fmla="*/ 0 w 48"/>
                  <a:gd name="T73" fmla="*/ 24 h 49"/>
                  <a:gd name="T74" fmla="*/ 0 w 48"/>
                  <a:gd name="T75" fmla="*/ 24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48" h="49">
                    <a:moveTo>
                      <a:pt x="0" y="24"/>
                    </a:moveTo>
                    <a:lnTo>
                      <a:pt x="0" y="24"/>
                    </a:lnTo>
                    <a:lnTo>
                      <a:pt x="0" y="20"/>
                    </a:lnTo>
                    <a:lnTo>
                      <a:pt x="2" y="15"/>
                    </a:lnTo>
                    <a:lnTo>
                      <a:pt x="4" y="11"/>
                    </a:lnTo>
                    <a:lnTo>
                      <a:pt x="7" y="8"/>
                    </a:lnTo>
                    <a:lnTo>
                      <a:pt x="11" y="4"/>
                    </a:lnTo>
                    <a:lnTo>
                      <a:pt x="15" y="3"/>
                    </a:lnTo>
                    <a:lnTo>
                      <a:pt x="19" y="1"/>
                    </a:lnTo>
                    <a:lnTo>
                      <a:pt x="25" y="0"/>
                    </a:lnTo>
                    <a:lnTo>
                      <a:pt x="25" y="0"/>
                    </a:lnTo>
                    <a:lnTo>
                      <a:pt x="29" y="1"/>
                    </a:lnTo>
                    <a:lnTo>
                      <a:pt x="34" y="3"/>
                    </a:lnTo>
                    <a:lnTo>
                      <a:pt x="38" y="4"/>
                    </a:lnTo>
                    <a:lnTo>
                      <a:pt x="41" y="8"/>
                    </a:lnTo>
                    <a:lnTo>
                      <a:pt x="44" y="11"/>
                    </a:lnTo>
                    <a:lnTo>
                      <a:pt x="46" y="15"/>
                    </a:lnTo>
                    <a:lnTo>
                      <a:pt x="48" y="20"/>
                    </a:lnTo>
                    <a:lnTo>
                      <a:pt x="48" y="24"/>
                    </a:lnTo>
                    <a:lnTo>
                      <a:pt x="48" y="24"/>
                    </a:lnTo>
                    <a:lnTo>
                      <a:pt x="48" y="30"/>
                    </a:lnTo>
                    <a:lnTo>
                      <a:pt x="46" y="34"/>
                    </a:lnTo>
                    <a:lnTo>
                      <a:pt x="44" y="38"/>
                    </a:lnTo>
                    <a:lnTo>
                      <a:pt x="41" y="42"/>
                    </a:lnTo>
                    <a:lnTo>
                      <a:pt x="38" y="45"/>
                    </a:lnTo>
                    <a:lnTo>
                      <a:pt x="34" y="47"/>
                    </a:lnTo>
                    <a:lnTo>
                      <a:pt x="29" y="49"/>
                    </a:lnTo>
                    <a:lnTo>
                      <a:pt x="25" y="49"/>
                    </a:lnTo>
                    <a:lnTo>
                      <a:pt x="25" y="49"/>
                    </a:lnTo>
                    <a:lnTo>
                      <a:pt x="19" y="49"/>
                    </a:lnTo>
                    <a:lnTo>
                      <a:pt x="15" y="47"/>
                    </a:lnTo>
                    <a:lnTo>
                      <a:pt x="11" y="45"/>
                    </a:lnTo>
                    <a:lnTo>
                      <a:pt x="7" y="42"/>
                    </a:lnTo>
                    <a:lnTo>
                      <a:pt x="4" y="38"/>
                    </a:lnTo>
                    <a:lnTo>
                      <a:pt x="2" y="34"/>
                    </a:lnTo>
                    <a:lnTo>
                      <a:pt x="0" y="30"/>
                    </a:lnTo>
                    <a:lnTo>
                      <a:pt x="0" y="24"/>
                    </a:lnTo>
                    <a:lnTo>
                      <a:pt x="0" y="2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8" name="Freeform 113"/>
              <p:cNvSpPr/>
              <p:nvPr/>
            </p:nvSpPr>
            <p:spPr bwMode="auto">
              <a:xfrm>
                <a:off x="6276341" y="4492167"/>
                <a:ext cx="35822" cy="126612"/>
              </a:xfrm>
              <a:custGeom>
                <a:avLst/>
                <a:gdLst>
                  <a:gd name="T0" fmla="*/ 17 w 29"/>
                  <a:gd name="T1" fmla="*/ 5 h 107"/>
                  <a:gd name="T2" fmla="*/ 17 w 29"/>
                  <a:gd name="T3" fmla="*/ 5 h 107"/>
                  <a:gd name="T4" fmla="*/ 19 w 29"/>
                  <a:gd name="T5" fmla="*/ 12 h 107"/>
                  <a:gd name="T6" fmla="*/ 22 w 29"/>
                  <a:gd name="T7" fmla="*/ 22 h 107"/>
                  <a:gd name="T8" fmla="*/ 25 w 29"/>
                  <a:gd name="T9" fmla="*/ 33 h 107"/>
                  <a:gd name="T10" fmla="*/ 27 w 29"/>
                  <a:gd name="T11" fmla="*/ 47 h 107"/>
                  <a:gd name="T12" fmla="*/ 29 w 29"/>
                  <a:gd name="T13" fmla="*/ 65 h 107"/>
                  <a:gd name="T14" fmla="*/ 29 w 29"/>
                  <a:gd name="T15" fmla="*/ 84 h 107"/>
                  <a:gd name="T16" fmla="*/ 27 w 29"/>
                  <a:gd name="T17" fmla="*/ 107 h 107"/>
                  <a:gd name="T18" fmla="*/ 0 w 29"/>
                  <a:gd name="T19" fmla="*/ 107 h 107"/>
                  <a:gd name="T20" fmla="*/ 0 w 29"/>
                  <a:gd name="T21" fmla="*/ 0 h 107"/>
                  <a:gd name="T22" fmla="*/ 0 w 29"/>
                  <a:gd name="T23" fmla="*/ 0 h 107"/>
                  <a:gd name="T24" fmla="*/ 8 w 29"/>
                  <a:gd name="T25" fmla="*/ 4 h 107"/>
                  <a:gd name="T26" fmla="*/ 14 w 29"/>
                  <a:gd name="T27" fmla="*/ 5 h 107"/>
                  <a:gd name="T28" fmla="*/ 15 w 29"/>
                  <a:gd name="T29" fmla="*/ 5 h 107"/>
                  <a:gd name="T30" fmla="*/ 17 w 29"/>
                  <a:gd name="T31" fmla="*/ 5 h 107"/>
                  <a:gd name="T32" fmla="*/ 17 w 29"/>
                  <a:gd name="T33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29" h="107">
                    <a:moveTo>
                      <a:pt x="17" y="5"/>
                    </a:moveTo>
                    <a:lnTo>
                      <a:pt x="17" y="5"/>
                    </a:lnTo>
                    <a:lnTo>
                      <a:pt x="19" y="12"/>
                    </a:lnTo>
                    <a:lnTo>
                      <a:pt x="22" y="22"/>
                    </a:lnTo>
                    <a:lnTo>
                      <a:pt x="25" y="33"/>
                    </a:lnTo>
                    <a:lnTo>
                      <a:pt x="27" y="47"/>
                    </a:lnTo>
                    <a:lnTo>
                      <a:pt x="29" y="65"/>
                    </a:lnTo>
                    <a:lnTo>
                      <a:pt x="29" y="84"/>
                    </a:lnTo>
                    <a:lnTo>
                      <a:pt x="27" y="107"/>
                    </a:ln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8" y="4"/>
                    </a:lnTo>
                    <a:lnTo>
                      <a:pt x="14" y="5"/>
                    </a:lnTo>
                    <a:lnTo>
                      <a:pt x="15" y="5"/>
                    </a:lnTo>
                    <a:lnTo>
                      <a:pt x="17" y="5"/>
                    </a:lnTo>
                    <a:lnTo>
                      <a:pt x="17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49" name="Freeform 114"/>
              <p:cNvSpPr/>
              <p:nvPr/>
            </p:nvSpPr>
            <p:spPr bwMode="auto">
              <a:xfrm>
                <a:off x="6250402" y="4492167"/>
                <a:ext cx="35822" cy="126612"/>
              </a:xfrm>
              <a:custGeom>
                <a:avLst/>
                <a:gdLst>
                  <a:gd name="T0" fmla="*/ 13 w 29"/>
                  <a:gd name="T1" fmla="*/ 5 h 107"/>
                  <a:gd name="T2" fmla="*/ 13 w 29"/>
                  <a:gd name="T3" fmla="*/ 5 h 107"/>
                  <a:gd name="T4" fmla="*/ 10 w 29"/>
                  <a:gd name="T5" fmla="*/ 12 h 107"/>
                  <a:gd name="T6" fmla="*/ 4 w 29"/>
                  <a:gd name="T7" fmla="*/ 33 h 107"/>
                  <a:gd name="T8" fmla="*/ 2 w 29"/>
                  <a:gd name="T9" fmla="*/ 47 h 107"/>
                  <a:gd name="T10" fmla="*/ 0 w 29"/>
                  <a:gd name="T11" fmla="*/ 65 h 107"/>
                  <a:gd name="T12" fmla="*/ 0 w 29"/>
                  <a:gd name="T13" fmla="*/ 84 h 107"/>
                  <a:gd name="T14" fmla="*/ 1 w 29"/>
                  <a:gd name="T15" fmla="*/ 107 h 107"/>
                  <a:gd name="T16" fmla="*/ 29 w 29"/>
                  <a:gd name="T17" fmla="*/ 107 h 107"/>
                  <a:gd name="T18" fmla="*/ 29 w 29"/>
                  <a:gd name="T19" fmla="*/ 0 h 107"/>
                  <a:gd name="T20" fmla="*/ 29 w 29"/>
                  <a:gd name="T21" fmla="*/ 0 h 107"/>
                  <a:gd name="T22" fmla="*/ 21 w 29"/>
                  <a:gd name="T23" fmla="*/ 4 h 107"/>
                  <a:gd name="T24" fmla="*/ 16 w 29"/>
                  <a:gd name="T25" fmla="*/ 5 h 107"/>
                  <a:gd name="T26" fmla="*/ 13 w 29"/>
                  <a:gd name="T27" fmla="*/ 5 h 107"/>
                  <a:gd name="T28" fmla="*/ 13 w 29"/>
                  <a:gd name="T29" fmla="*/ 5 h 107"/>
                  <a:gd name="T30" fmla="*/ 13 w 29"/>
                  <a:gd name="T31" fmla="*/ 5 h 1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9" h="107">
                    <a:moveTo>
                      <a:pt x="13" y="5"/>
                    </a:moveTo>
                    <a:lnTo>
                      <a:pt x="13" y="5"/>
                    </a:lnTo>
                    <a:lnTo>
                      <a:pt x="10" y="12"/>
                    </a:lnTo>
                    <a:lnTo>
                      <a:pt x="4" y="33"/>
                    </a:lnTo>
                    <a:lnTo>
                      <a:pt x="2" y="47"/>
                    </a:lnTo>
                    <a:lnTo>
                      <a:pt x="0" y="65"/>
                    </a:lnTo>
                    <a:lnTo>
                      <a:pt x="0" y="84"/>
                    </a:lnTo>
                    <a:lnTo>
                      <a:pt x="1" y="107"/>
                    </a:lnTo>
                    <a:lnTo>
                      <a:pt x="29" y="107"/>
                    </a:lnTo>
                    <a:lnTo>
                      <a:pt x="29" y="0"/>
                    </a:lnTo>
                    <a:lnTo>
                      <a:pt x="29" y="0"/>
                    </a:lnTo>
                    <a:lnTo>
                      <a:pt x="21" y="4"/>
                    </a:lnTo>
                    <a:lnTo>
                      <a:pt x="16" y="5"/>
                    </a:lnTo>
                    <a:lnTo>
                      <a:pt x="13" y="5"/>
                    </a:lnTo>
                    <a:lnTo>
                      <a:pt x="13" y="5"/>
                    </a:lnTo>
                    <a:lnTo>
                      <a:pt x="13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0" name="Freeform 115"/>
              <p:cNvSpPr/>
              <p:nvPr/>
            </p:nvSpPr>
            <p:spPr bwMode="auto">
              <a:xfrm>
                <a:off x="6399863" y="4377389"/>
                <a:ext cx="349566" cy="249674"/>
              </a:xfrm>
              <a:custGeom>
                <a:avLst/>
                <a:gdLst>
                  <a:gd name="T0" fmla="*/ 0 w 283"/>
                  <a:gd name="T1" fmla="*/ 0 h 211"/>
                  <a:gd name="T2" fmla="*/ 0 w 283"/>
                  <a:gd name="T3" fmla="*/ 0 h 211"/>
                  <a:gd name="T4" fmla="*/ 63 w 283"/>
                  <a:gd name="T5" fmla="*/ 29 h 211"/>
                  <a:gd name="T6" fmla="*/ 143 w 283"/>
                  <a:gd name="T7" fmla="*/ 67 h 211"/>
                  <a:gd name="T8" fmla="*/ 143 w 283"/>
                  <a:gd name="T9" fmla="*/ 67 h 211"/>
                  <a:gd name="T10" fmla="*/ 221 w 283"/>
                  <a:gd name="T11" fmla="*/ 29 h 211"/>
                  <a:gd name="T12" fmla="*/ 283 w 283"/>
                  <a:gd name="T13" fmla="*/ 0 h 211"/>
                  <a:gd name="T14" fmla="*/ 283 w 283"/>
                  <a:gd name="T15" fmla="*/ 163 h 211"/>
                  <a:gd name="T16" fmla="*/ 283 w 283"/>
                  <a:gd name="T17" fmla="*/ 163 h 211"/>
                  <a:gd name="T18" fmla="*/ 277 w 283"/>
                  <a:gd name="T19" fmla="*/ 170 h 211"/>
                  <a:gd name="T20" fmla="*/ 267 w 283"/>
                  <a:gd name="T21" fmla="*/ 177 h 211"/>
                  <a:gd name="T22" fmla="*/ 259 w 283"/>
                  <a:gd name="T23" fmla="*/ 182 h 211"/>
                  <a:gd name="T24" fmla="*/ 250 w 283"/>
                  <a:gd name="T25" fmla="*/ 188 h 211"/>
                  <a:gd name="T26" fmla="*/ 229 w 283"/>
                  <a:gd name="T27" fmla="*/ 196 h 211"/>
                  <a:gd name="T28" fmla="*/ 209 w 283"/>
                  <a:gd name="T29" fmla="*/ 201 h 211"/>
                  <a:gd name="T30" fmla="*/ 190 w 283"/>
                  <a:gd name="T31" fmla="*/ 205 h 211"/>
                  <a:gd name="T32" fmla="*/ 172 w 283"/>
                  <a:gd name="T33" fmla="*/ 208 h 211"/>
                  <a:gd name="T34" fmla="*/ 147 w 283"/>
                  <a:gd name="T35" fmla="*/ 211 h 211"/>
                  <a:gd name="T36" fmla="*/ 147 w 283"/>
                  <a:gd name="T37" fmla="*/ 211 h 211"/>
                  <a:gd name="T38" fmla="*/ 147 w 283"/>
                  <a:gd name="T39" fmla="*/ 211 h 211"/>
                  <a:gd name="T40" fmla="*/ 143 w 283"/>
                  <a:gd name="T41" fmla="*/ 211 h 211"/>
                  <a:gd name="T42" fmla="*/ 143 w 283"/>
                  <a:gd name="T43" fmla="*/ 211 h 211"/>
                  <a:gd name="T44" fmla="*/ 139 w 283"/>
                  <a:gd name="T45" fmla="*/ 211 h 211"/>
                  <a:gd name="T46" fmla="*/ 139 w 283"/>
                  <a:gd name="T47" fmla="*/ 211 h 211"/>
                  <a:gd name="T48" fmla="*/ 139 w 283"/>
                  <a:gd name="T49" fmla="*/ 211 h 211"/>
                  <a:gd name="T50" fmla="*/ 113 w 283"/>
                  <a:gd name="T51" fmla="*/ 208 h 211"/>
                  <a:gd name="T52" fmla="*/ 94 w 283"/>
                  <a:gd name="T53" fmla="*/ 205 h 211"/>
                  <a:gd name="T54" fmla="*/ 75 w 283"/>
                  <a:gd name="T55" fmla="*/ 201 h 211"/>
                  <a:gd name="T56" fmla="*/ 55 w 283"/>
                  <a:gd name="T57" fmla="*/ 196 h 211"/>
                  <a:gd name="T58" fmla="*/ 36 w 283"/>
                  <a:gd name="T59" fmla="*/ 188 h 211"/>
                  <a:gd name="T60" fmla="*/ 26 w 283"/>
                  <a:gd name="T61" fmla="*/ 182 h 211"/>
                  <a:gd name="T62" fmla="*/ 17 w 283"/>
                  <a:gd name="T63" fmla="*/ 177 h 211"/>
                  <a:gd name="T64" fmla="*/ 9 w 283"/>
                  <a:gd name="T65" fmla="*/ 170 h 211"/>
                  <a:gd name="T66" fmla="*/ 0 w 283"/>
                  <a:gd name="T67" fmla="*/ 163 h 211"/>
                  <a:gd name="T68" fmla="*/ 0 w 283"/>
                  <a:gd name="T69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3" h="211">
                    <a:moveTo>
                      <a:pt x="0" y="0"/>
                    </a:moveTo>
                    <a:lnTo>
                      <a:pt x="0" y="0"/>
                    </a:lnTo>
                    <a:lnTo>
                      <a:pt x="63" y="29"/>
                    </a:lnTo>
                    <a:lnTo>
                      <a:pt x="143" y="67"/>
                    </a:lnTo>
                    <a:lnTo>
                      <a:pt x="143" y="67"/>
                    </a:lnTo>
                    <a:lnTo>
                      <a:pt x="221" y="29"/>
                    </a:lnTo>
                    <a:lnTo>
                      <a:pt x="283" y="0"/>
                    </a:lnTo>
                    <a:lnTo>
                      <a:pt x="283" y="163"/>
                    </a:lnTo>
                    <a:lnTo>
                      <a:pt x="283" y="163"/>
                    </a:lnTo>
                    <a:lnTo>
                      <a:pt x="277" y="170"/>
                    </a:lnTo>
                    <a:lnTo>
                      <a:pt x="267" y="177"/>
                    </a:lnTo>
                    <a:lnTo>
                      <a:pt x="259" y="182"/>
                    </a:lnTo>
                    <a:lnTo>
                      <a:pt x="250" y="188"/>
                    </a:lnTo>
                    <a:lnTo>
                      <a:pt x="229" y="196"/>
                    </a:lnTo>
                    <a:lnTo>
                      <a:pt x="209" y="201"/>
                    </a:lnTo>
                    <a:lnTo>
                      <a:pt x="190" y="205"/>
                    </a:lnTo>
                    <a:lnTo>
                      <a:pt x="172" y="208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7" y="211"/>
                    </a:lnTo>
                    <a:lnTo>
                      <a:pt x="143" y="211"/>
                    </a:lnTo>
                    <a:lnTo>
                      <a:pt x="143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39" y="211"/>
                    </a:lnTo>
                    <a:lnTo>
                      <a:pt x="113" y="208"/>
                    </a:lnTo>
                    <a:lnTo>
                      <a:pt x="94" y="205"/>
                    </a:lnTo>
                    <a:lnTo>
                      <a:pt x="75" y="201"/>
                    </a:lnTo>
                    <a:lnTo>
                      <a:pt x="55" y="196"/>
                    </a:lnTo>
                    <a:lnTo>
                      <a:pt x="36" y="188"/>
                    </a:lnTo>
                    <a:lnTo>
                      <a:pt x="26" y="182"/>
                    </a:lnTo>
                    <a:lnTo>
                      <a:pt x="17" y="177"/>
                    </a:lnTo>
                    <a:lnTo>
                      <a:pt x="9" y="170"/>
                    </a:lnTo>
                    <a:lnTo>
                      <a:pt x="0" y="163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1" name="Freeform 117"/>
              <p:cNvSpPr/>
              <p:nvPr/>
            </p:nvSpPr>
            <p:spPr bwMode="auto">
              <a:xfrm>
                <a:off x="4932426" y="2497148"/>
                <a:ext cx="108699" cy="104128"/>
              </a:xfrm>
              <a:custGeom>
                <a:avLst/>
                <a:gdLst>
                  <a:gd name="T0" fmla="*/ 88 w 88"/>
                  <a:gd name="T1" fmla="*/ 44 h 88"/>
                  <a:gd name="T2" fmla="*/ 88 w 88"/>
                  <a:gd name="T3" fmla="*/ 44 h 88"/>
                  <a:gd name="T4" fmla="*/ 86 w 88"/>
                  <a:gd name="T5" fmla="*/ 36 h 88"/>
                  <a:gd name="T6" fmla="*/ 83 w 88"/>
                  <a:gd name="T7" fmla="*/ 27 h 88"/>
                  <a:gd name="T8" fmla="*/ 79 w 88"/>
                  <a:gd name="T9" fmla="*/ 19 h 88"/>
                  <a:gd name="T10" fmla="*/ 74 w 88"/>
                  <a:gd name="T11" fmla="*/ 13 h 88"/>
                  <a:gd name="T12" fmla="*/ 67 w 88"/>
                  <a:gd name="T13" fmla="*/ 7 h 88"/>
                  <a:gd name="T14" fmla="*/ 60 w 88"/>
                  <a:gd name="T15" fmla="*/ 3 h 88"/>
                  <a:gd name="T16" fmla="*/ 52 w 88"/>
                  <a:gd name="T17" fmla="*/ 0 h 88"/>
                  <a:gd name="T18" fmla="*/ 43 w 88"/>
                  <a:gd name="T19" fmla="*/ 0 h 88"/>
                  <a:gd name="T20" fmla="*/ 43 w 88"/>
                  <a:gd name="T21" fmla="*/ 0 h 88"/>
                  <a:gd name="T22" fmla="*/ 35 w 88"/>
                  <a:gd name="T23" fmla="*/ 0 h 88"/>
                  <a:gd name="T24" fmla="*/ 27 w 88"/>
                  <a:gd name="T25" fmla="*/ 3 h 88"/>
                  <a:gd name="T26" fmla="*/ 18 w 88"/>
                  <a:gd name="T27" fmla="*/ 7 h 88"/>
                  <a:gd name="T28" fmla="*/ 12 w 88"/>
                  <a:gd name="T29" fmla="*/ 13 h 88"/>
                  <a:gd name="T30" fmla="*/ 6 w 88"/>
                  <a:gd name="T31" fmla="*/ 19 h 88"/>
                  <a:gd name="T32" fmla="*/ 2 w 88"/>
                  <a:gd name="T33" fmla="*/ 27 h 88"/>
                  <a:gd name="T34" fmla="*/ 0 w 88"/>
                  <a:gd name="T35" fmla="*/ 36 h 88"/>
                  <a:gd name="T36" fmla="*/ 0 w 88"/>
                  <a:gd name="T37" fmla="*/ 44 h 88"/>
                  <a:gd name="T38" fmla="*/ 0 w 88"/>
                  <a:gd name="T39" fmla="*/ 44 h 88"/>
                  <a:gd name="T40" fmla="*/ 0 w 88"/>
                  <a:gd name="T41" fmla="*/ 53 h 88"/>
                  <a:gd name="T42" fmla="*/ 2 w 88"/>
                  <a:gd name="T43" fmla="*/ 61 h 88"/>
                  <a:gd name="T44" fmla="*/ 6 w 88"/>
                  <a:gd name="T45" fmla="*/ 68 h 88"/>
                  <a:gd name="T46" fmla="*/ 12 w 88"/>
                  <a:gd name="T47" fmla="*/ 75 h 88"/>
                  <a:gd name="T48" fmla="*/ 18 w 88"/>
                  <a:gd name="T49" fmla="*/ 80 h 88"/>
                  <a:gd name="T50" fmla="*/ 27 w 88"/>
                  <a:gd name="T51" fmla="*/ 84 h 88"/>
                  <a:gd name="T52" fmla="*/ 35 w 88"/>
                  <a:gd name="T53" fmla="*/ 87 h 88"/>
                  <a:gd name="T54" fmla="*/ 43 w 88"/>
                  <a:gd name="T55" fmla="*/ 88 h 88"/>
                  <a:gd name="T56" fmla="*/ 43 w 88"/>
                  <a:gd name="T57" fmla="*/ 88 h 88"/>
                  <a:gd name="T58" fmla="*/ 52 w 88"/>
                  <a:gd name="T59" fmla="*/ 87 h 88"/>
                  <a:gd name="T60" fmla="*/ 60 w 88"/>
                  <a:gd name="T61" fmla="*/ 84 h 88"/>
                  <a:gd name="T62" fmla="*/ 67 w 88"/>
                  <a:gd name="T63" fmla="*/ 80 h 88"/>
                  <a:gd name="T64" fmla="*/ 74 w 88"/>
                  <a:gd name="T65" fmla="*/ 75 h 88"/>
                  <a:gd name="T66" fmla="*/ 79 w 88"/>
                  <a:gd name="T67" fmla="*/ 68 h 88"/>
                  <a:gd name="T68" fmla="*/ 83 w 88"/>
                  <a:gd name="T69" fmla="*/ 61 h 88"/>
                  <a:gd name="T70" fmla="*/ 86 w 88"/>
                  <a:gd name="T71" fmla="*/ 53 h 88"/>
                  <a:gd name="T72" fmla="*/ 88 w 88"/>
                  <a:gd name="T73" fmla="*/ 44 h 88"/>
                  <a:gd name="T74" fmla="*/ 88 w 88"/>
                  <a:gd name="T75" fmla="*/ 44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8" h="88">
                    <a:moveTo>
                      <a:pt x="88" y="44"/>
                    </a:moveTo>
                    <a:lnTo>
                      <a:pt x="88" y="44"/>
                    </a:lnTo>
                    <a:lnTo>
                      <a:pt x="86" y="36"/>
                    </a:lnTo>
                    <a:lnTo>
                      <a:pt x="83" y="27"/>
                    </a:lnTo>
                    <a:lnTo>
                      <a:pt x="79" y="19"/>
                    </a:lnTo>
                    <a:lnTo>
                      <a:pt x="74" y="13"/>
                    </a:lnTo>
                    <a:lnTo>
                      <a:pt x="67" y="7"/>
                    </a:lnTo>
                    <a:lnTo>
                      <a:pt x="60" y="3"/>
                    </a:lnTo>
                    <a:lnTo>
                      <a:pt x="52" y="0"/>
                    </a:lnTo>
                    <a:lnTo>
                      <a:pt x="43" y="0"/>
                    </a:lnTo>
                    <a:lnTo>
                      <a:pt x="43" y="0"/>
                    </a:lnTo>
                    <a:lnTo>
                      <a:pt x="35" y="0"/>
                    </a:lnTo>
                    <a:lnTo>
                      <a:pt x="27" y="3"/>
                    </a:lnTo>
                    <a:lnTo>
                      <a:pt x="18" y="7"/>
                    </a:lnTo>
                    <a:lnTo>
                      <a:pt x="12" y="13"/>
                    </a:lnTo>
                    <a:lnTo>
                      <a:pt x="6" y="19"/>
                    </a:lnTo>
                    <a:lnTo>
                      <a:pt x="2" y="27"/>
                    </a:lnTo>
                    <a:lnTo>
                      <a:pt x="0" y="36"/>
                    </a:lnTo>
                    <a:lnTo>
                      <a:pt x="0" y="44"/>
                    </a:lnTo>
                    <a:lnTo>
                      <a:pt x="0" y="44"/>
                    </a:lnTo>
                    <a:lnTo>
                      <a:pt x="0" y="53"/>
                    </a:lnTo>
                    <a:lnTo>
                      <a:pt x="2" y="61"/>
                    </a:lnTo>
                    <a:lnTo>
                      <a:pt x="6" y="68"/>
                    </a:lnTo>
                    <a:lnTo>
                      <a:pt x="12" y="75"/>
                    </a:lnTo>
                    <a:lnTo>
                      <a:pt x="18" y="80"/>
                    </a:lnTo>
                    <a:lnTo>
                      <a:pt x="27" y="84"/>
                    </a:lnTo>
                    <a:lnTo>
                      <a:pt x="35" y="87"/>
                    </a:lnTo>
                    <a:lnTo>
                      <a:pt x="43" y="88"/>
                    </a:lnTo>
                    <a:lnTo>
                      <a:pt x="43" y="88"/>
                    </a:lnTo>
                    <a:lnTo>
                      <a:pt x="52" y="87"/>
                    </a:lnTo>
                    <a:lnTo>
                      <a:pt x="60" y="84"/>
                    </a:lnTo>
                    <a:lnTo>
                      <a:pt x="67" y="80"/>
                    </a:lnTo>
                    <a:lnTo>
                      <a:pt x="74" y="75"/>
                    </a:lnTo>
                    <a:lnTo>
                      <a:pt x="79" y="68"/>
                    </a:lnTo>
                    <a:lnTo>
                      <a:pt x="83" y="61"/>
                    </a:lnTo>
                    <a:lnTo>
                      <a:pt x="86" y="53"/>
                    </a:lnTo>
                    <a:lnTo>
                      <a:pt x="88" y="44"/>
                    </a:lnTo>
                    <a:lnTo>
                      <a:pt x="88" y="4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2" name="Freeform 118"/>
              <p:cNvSpPr/>
              <p:nvPr/>
            </p:nvSpPr>
            <p:spPr bwMode="auto">
              <a:xfrm>
                <a:off x="4836079" y="2574062"/>
                <a:ext cx="165519" cy="341968"/>
              </a:xfrm>
              <a:custGeom>
                <a:avLst/>
                <a:gdLst>
                  <a:gd name="T0" fmla="*/ 134 w 134"/>
                  <a:gd name="T1" fmla="*/ 7 h 289"/>
                  <a:gd name="T2" fmla="*/ 134 w 134"/>
                  <a:gd name="T3" fmla="*/ 7 h 289"/>
                  <a:gd name="T4" fmla="*/ 88 w 134"/>
                  <a:gd name="T5" fmla="*/ 129 h 289"/>
                  <a:gd name="T6" fmla="*/ 42 w 134"/>
                  <a:gd name="T7" fmla="*/ 248 h 289"/>
                  <a:gd name="T8" fmla="*/ 42 w 134"/>
                  <a:gd name="T9" fmla="*/ 248 h 289"/>
                  <a:gd name="T10" fmla="*/ 22 w 134"/>
                  <a:gd name="T11" fmla="*/ 268 h 289"/>
                  <a:gd name="T12" fmla="*/ 8 w 134"/>
                  <a:gd name="T13" fmla="*/ 282 h 289"/>
                  <a:gd name="T14" fmla="*/ 3 w 134"/>
                  <a:gd name="T15" fmla="*/ 286 h 289"/>
                  <a:gd name="T16" fmla="*/ 0 w 134"/>
                  <a:gd name="T17" fmla="*/ 289 h 289"/>
                  <a:gd name="T18" fmla="*/ 0 w 134"/>
                  <a:gd name="T19" fmla="*/ 289 h 289"/>
                  <a:gd name="T20" fmla="*/ 3 w 134"/>
                  <a:gd name="T21" fmla="*/ 275 h 289"/>
                  <a:gd name="T22" fmla="*/ 15 w 134"/>
                  <a:gd name="T23" fmla="*/ 243 h 289"/>
                  <a:gd name="T24" fmla="*/ 50 w 134"/>
                  <a:gd name="T25" fmla="*/ 144 h 289"/>
                  <a:gd name="T26" fmla="*/ 105 w 134"/>
                  <a:gd name="T27" fmla="*/ 0 h 289"/>
                  <a:gd name="T28" fmla="*/ 134 w 134"/>
                  <a:gd name="T29" fmla="*/ 7 h 2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4" h="289">
                    <a:moveTo>
                      <a:pt x="134" y="7"/>
                    </a:moveTo>
                    <a:lnTo>
                      <a:pt x="134" y="7"/>
                    </a:lnTo>
                    <a:lnTo>
                      <a:pt x="88" y="129"/>
                    </a:lnTo>
                    <a:lnTo>
                      <a:pt x="42" y="248"/>
                    </a:lnTo>
                    <a:lnTo>
                      <a:pt x="42" y="248"/>
                    </a:lnTo>
                    <a:lnTo>
                      <a:pt x="22" y="268"/>
                    </a:lnTo>
                    <a:lnTo>
                      <a:pt x="8" y="282"/>
                    </a:lnTo>
                    <a:lnTo>
                      <a:pt x="3" y="286"/>
                    </a:lnTo>
                    <a:lnTo>
                      <a:pt x="0" y="289"/>
                    </a:lnTo>
                    <a:lnTo>
                      <a:pt x="0" y="289"/>
                    </a:lnTo>
                    <a:lnTo>
                      <a:pt x="3" y="275"/>
                    </a:lnTo>
                    <a:lnTo>
                      <a:pt x="15" y="243"/>
                    </a:lnTo>
                    <a:lnTo>
                      <a:pt x="50" y="144"/>
                    </a:lnTo>
                    <a:lnTo>
                      <a:pt x="105" y="0"/>
                    </a:lnTo>
                    <a:lnTo>
                      <a:pt x="134" y="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3" name="Freeform 119"/>
              <p:cNvSpPr/>
              <p:nvPr/>
            </p:nvSpPr>
            <p:spPr bwMode="auto">
              <a:xfrm>
                <a:off x="4968248" y="2574062"/>
                <a:ext cx="182812" cy="334869"/>
              </a:xfrm>
              <a:custGeom>
                <a:avLst/>
                <a:gdLst>
                  <a:gd name="T0" fmla="*/ 2 w 148"/>
                  <a:gd name="T1" fmla="*/ 13 h 283"/>
                  <a:gd name="T2" fmla="*/ 109 w 148"/>
                  <a:gd name="T3" fmla="*/ 244 h 283"/>
                  <a:gd name="T4" fmla="*/ 148 w 148"/>
                  <a:gd name="T5" fmla="*/ 283 h 283"/>
                  <a:gd name="T6" fmla="*/ 137 w 148"/>
                  <a:gd name="T7" fmla="*/ 229 h 283"/>
                  <a:gd name="T8" fmla="*/ 33 w 148"/>
                  <a:gd name="T9" fmla="*/ 0 h 283"/>
                  <a:gd name="T10" fmla="*/ 0 w 148"/>
                  <a:gd name="T11" fmla="*/ 10 h 283"/>
                  <a:gd name="T12" fmla="*/ 2 w 148"/>
                  <a:gd name="T13" fmla="*/ 13 h 2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8" h="283">
                    <a:moveTo>
                      <a:pt x="2" y="13"/>
                    </a:moveTo>
                    <a:lnTo>
                      <a:pt x="109" y="244"/>
                    </a:lnTo>
                    <a:lnTo>
                      <a:pt x="148" y="283"/>
                    </a:lnTo>
                    <a:lnTo>
                      <a:pt x="137" y="229"/>
                    </a:lnTo>
                    <a:lnTo>
                      <a:pt x="33" y="0"/>
                    </a:lnTo>
                    <a:lnTo>
                      <a:pt x="0" y="10"/>
                    </a:lnTo>
                    <a:lnTo>
                      <a:pt x="2" y="1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4" name="Freeform 120"/>
              <p:cNvSpPr/>
              <p:nvPr/>
            </p:nvSpPr>
            <p:spPr bwMode="auto">
              <a:xfrm>
                <a:off x="4971953" y="2460468"/>
                <a:ext cx="19763" cy="57981"/>
              </a:xfrm>
              <a:custGeom>
                <a:avLst/>
                <a:gdLst>
                  <a:gd name="T0" fmla="*/ 0 w 16"/>
                  <a:gd name="T1" fmla="*/ 41 h 49"/>
                  <a:gd name="T2" fmla="*/ 0 w 16"/>
                  <a:gd name="T3" fmla="*/ 41 h 49"/>
                  <a:gd name="T4" fmla="*/ 0 w 16"/>
                  <a:gd name="T5" fmla="*/ 44 h 49"/>
                  <a:gd name="T6" fmla="*/ 3 w 16"/>
                  <a:gd name="T7" fmla="*/ 46 h 49"/>
                  <a:gd name="T8" fmla="*/ 4 w 16"/>
                  <a:gd name="T9" fmla="*/ 48 h 49"/>
                  <a:gd name="T10" fmla="*/ 8 w 16"/>
                  <a:gd name="T11" fmla="*/ 49 h 49"/>
                  <a:gd name="T12" fmla="*/ 8 w 16"/>
                  <a:gd name="T13" fmla="*/ 49 h 49"/>
                  <a:gd name="T14" fmla="*/ 11 w 16"/>
                  <a:gd name="T15" fmla="*/ 48 h 49"/>
                  <a:gd name="T16" fmla="*/ 14 w 16"/>
                  <a:gd name="T17" fmla="*/ 46 h 49"/>
                  <a:gd name="T18" fmla="*/ 15 w 16"/>
                  <a:gd name="T19" fmla="*/ 44 h 49"/>
                  <a:gd name="T20" fmla="*/ 16 w 16"/>
                  <a:gd name="T21" fmla="*/ 41 h 49"/>
                  <a:gd name="T22" fmla="*/ 16 w 16"/>
                  <a:gd name="T23" fmla="*/ 8 h 49"/>
                  <a:gd name="T24" fmla="*/ 16 w 16"/>
                  <a:gd name="T25" fmla="*/ 8 h 49"/>
                  <a:gd name="T26" fmla="*/ 15 w 16"/>
                  <a:gd name="T27" fmla="*/ 6 h 49"/>
                  <a:gd name="T28" fmla="*/ 14 w 16"/>
                  <a:gd name="T29" fmla="*/ 3 h 49"/>
                  <a:gd name="T30" fmla="*/ 11 w 16"/>
                  <a:gd name="T31" fmla="*/ 0 h 49"/>
                  <a:gd name="T32" fmla="*/ 8 w 16"/>
                  <a:gd name="T33" fmla="*/ 0 h 49"/>
                  <a:gd name="T34" fmla="*/ 8 w 16"/>
                  <a:gd name="T35" fmla="*/ 0 h 49"/>
                  <a:gd name="T36" fmla="*/ 4 w 16"/>
                  <a:gd name="T37" fmla="*/ 0 h 49"/>
                  <a:gd name="T38" fmla="*/ 3 w 16"/>
                  <a:gd name="T39" fmla="*/ 3 h 49"/>
                  <a:gd name="T40" fmla="*/ 0 w 16"/>
                  <a:gd name="T41" fmla="*/ 6 h 49"/>
                  <a:gd name="T42" fmla="*/ 0 w 16"/>
                  <a:gd name="T43" fmla="*/ 8 h 49"/>
                  <a:gd name="T44" fmla="*/ 0 w 16"/>
                  <a:gd name="T45" fmla="*/ 41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6" h="49">
                    <a:moveTo>
                      <a:pt x="0" y="41"/>
                    </a:moveTo>
                    <a:lnTo>
                      <a:pt x="0" y="41"/>
                    </a:lnTo>
                    <a:lnTo>
                      <a:pt x="0" y="44"/>
                    </a:lnTo>
                    <a:lnTo>
                      <a:pt x="3" y="46"/>
                    </a:lnTo>
                    <a:lnTo>
                      <a:pt x="4" y="48"/>
                    </a:lnTo>
                    <a:lnTo>
                      <a:pt x="8" y="49"/>
                    </a:lnTo>
                    <a:lnTo>
                      <a:pt x="8" y="49"/>
                    </a:lnTo>
                    <a:lnTo>
                      <a:pt x="11" y="48"/>
                    </a:lnTo>
                    <a:lnTo>
                      <a:pt x="14" y="46"/>
                    </a:lnTo>
                    <a:lnTo>
                      <a:pt x="15" y="44"/>
                    </a:lnTo>
                    <a:lnTo>
                      <a:pt x="16" y="41"/>
                    </a:lnTo>
                    <a:lnTo>
                      <a:pt x="16" y="8"/>
                    </a:lnTo>
                    <a:lnTo>
                      <a:pt x="16" y="8"/>
                    </a:lnTo>
                    <a:lnTo>
                      <a:pt x="15" y="6"/>
                    </a:lnTo>
                    <a:lnTo>
                      <a:pt x="14" y="3"/>
                    </a:lnTo>
                    <a:lnTo>
                      <a:pt x="11" y="0"/>
                    </a:lnTo>
                    <a:lnTo>
                      <a:pt x="8" y="0"/>
                    </a:lnTo>
                    <a:lnTo>
                      <a:pt x="8" y="0"/>
                    </a:lnTo>
                    <a:lnTo>
                      <a:pt x="4" y="0"/>
                    </a:lnTo>
                    <a:lnTo>
                      <a:pt x="3" y="3"/>
                    </a:lnTo>
                    <a:lnTo>
                      <a:pt x="0" y="6"/>
                    </a:lnTo>
                    <a:lnTo>
                      <a:pt x="0" y="8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5" name="Freeform 121"/>
              <p:cNvSpPr>
                <a:spLocks noEditPoints="1"/>
              </p:cNvSpPr>
              <p:nvPr/>
            </p:nvSpPr>
            <p:spPr bwMode="auto">
              <a:xfrm>
                <a:off x="5690849" y="2207247"/>
                <a:ext cx="174166" cy="448464"/>
              </a:xfrm>
              <a:custGeom>
                <a:avLst/>
                <a:gdLst>
                  <a:gd name="T0" fmla="*/ 71 w 141"/>
                  <a:gd name="T1" fmla="*/ 0 h 379"/>
                  <a:gd name="T2" fmla="*/ 84 w 141"/>
                  <a:gd name="T3" fmla="*/ 4 h 379"/>
                  <a:gd name="T4" fmla="*/ 98 w 141"/>
                  <a:gd name="T5" fmla="*/ 15 h 379"/>
                  <a:gd name="T6" fmla="*/ 110 w 141"/>
                  <a:gd name="T7" fmla="*/ 33 h 379"/>
                  <a:gd name="T8" fmla="*/ 119 w 141"/>
                  <a:gd name="T9" fmla="*/ 56 h 379"/>
                  <a:gd name="T10" fmla="*/ 136 w 141"/>
                  <a:gd name="T11" fmla="*/ 117 h 379"/>
                  <a:gd name="T12" fmla="*/ 141 w 141"/>
                  <a:gd name="T13" fmla="*/ 190 h 379"/>
                  <a:gd name="T14" fmla="*/ 140 w 141"/>
                  <a:gd name="T15" fmla="*/ 228 h 379"/>
                  <a:gd name="T16" fmla="*/ 129 w 141"/>
                  <a:gd name="T17" fmla="*/ 295 h 379"/>
                  <a:gd name="T18" fmla="*/ 115 w 141"/>
                  <a:gd name="T19" fmla="*/ 336 h 379"/>
                  <a:gd name="T20" fmla="*/ 105 w 141"/>
                  <a:gd name="T21" fmla="*/ 356 h 379"/>
                  <a:gd name="T22" fmla="*/ 91 w 141"/>
                  <a:gd name="T23" fmla="*/ 371 h 379"/>
                  <a:gd name="T24" fmla="*/ 77 w 141"/>
                  <a:gd name="T25" fmla="*/ 378 h 379"/>
                  <a:gd name="T26" fmla="*/ 71 w 141"/>
                  <a:gd name="T27" fmla="*/ 379 h 379"/>
                  <a:gd name="T28" fmla="*/ 71 w 141"/>
                  <a:gd name="T29" fmla="*/ 348 h 379"/>
                  <a:gd name="T30" fmla="*/ 71 w 141"/>
                  <a:gd name="T31" fmla="*/ 348 h 379"/>
                  <a:gd name="T32" fmla="*/ 83 w 141"/>
                  <a:gd name="T33" fmla="*/ 346 h 379"/>
                  <a:gd name="T34" fmla="*/ 94 w 141"/>
                  <a:gd name="T35" fmla="*/ 336 h 379"/>
                  <a:gd name="T36" fmla="*/ 103 w 141"/>
                  <a:gd name="T37" fmla="*/ 321 h 379"/>
                  <a:gd name="T38" fmla="*/ 119 w 141"/>
                  <a:gd name="T39" fmla="*/ 279 h 379"/>
                  <a:gd name="T40" fmla="*/ 128 w 141"/>
                  <a:gd name="T41" fmla="*/ 222 h 379"/>
                  <a:gd name="T42" fmla="*/ 129 w 141"/>
                  <a:gd name="T43" fmla="*/ 190 h 379"/>
                  <a:gd name="T44" fmla="*/ 125 w 141"/>
                  <a:gd name="T45" fmla="*/ 128 h 379"/>
                  <a:gd name="T46" fmla="*/ 113 w 141"/>
                  <a:gd name="T47" fmla="*/ 77 h 379"/>
                  <a:gd name="T48" fmla="*/ 99 w 141"/>
                  <a:gd name="T49" fmla="*/ 50 h 379"/>
                  <a:gd name="T50" fmla="*/ 88 w 141"/>
                  <a:gd name="T51" fmla="*/ 38 h 379"/>
                  <a:gd name="T52" fmla="*/ 76 w 141"/>
                  <a:gd name="T53" fmla="*/ 31 h 379"/>
                  <a:gd name="T54" fmla="*/ 71 w 141"/>
                  <a:gd name="T55" fmla="*/ 31 h 379"/>
                  <a:gd name="T56" fmla="*/ 71 w 141"/>
                  <a:gd name="T57" fmla="*/ 0 h 379"/>
                  <a:gd name="T58" fmla="*/ 71 w 141"/>
                  <a:gd name="T59" fmla="*/ 379 h 379"/>
                  <a:gd name="T60" fmla="*/ 57 w 141"/>
                  <a:gd name="T61" fmla="*/ 375 h 379"/>
                  <a:gd name="T62" fmla="*/ 44 w 141"/>
                  <a:gd name="T63" fmla="*/ 365 h 379"/>
                  <a:gd name="T64" fmla="*/ 31 w 141"/>
                  <a:gd name="T65" fmla="*/ 347 h 379"/>
                  <a:gd name="T66" fmla="*/ 22 w 141"/>
                  <a:gd name="T67" fmla="*/ 324 h 379"/>
                  <a:gd name="T68" fmla="*/ 7 w 141"/>
                  <a:gd name="T69" fmla="*/ 264 h 379"/>
                  <a:gd name="T70" fmla="*/ 0 w 141"/>
                  <a:gd name="T71" fmla="*/ 190 h 379"/>
                  <a:gd name="T72" fmla="*/ 3 w 141"/>
                  <a:gd name="T73" fmla="*/ 152 h 379"/>
                  <a:gd name="T74" fmla="*/ 12 w 141"/>
                  <a:gd name="T75" fmla="*/ 84 h 379"/>
                  <a:gd name="T76" fmla="*/ 26 w 141"/>
                  <a:gd name="T77" fmla="*/ 44 h 379"/>
                  <a:gd name="T78" fmla="*/ 37 w 141"/>
                  <a:gd name="T79" fmla="*/ 23 h 379"/>
                  <a:gd name="T80" fmla="*/ 50 w 141"/>
                  <a:gd name="T81" fmla="*/ 8 h 379"/>
                  <a:gd name="T82" fmla="*/ 64 w 141"/>
                  <a:gd name="T83" fmla="*/ 2 h 379"/>
                  <a:gd name="T84" fmla="*/ 71 w 141"/>
                  <a:gd name="T85" fmla="*/ 31 h 379"/>
                  <a:gd name="T86" fmla="*/ 65 w 141"/>
                  <a:gd name="T87" fmla="*/ 31 h 379"/>
                  <a:gd name="T88" fmla="*/ 53 w 141"/>
                  <a:gd name="T89" fmla="*/ 38 h 379"/>
                  <a:gd name="T90" fmla="*/ 42 w 141"/>
                  <a:gd name="T91" fmla="*/ 50 h 379"/>
                  <a:gd name="T92" fmla="*/ 29 w 141"/>
                  <a:gd name="T93" fmla="*/ 77 h 379"/>
                  <a:gd name="T94" fmla="*/ 17 w 141"/>
                  <a:gd name="T95" fmla="*/ 128 h 379"/>
                  <a:gd name="T96" fmla="*/ 12 w 141"/>
                  <a:gd name="T97" fmla="*/ 190 h 379"/>
                  <a:gd name="T98" fmla="*/ 14 w 141"/>
                  <a:gd name="T99" fmla="*/ 222 h 379"/>
                  <a:gd name="T100" fmla="*/ 22 w 141"/>
                  <a:gd name="T101" fmla="*/ 279 h 379"/>
                  <a:gd name="T102" fmla="*/ 38 w 141"/>
                  <a:gd name="T103" fmla="*/ 321 h 379"/>
                  <a:gd name="T104" fmla="*/ 48 w 141"/>
                  <a:gd name="T105" fmla="*/ 336 h 379"/>
                  <a:gd name="T106" fmla="*/ 59 w 141"/>
                  <a:gd name="T107" fmla="*/ 346 h 379"/>
                  <a:gd name="T108" fmla="*/ 71 w 141"/>
                  <a:gd name="T109" fmla="*/ 348 h 3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141" h="379">
                    <a:moveTo>
                      <a:pt x="71" y="0"/>
                    </a:moveTo>
                    <a:lnTo>
                      <a:pt x="71" y="0"/>
                    </a:lnTo>
                    <a:lnTo>
                      <a:pt x="77" y="2"/>
                    </a:lnTo>
                    <a:lnTo>
                      <a:pt x="84" y="4"/>
                    </a:lnTo>
                    <a:lnTo>
                      <a:pt x="91" y="8"/>
                    </a:lnTo>
                    <a:lnTo>
                      <a:pt x="98" y="15"/>
                    </a:lnTo>
                    <a:lnTo>
                      <a:pt x="105" y="23"/>
                    </a:lnTo>
                    <a:lnTo>
                      <a:pt x="110" y="33"/>
                    </a:lnTo>
                    <a:lnTo>
                      <a:pt x="115" y="44"/>
                    </a:lnTo>
                    <a:lnTo>
                      <a:pt x="119" y="56"/>
                    </a:lnTo>
                    <a:lnTo>
                      <a:pt x="129" y="84"/>
                    </a:lnTo>
                    <a:lnTo>
                      <a:pt x="136" y="117"/>
                    </a:lnTo>
                    <a:lnTo>
                      <a:pt x="140" y="152"/>
                    </a:lnTo>
                    <a:lnTo>
                      <a:pt x="141" y="190"/>
                    </a:lnTo>
                    <a:lnTo>
                      <a:pt x="141" y="190"/>
                    </a:lnTo>
                    <a:lnTo>
                      <a:pt x="140" y="228"/>
                    </a:lnTo>
                    <a:lnTo>
                      <a:pt x="136" y="264"/>
                    </a:lnTo>
                    <a:lnTo>
                      <a:pt x="129" y="295"/>
                    </a:lnTo>
                    <a:lnTo>
                      <a:pt x="119" y="324"/>
                    </a:lnTo>
                    <a:lnTo>
                      <a:pt x="115" y="336"/>
                    </a:lnTo>
                    <a:lnTo>
                      <a:pt x="110" y="347"/>
                    </a:lnTo>
                    <a:lnTo>
                      <a:pt x="105" y="356"/>
                    </a:lnTo>
                    <a:lnTo>
                      <a:pt x="98" y="365"/>
                    </a:lnTo>
                    <a:lnTo>
                      <a:pt x="91" y="371"/>
                    </a:lnTo>
                    <a:lnTo>
                      <a:pt x="84" y="375"/>
                    </a:lnTo>
                    <a:lnTo>
                      <a:pt x="77" y="378"/>
                    </a:lnTo>
                    <a:lnTo>
                      <a:pt x="71" y="379"/>
                    </a:lnTo>
                    <a:lnTo>
                      <a:pt x="71" y="379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1" y="348"/>
                    </a:lnTo>
                    <a:lnTo>
                      <a:pt x="76" y="348"/>
                    </a:lnTo>
                    <a:lnTo>
                      <a:pt x="83" y="346"/>
                    </a:lnTo>
                    <a:lnTo>
                      <a:pt x="88" y="342"/>
                    </a:lnTo>
                    <a:lnTo>
                      <a:pt x="94" y="336"/>
                    </a:lnTo>
                    <a:lnTo>
                      <a:pt x="99" y="329"/>
                    </a:lnTo>
                    <a:lnTo>
                      <a:pt x="103" y="321"/>
                    </a:lnTo>
                    <a:lnTo>
                      <a:pt x="113" y="302"/>
                    </a:lnTo>
                    <a:lnTo>
                      <a:pt x="119" y="279"/>
                    </a:lnTo>
                    <a:lnTo>
                      <a:pt x="125" y="252"/>
                    </a:lnTo>
                    <a:lnTo>
                      <a:pt x="128" y="222"/>
                    </a:lnTo>
                    <a:lnTo>
                      <a:pt x="129" y="190"/>
                    </a:lnTo>
                    <a:lnTo>
                      <a:pt x="129" y="190"/>
                    </a:lnTo>
                    <a:lnTo>
                      <a:pt x="128" y="157"/>
                    </a:lnTo>
                    <a:lnTo>
                      <a:pt x="125" y="128"/>
                    </a:lnTo>
                    <a:lnTo>
                      <a:pt x="119" y="102"/>
                    </a:lnTo>
                    <a:lnTo>
                      <a:pt x="113" y="77"/>
                    </a:lnTo>
                    <a:lnTo>
                      <a:pt x="103" y="59"/>
                    </a:lnTo>
                    <a:lnTo>
                      <a:pt x="99" y="50"/>
                    </a:lnTo>
                    <a:lnTo>
                      <a:pt x="94" y="44"/>
                    </a:lnTo>
                    <a:lnTo>
                      <a:pt x="88" y="38"/>
                    </a:lnTo>
                    <a:lnTo>
                      <a:pt x="83" y="34"/>
                    </a:lnTo>
                    <a:lnTo>
                      <a:pt x="76" y="31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71" y="0"/>
                    </a:lnTo>
                    <a:lnTo>
                      <a:pt x="71" y="0"/>
                    </a:lnTo>
                    <a:close/>
                    <a:moveTo>
                      <a:pt x="71" y="379"/>
                    </a:moveTo>
                    <a:lnTo>
                      <a:pt x="71" y="379"/>
                    </a:lnTo>
                    <a:lnTo>
                      <a:pt x="64" y="378"/>
                    </a:lnTo>
                    <a:lnTo>
                      <a:pt x="57" y="375"/>
                    </a:lnTo>
                    <a:lnTo>
                      <a:pt x="50" y="371"/>
                    </a:lnTo>
                    <a:lnTo>
                      <a:pt x="44" y="365"/>
                    </a:lnTo>
                    <a:lnTo>
                      <a:pt x="37" y="356"/>
                    </a:lnTo>
                    <a:lnTo>
                      <a:pt x="31" y="347"/>
                    </a:lnTo>
                    <a:lnTo>
                      <a:pt x="26" y="336"/>
                    </a:lnTo>
                    <a:lnTo>
                      <a:pt x="22" y="324"/>
                    </a:lnTo>
                    <a:lnTo>
                      <a:pt x="12" y="295"/>
                    </a:lnTo>
                    <a:lnTo>
                      <a:pt x="7" y="264"/>
                    </a:lnTo>
                    <a:lnTo>
                      <a:pt x="3" y="228"/>
                    </a:lnTo>
                    <a:lnTo>
                      <a:pt x="0" y="190"/>
                    </a:lnTo>
                    <a:lnTo>
                      <a:pt x="0" y="190"/>
                    </a:lnTo>
                    <a:lnTo>
                      <a:pt x="3" y="152"/>
                    </a:lnTo>
                    <a:lnTo>
                      <a:pt x="7" y="117"/>
                    </a:lnTo>
                    <a:lnTo>
                      <a:pt x="12" y="84"/>
                    </a:lnTo>
                    <a:lnTo>
                      <a:pt x="22" y="56"/>
                    </a:lnTo>
                    <a:lnTo>
                      <a:pt x="26" y="44"/>
                    </a:lnTo>
                    <a:lnTo>
                      <a:pt x="31" y="33"/>
                    </a:lnTo>
                    <a:lnTo>
                      <a:pt x="37" y="23"/>
                    </a:lnTo>
                    <a:lnTo>
                      <a:pt x="44" y="15"/>
                    </a:lnTo>
                    <a:lnTo>
                      <a:pt x="50" y="8"/>
                    </a:lnTo>
                    <a:lnTo>
                      <a:pt x="57" y="4"/>
                    </a:lnTo>
                    <a:lnTo>
                      <a:pt x="64" y="2"/>
                    </a:lnTo>
                    <a:lnTo>
                      <a:pt x="71" y="0"/>
                    </a:lnTo>
                    <a:lnTo>
                      <a:pt x="71" y="31"/>
                    </a:lnTo>
                    <a:lnTo>
                      <a:pt x="71" y="31"/>
                    </a:lnTo>
                    <a:lnTo>
                      <a:pt x="65" y="31"/>
                    </a:lnTo>
                    <a:lnTo>
                      <a:pt x="59" y="34"/>
                    </a:lnTo>
                    <a:lnTo>
                      <a:pt x="53" y="38"/>
                    </a:lnTo>
                    <a:lnTo>
                      <a:pt x="48" y="44"/>
                    </a:lnTo>
                    <a:lnTo>
                      <a:pt x="42" y="50"/>
                    </a:lnTo>
                    <a:lnTo>
                      <a:pt x="38" y="59"/>
                    </a:lnTo>
                    <a:lnTo>
                      <a:pt x="29" y="77"/>
                    </a:lnTo>
                    <a:lnTo>
                      <a:pt x="22" y="102"/>
                    </a:lnTo>
                    <a:lnTo>
                      <a:pt x="17" y="128"/>
                    </a:lnTo>
                    <a:lnTo>
                      <a:pt x="14" y="157"/>
                    </a:lnTo>
                    <a:lnTo>
                      <a:pt x="12" y="190"/>
                    </a:lnTo>
                    <a:lnTo>
                      <a:pt x="12" y="190"/>
                    </a:lnTo>
                    <a:lnTo>
                      <a:pt x="14" y="222"/>
                    </a:lnTo>
                    <a:lnTo>
                      <a:pt x="17" y="252"/>
                    </a:lnTo>
                    <a:lnTo>
                      <a:pt x="22" y="279"/>
                    </a:lnTo>
                    <a:lnTo>
                      <a:pt x="29" y="302"/>
                    </a:lnTo>
                    <a:lnTo>
                      <a:pt x="38" y="321"/>
                    </a:lnTo>
                    <a:lnTo>
                      <a:pt x="42" y="329"/>
                    </a:lnTo>
                    <a:lnTo>
                      <a:pt x="48" y="336"/>
                    </a:lnTo>
                    <a:lnTo>
                      <a:pt x="53" y="342"/>
                    </a:lnTo>
                    <a:lnTo>
                      <a:pt x="59" y="346"/>
                    </a:lnTo>
                    <a:lnTo>
                      <a:pt x="65" y="348"/>
                    </a:lnTo>
                    <a:lnTo>
                      <a:pt x="71" y="348"/>
                    </a:lnTo>
                    <a:lnTo>
                      <a:pt x="71" y="37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6" name="Freeform 122"/>
              <p:cNvSpPr>
                <a:spLocks noEditPoints="1"/>
              </p:cNvSpPr>
              <p:nvPr/>
            </p:nvSpPr>
            <p:spPr bwMode="auto">
              <a:xfrm>
                <a:off x="5543859" y="2350424"/>
                <a:ext cx="468147" cy="164476"/>
              </a:xfrm>
              <a:custGeom>
                <a:avLst/>
                <a:gdLst>
                  <a:gd name="T0" fmla="*/ 190 w 379"/>
                  <a:gd name="T1" fmla="*/ 0 h 139"/>
                  <a:gd name="T2" fmla="*/ 228 w 379"/>
                  <a:gd name="T3" fmla="*/ 1 h 139"/>
                  <a:gd name="T4" fmla="*/ 295 w 379"/>
                  <a:gd name="T5" fmla="*/ 11 h 139"/>
                  <a:gd name="T6" fmla="*/ 336 w 379"/>
                  <a:gd name="T7" fmla="*/ 24 h 139"/>
                  <a:gd name="T8" fmla="*/ 356 w 379"/>
                  <a:gd name="T9" fmla="*/ 35 h 139"/>
                  <a:gd name="T10" fmla="*/ 371 w 379"/>
                  <a:gd name="T11" fmla="*/ 49 h 139"/>
                  <a:gd name="T12" fmla="*/ 378 w 379"/>
                  <a:gd name="T13" fmla="*/ 62 h 139"/>
                  <a:gd name="T14" fmla="*/ 379 w 379"/>
                  <a:gd name="T15" fmla="*/ 69 h 139"/>
                  <a:gd name="T16" fmla="*/ 375 w 379"/>
                  <a:gd name="T17" fmla="*/ 82 h 139"/>
                  <a:gd name="T18" fmla="*/ 364 w 379"/>
                  <a:gd name="T19" fmla="*/ 96 h 139"/>
                  <a:gd name="T20" fmla="*/ 347 w 379"/>
                  <a:gd name="T21" fmla="*/ 108 h 139"/>
                  <a:gd name="T22" fmla="*/ 324 w 379"/>
                  <a:gd name="T23" fmla="*/ 119 h 139"/>
                  <a:gd name="T24" fmla="*/ 264 w 379"/>
                  <a:gd name="T25" fmla="*/ 134 h 139"/>
                  <a:gd name="T26" fmla="*/ 190 w 379"/>
                  <a:gd name="T27" fmla="*/ 139 h 139"/>
                  <a:gd name="T28" fmla="*/ 190 w 379"/>
                  <a:gd name="T29" fmla="*/ 127 h 139"/>
                  <a:gd name="T30" fmla="*/ 190 w 379"/>
                  <a:gd name="T31" fmla="*/ 127 h 139"/>
                  <a:gd name="T32" fmla="*/ 252 w 379"/>
                  <a:gd name="T33" fmla="*/ 123 h 139"/>
                  <a:gd name="T34" fmla="*/ 302 w 379"/>
                  <a:gd name="T35" fmla="*/ 111 h 139"/>
                  <a:gd name="T36" fmla="*/ 329 w 379"/>
                  <a:gd name="T37" fmla="*/ 97 h 139"/>
                  <a:gd name="T38" fmla="*/ 341 w 379"/>
                  <a:gd name="T39" fmla="*/ 86 h 139"/>
                  <a:gd name="T40" fmla="*/ 348 w 379"/>
                  <a:gd name="T41" fmla="*/ 74 h 139"/>
                  <a:gd name="T42" fmla="*/ 348 w 379"/>
                  <a:gd name="T43" fmla="*/ 69 h 139"/>
                  <a:gd name="T44" fmla="*/ 348 w 379"/>
                  <a:gd name="T45" fmla="*/ 63 h 139"/>
                  <a:gd name="T46" fmla="*/ 341 w 379"/>
                  <a:gd name="T47" fmla="*/ 51 h 139"/>
                  <a:gd name="T48" fmla="*/ 329 w 379"/>
                  <a:gd name="T49" fmla="*/ 40 h 139"/>
                  <a:gd name="T50" fmla="*/ 302 w 379"/>
                  <a:gd name="T51" fmla="*/ 28 h 139"/>
                  <a:gd name="T52" fmla="*/ 252 w 379"/>
                  <a:gd name="T53" fmla="*/ 15 h 139"/>
                  <a:gd name="T54" fmla="*/ 190 w 379"/>
                  <a:gd name="T55" fmla="*/ 11 h 139"/>
                  <a:gd name="T56" fmla="*/ 190 w 379"/>
                  <a:gd name="T57" fmla="*/ 0 h 139"/>
                  <a:gd name="T58" fmla="*/ 0 w 379"/>
                  <a:gd name="T59" fmla="*/ 69 h 139"/>
                  <a:gd name="T60" fmla="*/ 4 w 379"/>
                  <a:gd name="T61" fmla="*/ 55 h 139"/>
                  <a:gd name="T62" fmla="*/ 15 w 379"/>
                  <a:gd name="T63" fmla="*/ 42 h 139"/>
                  <a:gd name="T64" fmla="*/ 33 w 379"/>
                  <a:gd name="T65" fmla="*/ 30 h 139"/>
                  <a:gd name="T66" fmla="*/ 56 w 379"/>
                  <a:gd name="T67" fmla="*/ 20 h 139"/>
                  <a:gd name="T68" fmla="*/ 117 w 379"/>
                  <a:gd name="T69" fmla="*/ 5 h 139"/>
                  <a:gd name="T70" fmla="*/ 190 w 379"/>
                  <a:gd name="T71" fmla="*/ 0 h 139"/>
                  <a:gd name="T72" fmla="*/ 190 w 379"/>
                  <a:gd name="T73" fmla="*/ 11 h 139"/>
                  <a:gd name="T74" fmla="*/ 127 w 379"/>
                  <a:gd name="T75" fmla="*/ 15 h 139"/>
                  <a:gd name="T76" fmla="*/ 77 w 379"/>
                  <a:gd name="T77" fmla="*/ 28 h 139"/>
                  <a:gd name="T78" fmla="*/ 50 w 379"/>
                  <a:gd name="T79" fmla="*/ 40 h 139"/>
                  <a:gd name="T80" fmla="*/ 38 w 379"/>
                  <a:gd name="T81" fmla="*/ 51 h 139"/>
                  <a:gd name="T82" fmla="*/ 31 w 379"/>
                  <a:gd name="T83" fmla="*/ 63 h 139"/>
                  <a:gd name="T84" fmla="*/ 31 w 379"/>
                  <a:gd name="T85" fmla="*/ 69 h 139"/>
                  <a:gd name="T86" fmla="*/ 34 w 379"/>
                  <a:gd name="T87" fmla="*/ 81 h 139"/>
                  <a:gd name="T88" fmla="*/ 43 w 379"/>
                  <a:gd name="T89" fmla="*/ 92 h 139"/>
                  <a:gd name="T90" fmla="*/ 58 w 379"/>
                  <a:gd name="T91" fmla="*/ 101 h 139"/>
                  <a:gd name="T92" fmla="*/ 102 w 379"/>
                  <a:gd name="T93" fmla="*/ 118 h 139"/>
                  <a:gd name="T94" fmla="*/ 157 w 379"/>
                  <a:gd name="T95" fmla="*/ 126 h 139"/>
                  <a:gd name="T96" fmla="*/ 190 w 379"/>
                  <a:gd name="T97" fmla="*/ 139 h 139"/>
                  <a:gd name="T98" fmla="*/ 152 w 379"/>
                  <a:gd name="T99" fmla="*/ 138 h 139"/>
                  <a:gd name="T100" fmla="*/ 84 w 379"/>
                  <a:gd name="T101" fmla="*/ 127 h 139"/>
                  <a:gd name="T102" fmla="*/ 43 w 379"/>
                  <a:gd name="T103" fmla="*/ 114 h 139"/>
                  <a:gd name="T104" fmla="*/ 23 w 379"/>
                  <a:gd name="T105" fmla="*/ 103 h 139"/>
                  <a:gd name="T106" fmla="*/ 8 w 379"/>
                  <a:gd name="T107" fmla="*/ 89 h 139"/>
                  <a:gd name="T108" fmla="*/ 1 w 379"/>
                  <a:gd name="T109" fmla="*/ 76 h 139"/>
                  <a:gd name="T110" fmla="*/ 0 w 379"/>
                  <a:gd name="T111" fmla="*/ 69 h 1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79" h="139">
                    <a:moveTo>
                      <a:pt x="190" y="0"/>
                    </a:moveTo>
                    <a:lnTo>
                      <a:pt x="190" y="0"/>
                    </a:lnTo>
                    <a:lnTo>
                      <a:pt x="190" y="0"/>
                    </a:lnTo>
                    <a:lnTo>
                      <a:pt x="228" y="1"/>
                    </a:lnTo>
                    <a:lnTo>
                      <a:pt x="264" y="5"/>
                    </a:lnTo>
                    <a:lnTo>
                      <a:pt x="295" y="11"/>
                    </a:lnTo>
                    <a:lnTo>
                      <a:pt x="324" y="20"/>
                    </a:lnTo>
                    <a:lnTo>
                      <a:pt x="336" y="24"/>
                    </a:lnTo>
                    <a:lnTo>
                      <a:pt x="347" y="30"/>
                    </a:lnTo>
                    <a:lnTo>
                      <a:pt x="356" y="35"/>
                    </a:lnTo>
                    <a:lnTo>
                      <a:pt x="364" y="42"/>
                    </a:lnTo>
                    <a:lnTo>
                      <a:pt x="371" y="49"/>
                    </a:lnTo>
                    <a:lnTo>
                      <a:pt x="375" y="55"/>
                    </a:lnTo>
                    <a:lnTo>
                      <a:pt x="378" y="62"/>
                    </a:lnTo>
                    <a:lnTo>
                      <a:pt x="379" y="69"/>
                    </a:lnTo>
                    <a:lnTo>
                      <a:pt x="379" y="69"/>
                    </a:lnTo>
                    <a:lnTo>
                      <a:pt x="378" y="76"/>
                    </a:lnTo>
                    <a:lnTo>
                      <a:pt x="375" y="82"/>
                    </a:lnTo>
                    <a:lnTo>
                      <a:pt x="371" y="89"/>
                    </a:lnTo>
                    <a:lnTo>
                      <a:pt x="364" y="96"/>
                    </a:lnTo>
                    <a:lnTo>
                      <a:pt x="356" y="103"/>
                    </a:lnTo>
                    <a:lnTo>
                      <a:pt x="347" y="108"/>
                    </a:lnTo>
                    <a:lnTo>
                      <a:pt x="336" y="114"/>
                    </a:lnTo>
                    <a:lnTo>
                      <a:pt x="324" y="119"/>
                    </a:lnTo>
                    <a:lnTo>
                      <a:pt x="295" y="127"/>
                    </a:lnTo>
                    <a:lnTo>
                      <a:pt x="264" y="134"/>
                    </a:lnTo>
                    <a:lnTo>
                      <a:pt x="228" y="138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190" y="127"/>
                    </a:lnTo>
                    <a:lnTo>
                      <a:pt x="222" y="126"/>
                    </a:lnTo>
                    <a:lnTo>
                      <a:pt x="252" y="123"/>
                    </a:lnTo>
                    <a:lnTo>
                      <a:pt x="279" y="118"/>
                    </a:lnTo>
                    <a:lnTo>
                      <a:pt x="302" y="111"/>
                    </a:lnTo>
                    <a:lnTo>
                      <a:pt x="321" y="101"/>
                    </a:lnTo>
                    <a:lnTo>
                      <a:pt x="329" y="97"/>
                    </a:lnTo>
                    <a:lnTo>
                      <a:pt x="336" y="92"/>
                    </a:lnTo>
                    <a:lnTo>
                      <a:pt x="341" y="86"/>
                    </a:lnTo>
                    <a:lnTo>
                      <a:pt x="345" y="81"/>
                    </a:lnTo>
                    <a:lnTo>
                      <a:pt x="348" y="74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9"/>
                    </a:lnTo>
                    <a:lnTo>
                      <a:pt x="348" y="63"/>
                    </a:lnTo>
                    <a:lnTo>
                      <a:pt x="345" y="57"/>
                    </a:lnTo>
                    <a:lnTo>
                      <a:pt x="341" y="51"/>
                    </a:lnTo>
                    <a:lnTo>
                      <a:pt x="336" y="46"/>
                    </a:lnTo>
                    <a:lnTo>
                      <a:pt x="329" y="40"/>
                    </a:lnTo>
                    <a:lnTo>
                      <a:pt x="321" y="36"/>
                    </a:lnTo>
                    <a:lnTo>
                      <a:pt x="302" y="28"/>
                    </a:lnTo>
                    <a:lnTo>
                      <a:pt x="279" y="20"/>
                    </a:lnTo>
                    <a:lnTo>
                      <a:pt x="252" y="15"/>
                    </a:lnTo>
                    <a:lnTo>
                      <a:pt x="222" y="12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90" y="0"/>
                    </a:lnTo>
                    <a:close/>
                    <a:moveTo>
                      <a:pt x="0" y="69"/>
                    </a:moveTo>
                    <a:lnTo>
                      <a:pt x="0" y="69"/>
                    </a:lnTo>
                    <a:lnTo>
                      <a:pt x="1" y="62"/>
                    </a:lnTo>
                    <a:lnTo>
                      <a:pt x="4" y="55"/>
                    </a:lnTo>
                    <a:lnTo>
                      <a:pt x="8" y="49"/>
                    </a:lnTo>
                    <a:lnTo>
                      <a:pt x="15" y="42"/>
                    </a:lnTo>
                    <a:lnTo>
                      <a:pt x="23" y="36"/>
                    </a:lnTo>
                    <a:lnTo>
                      <a:pt x="33" y="30"/>
                    </a:lnTo>
                    <a:lnTo>
                      <a:pt x="43" y="24"/>
                    </a:lnTo>
                    <a:lnTo>
                      <a:pt x="56" y="20"/>
                    </a:lnTo>
                    <a:lnTo>
                      <a:pt x="84" y="11"/>
                    </a:lnTo>
                    <a:lnTo>
                      <a:pt x="117" y="5"/>
                    </a:lnTo>
                    <a:lnTo>
                      <a:pt x="152" y="1"/>
                    </a:lnTo>
                    <a:lnTo>
                      <a:pt x="190" y="0"/>
                    </a:lnTo>
                    <a:lnTo>
                      <a:pt x="190" y="11"/>
                    </a:lnTo>
                    <a:lnTo>
                      <a:pt x="190" y="11"/>
                    </a:lnTo>
                    <a:lnTo>
                      <a:pt x="157" y="12"/>
                    </a:lnTo>
                    <a:lnTo>
                      <a:pt x="127" y="15"/>
                    </a:lnTo>
                    <a:lnTo>
                      <a:pt x="102" y="20"/>
                    </a:lnTo>
                    <a:lnTo>
                      <a:pt x="77" y="28"/>
                    </a:lnTo>
                    <a:lnTo>
                      <a:pt x="58" y="36"/>
                    </a:lnTo>
                    <a:lnTo>
                      <a:pt x="50" y="40"/>
                    </a:lnTo>
                    <a:lnTo>
                      <a:pt x="43" y="46"/>
                    </a:lnTo>
                    <a:lnTo>
                      <a:pt x="38" y="51"/>
                    </a:lnTo>
                    <a:lnTo>
                      <a:pt x="34" y="57"/>
                    </a:lnTo>
                    <a:lnTo>
                      <a:pt x="31" y="63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74"/>
                    </a:lnTo>
                    <a:lnTo>
                      <a:pt x="34" y="81"/>
                    </a:lnTo>
                    <a:lnTo>
                      <a:pt x="38" y="86"/>
                    </a:lnTo>
                    <a:lnTo>
                      <a:pt x="43" y="92"/>
                    </a:lnTo>
                    <a:lnTo>
                      <a:pt x="50" y="97"/>
                    </a:lnTo>
                    <a:lnTo>
                      <a:pt x="58" y="101"/>
                    </a:lnTo>
                    <a:lnTo>
                      <a:pt x="77" y="111"/>
                    </a:lnTo>
                    <a:lnTo>
                      <a:pt x="102" y="118"/>
                    </a:lnTo>
                    <a:lnTo>
                      <a:pt x="127" y="123"/>
                    </a:lnTo>
                    <a:lnTo>
                      <a:pt x="157" y="126"/>
                    </a:lnTo>
                    <a:lnTo>
                      <a:pt x="190" y="127"/>
                    </a:lnTo>
                    <a:lnTo>
                      <a:pt x="190" y="139"/>
                    </a:lnTo>
                    <a:lnTo>
                      <a:pt x="190" y="139"/>
                    </a:lnTo>
                    <a:lnTo>
                      <a:pt x="152" y="138"/>
                    </a:lnTo>
                    <a:lnTo>
                      <a:pt x="117" y="134"/>
                    </a:lnTo>
                    <a:lnTo>
                      <a:pt x="84" y="127"/>
                    </a:lnTo>
                    <a:lnTo>
                      <a:pt x="56" y="119"/>
                    </a:lnTo>
                    <a:lnTo>
                      <a:pt x="43" y="114"/>
                    </a:lnTo>
                    <a:lnTo>
                      <a:pt x="33" y="108"/>
                    </a:lnTo>
                    <a:lnTo>
                      <a:pt x="23" y="103"/>
                    </a:lnTo>
                    <a:lnTo>
                      <a:pt x="15" y="96"/>
                    </a:lnTo>
                    <a:lnTo>
                      <a:pt x="8" y="89"/>
                    </a:lnTo>
                    <a:lnTo>
                      <a:pt x="4" y="82"/>
                    </a:lnTo>
                    <a:lnTo>
                      <a:pt x="1" y="76"/>
                    </a:lnTo>
                    <a:lnTo>
                      <a:pt x="0" y="69"/>
                    </a:lnTo>
                    <a:lnTo>
                      <a:pt x="0" y="6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7" name="Freeform 123"/>
              <p:cNvSpPr>
                <a:spLocks noEditPoints="1"/>
              </p:cNvSpPr>
              <p:nvPr/>
            </p:nvSpPr>
            <p:spPr bwMode="auto">
              <a:xfrm>
                <a:off x="5603149" y="2264044"/>
                <a:ext cx="350801" cy="337236"/>
              </a:xfrm>
              <a:custGeom>
                <a:avLst/>
                <a:gdLst>
                  <a:gd name="T0" fmla="*/ 142 w 284"/>
                  <a:gd name="T1" fmla="*/ 50 h 285"/>
                  <a:gd name="T2" fmla="*/ 190 w 284"/>
                  <a:gd name="T3" fmla="*/ 93 h 285"/>
                  <a:gd name="T4" fmla="*/ 218 w 284"/>
                  <a:gd name="T5" fmla="*/ 120 h 285"/>
                  <a:gd name="T6" fmla="*/ 258 w 284"/>
                  <a:gd name="T7" fmla="*/ 176 h 285"/>
                  <a:gd name="T8" fmla="*/ 277 w 284"/>
                  <a:gd name="T9" fmla="*/ 214 h 285"/>
                  <a:gd name="T10" fmla="*/ 283 w 284"/>
                  <a:gd name="T11" fmla="*/ 237 h 285"/>
                  <a:gd name="T12" fmla="*/ 284 w 284"/>
                  <a:gd name="T13" fmla="*/ 256 h 285"/>
                  <a:gd name="T14" fmla="*/ 280 w 284"/>
                  <a:gd name="T15" fmla="*/ 271 h 285"/>
                  <a:gd name="T16" fmla="*/ 276 w 284"/>
                  <a:gd name="T17" fmla="*/ 276 h 285"/>
                  <a:gd name="T18" fmla="*/ 266 w 284"/>
                  <a:gd name="T19" fmla="*/ 283 h 285"/>
                  <a:gd name="T20" fmla="*/ 254 w 284"/>
                  <a:gd name="T21" fmla="*/ 285 h 285"/>
                  <a:gd name="T22" fmla="*/ 223 w 284"/>
                  <a:gd name="T23" fmla="*/ 280 h 285"/>
                  <a:gd name="T24" fmla="*/ 184 w 284"/>
                  <a:gd name="T25" fmla="*/ 26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77 w 284"/>
                  <a:gd name="T31" fmla="*/ 243 h 285"/>
                  <a:gd name="T32" fmla="*/ 209 w 284"/>
                  <a:gd name="T33" fmla="*/ 257 h 285"/>
                  <a:gd name="T34" fmla="*/ 235 w 284"/>
                  <a:gd name="T35" fmla="*/ 261 h 285"/>
                  <a:gd name="T36" fmla="*/ 246 w 284"/>
                  <a:gd name="T37" fmla="*/ 260 h 285"/>
                  <a:gd name="T38" fmla="*/ 254 w 284"/>
                  <a:gd name="T39" fmla="*/ 254 h 285"/>
                  <a:gd name="T40" fmla="*/ 254 w 284"/>
                  <a:gd name="T41" fmla="*/ 254 h 285"/>
                  <a:gd name="T42" fmla="*/ 260 w 284"/>
                  <a:gd name="T43" fmla="*/ 243 h 285"/>
                  <a:gd name="T44" fmla="*/ 261 w 284"/>
                  <a:gd name="T45" fmla="*/ 230 h 285"/>
                  <a:gd name="T46" fmla="*/ 258 w 284"/>
                  <a:gd name="T47" fmla="*/ 212 h 285"/>
                  <a:gd name="T48" fmla="*/ 239 w 284"/>
                  <a:gd name="T49" fmla="*/ 170 h 285"/>
                  <a:gd name="T50" fmla="*/ 205 w 284"/>
                  <a:gd name="T51" fmla="*/ 124 h 285"/>
                  <a:gd name="T52" fmla="*/ 184 w 284"/>
                  <a:gd name="T53" fmla="*/ 101 h 285"/>
                  <a:gd name="T54" fmla="*/ 142 w 284"/>
                  <a:gd name="T55" fmla="*/ 65 h 285"/>
                  <a:gd name="T56" fmla="*/ 8 w 284"/>
                  <a:gd name="T57" fmla="*/ 8 h 285"/>
                  <a:gd name="T58" fmla="*/ 12 w 284"/>
                  <a:gd name="T59" fmla="*/ 5 h 285"/>
                  <a:gd name="T60" fmla="*/ 23 w 284"/>
                  <a:gd name="T61" fmla="*/ 0 h 285"/>
                  <a:gd name="T62" fmla="*/ 44 w 284"/>
                  <a:gd name="T63" fmla="*/ 0 h 285"/>
                  <a:gd name="T64" fmla="*/ 79 w 284"/>
                  <a:gd name="T65" fmla="*/ 11 h 285"/>
                  <a:gd name="T66" fmla="*/ 120 w 284"/>
                  <a:gd name="T67" fmla="*/ 34 h 285"/>
                  <a:gd name="T68" fmla="*/ 142 w 284"/>
                  <a:gd name="T69" fmla="*/ 65 h 285"/>
                  <a:gd name="T70" fmla="*/ 124 w 284"/>
                  <a:gd name="T71" fmla="*/ 51 h 285"/>
                  <a:gd name="T72" fmla="*/ 89 w 284"/>
                  <a:gd name="T73" fmla="*/ 32 h 285"/>
                  <a:gd name="T74" fmla="*/ 60 w 284"/>
                  <a:gd name="T75" fmla="*/ 23 h 285"/>
                  <a:gd name="T76" fmla="*/ 43 w 284"/>
                  <a:gd name="T77" fmla="*/ 23 h 285"/>
                  <a:gd name="T78" fmla="*/ 33 w 284"/>
                  <a:gd name="T79" fmla="*/ 27 h 285"/>
                  <a:gd name="T80" fmla="*/ 29 w 284"/>
                  <a:gd name="T81" fmla="*/ 29 h 285"/>
                  <a:gd name="T82" fmla="*/ 24 w 284"/>
                  <a:gd name="T83" fmla="*/ 40 h 285"/>
                  <a:gd name="T84" fmla="*/ 23 w 284"/>
                  <a:gd name="T85" fmla="*/ 55 h 285"/>
                  <a:gd name="T86" fmla="*/ 25 w 284"/>
                  <a:gd name="T87" fmla="*/ 71 h 285"/>
                  <a:gd name="T88" fmla="*/ 44 w 284"/>
                  <a:gd name="T89" fmla="*/ 113 h 285"/>
                  <a:gd name="T90" fmla="*/ 78 w 284"/>
                  <a:gd name="T91" fmla="*/ 159 h 285"/>
                  <a:gd name="T92" fmla="*/ 100 w 284"/>
                  <a:gd name="T93" fmla="*/ 184 h 285"/>
                  <a:gd name="T94" fmla="*/ 142 w 284"/>
                  <a:gd name="T95" fmla="*/ 219 h 285"/>
                  <a:gd name="T96" fmla="*/ 142 w 284"/>
                  <a:gd name="T97" fmla="*/ 235 h 285"/>
                  <a:gd name="T98" fmla="*/ 93 w 284"/>
                  <a:gd name="T99" fmla="*/ 192 h 285"/>
                  <a:gd name="T100" fmla="*/ 66 w 284"/>
                  <a:gd name="T101" fmla="*/ 164 h 285"/>
                  <a:gd name="T102" fmla="*/ 25 w 284"/>
                  <a:gd name="T103" fmla="*/ 108 h 285"/>
                  <a:gd name="T104" fmla="*/ 6 w 284"/>
                  <a:gd name="T105" fmla="*/ 70 h 285"/>
                  <a:gd name="T106" fmla="*/ 1 w 284"/>
                  <a:gd name="T107" fmla="*/ 47 h 285"/>
                  <a:gd name="T108" fmla="*/ 0 w 284"/>
                  <a:gd name="T109" fmla="*/ 28 h 285"/>
                  <a:gd name="T110" fmla="*/ 4 w 284"/>
                  <a:gd name="T111" fmla="*/ 13 h 285"/>
                  <a:gd name="T112" fmla="*/ 8 w 284"/>
                  <a:gd name="T113" fmla="*/ 8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6" y="70"/>
                    </a:lnTo>
                    <a:lnTo>
                      <a:pt x="190" y="93"/>
                    </a:lnTo>
                    <a:lnTo>
                      <a:pt x="190" y="93"/>
                    </a:lnTo>
                    <a:lnTo>
                      <a:pt x="218" y="120"/>
                    </a:lnTo>
                    <a:lnTo>
                      <a:pt x="239" y="149"/>
                    </a:lnTo>
                    <a:lnTo>
                      <a:pt x="258" y="176"/>
                    </a:lnTo>
                    <a:lnTo>
                      <a:pt x="272" y="201"/>
                    </a:lnTo>
                    <a:lnTo>
                      <a:pt x="277" y="214"/>
                    </a:lnTo>
                    <a:lnTo>
                      <a:pt x="280" y="226"/>
                    </a:lnTo>
                    <a:lnTo>
                      <a:pt x="283" y="237"/>
                    </a:lnTo>
                    <a:lnTo>
                      <a:pt x="284" y="246"/>
                    </a:lnTo>
                    <a:lnTo>
                      <a:pt x="284" y="256"/>
                    </a:lnTo>
                    <a:lnTo>
                      <a:pt x="283" y="264"/>
                    </a:lnTo>
                    <a:lnTo>
                      <a:pt x="280" y="271"/>
                    </a:lnTo>
                    <a:lnTo>
                      <a:pt x="276" y="276"/>
                    </a:lnTo>
                    <a:lnTo>
                      <a:pt x="276" y="276"/>
                    </a:lnTo>
                    <a:lnTo>
                      <a:pt x="272" y="280"/>
                    </a:lnTo>
                    <a:lnTo>
                      <a:pt x="266" y="283"/>
                    </a:lnTo>
                    <a:lnTo>
                      <a:pt x="261" y="284"/>
                    </a:lnTo>
                    <a:lnTo>
                      <a:pt x="254" y="285"/>
                    </a:lnTo>
                    <a:lnTo>
                      <a:pt x="239" y="284"/>
                    </a:lnTo>
                    <a:lnTo>
                      <a:pt x="223" y="280"/>
                    </a:lnTo>
                    <a:lnTo>
                      <a:pt x="204" y="273"/>
                    </a:lnTo>
                    <a:lnTo>
                      <a:pt x="184" y="262"/>
                    </a:lnTo>
                    <a:lnTo>
                      <a:pt x="163" y="250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59" y="233"/>
                    </a:lnTo>
                    <a:lnTo>
                      <a:pt x="177" y="243"/>
                    </a:lnTo>
                    <a:lnTo>
                      <a:pt x="195" y="252"/>
                    </a:lnTo>
                    <a:lnTo>
                      <a:pt x="209" y="257"/>
                    </a:lnTo>
                    <a:lnTo>
                      <a:pt x="223" y="261"/>
                    </a:lnTo>
                    <a:lnTo>
                      <a:pt x="235" y="261"/>
                    </a:lnTo>
                    <a:lnTo>
                      <a:pt x="241" y="261"/>
                    </a:lnTo>
                    <a:lnTo>
                      <a:pt x="246" y="260"/>
                    </a:lnTo>
                    <a:lnTo>
                      <a:pt x="250" y="257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4" y="254"/>
                    </a:lnTo>
                    <a:lnTo>
                      <a:pt x="258" y="249"/>
                    </a:lnTo>
                    <a:lnTo>
                      <a:pt x="260" y="243"/>
                    </a:lnTo>
                    <a:lnTo>
                      <a:pt x="261" y="237"/>
                    </a:lnTo>
                    <a:lnTo>
                      <a:pt x="261" y="230"/>
                    </a:lnTo>
                    <a:lnTo>
                      <a:pt x="260" y="220"/>
                    </a:lnTo>
                    <a:lnTo>
                      <a:pt x="258" y="212"/>
                    </a:lnTo>
                    <a:lnTo>
                      <a:pt x="250" y="192"/>
                    </a:lnTo>
                    <a:lnTo>
                      <a:pt x="239" y="170"/>
                    </a:lnTo>
                    <a:lnTo>
                      <a:pt x="223" y="147"/>
                    </a:lnTo>
                    <a:lnTo>
                      <a:pt x="205" y="124"/>
                    </a:lnTo>
                    <a:lnTo>
                      <a:pt x="184" y="101"/>
                    </a:lnTo>
                    <a:lnTo>
                      <a:pt x="184" y="101"/>
                    </a:lnTo>
                    <a:lnTo>
                      <a:pt x="162" y="8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8"/>
                    </a:moveTo>
                    <a:lnTo>
                      <a:pt x="8" y="8"/>
                    </a:lnTo>
                    <a:lnTo>
                      <a:pt x="12" y="5"/>
                    </a:lnTo>
                    <a:lnTo>
                      <a:pt x="17" y="2"/>
                    </a:lnTo>
                    <a:lnTo>
                      <a:pt x="23" y="0"/>
                    </a:lnTo>
                    <a:lnTo>
                      <a:pt x="29" y="0"/>
                    </a:lnTo>
                    <a:lnTo>
                      <a:pt x="44" y="0"/>
                    </a:lnTo>
                    <a:lnTo>
                      <a:pt x="60" y="4"/>
                    </a:lnTo>
                    <a:lnTo>
                      <a:pt x="79" y="11"/>
                    </a:lnTo>
                    <a:lnTo>
                      <a:pt x="100" y="21"/>
                    </a:lnTo>
                    <a:lnTo>
                      <a:pt x="120" y="34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4" y="51"/>
                    </a:lnTo>
                    <a:lnTo>
                      <a:pt x="107" y="40"/>
                    </a:lnTo>
                    <a:lnTo>
                      <a:pt x="89" y="32"/>
                    </a:lnTo>
                    <a:lnTo>
                      <a:pt x="74" y="27"/>
                    </a:lnTo>
                    <a:lnTo>
                      <a:pt x="60" y="23"/>
                    </a:lnTo>
                    <a:lnTo>
                      <a:pt x="48" y="23"/>
                    </a:lnTo>
                    <a:lnTo>
                      <a:pt x="43" y="23"/>
                    </a:lnTo>
                    <a:lnTo>
                      <a:pt x="37" y="24"/>
                    </a:lnTo>
                    <a:lnTo>
                      <a:pt x="33" y="27"/>
                    </a:lnTo>
                    <a:lnTo>
                      <a:pt x="29" y="29"/>
                    </a:lnTo>
                    <a:lnTo>
                      <a:pt x="29" y="29"/>
                    </a:lnTo>
                    <a:lnTo>
                      <a:pt x="25" y="35"/>
                    </a:lnTo>
                    <a:lnTo>
                      <a:pt x="24" y="40"/>
                    </a:lnTo>
                    <a:lnTo>
                      <a:pt x="23" y="47"/>
                    </a:lnTo>
                    <a:lnTo>
                      <a:pt x="23" y="55"/>
                    </a:lnTo>
                    <a:lnTo>
                      <a:pt x="24" y="63"/>
                    </a:lnTo>
                    <a:lnTo>
                      <a:pt x="25" y="71"/>
                    </a:lnTo>
                    <a:lnTo>
                      <a:pt x="33" y="92"/>
                    </a:lnTo>
                    <a:lnTo>
                      <a:pt x="44" y="113"/>
                    </a:lnTo>
                    <a:lnTo>
                      <a:pt x="60" y="136"/>
                    </a:lnTo>
                    <a:lnTo>
                      <a:pt x="78" y="159"/>
                    </a:lnTo>
                    <a:lnTo>
                      <a:pt x="100" y="184"/>
                    </a:lnTo>
                    <a:lnTo>
                      <a:pt x="100" y="184"/>
                    </a:lnTo>
                    <a:lnTo>
                      <a:pt x="121" y="20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17" y="215"/>
                    </a:lnTo>
                    <a:lnTo>
                      <a:pt x="93" y="192"/>
                    </a:lnTo>
                    <a:lnTo>
                      <a:pt x="93" y="192"/>
                    </a:lnTo>
                    <a:lnTo>
                      <a:pt x="66" y="164"/>
                    </a:lnTo>
                    <a:lnTo>
                      <a:pt x="44" y="135"/>
                    </a:lnTo>
                    <a:lnTo>
                      <a:pt x="25" y="108"/>
                    </a:lnTo>
                    <a:lnTo>
                      <a:pt x="12" y="82"/>
                    </a:lnTo>
                    <a:lnTo>
                      <a:pt x="6" y="70"/>
                    </a:lnTo>
                    <a:lnTo>
                      <a:pt x="4" y="58"/>
                    </a:lnTo>
                    <a:lnTo>
                      <a:pt x="1" y="47"/>
                    </a:lnTo>
                    <a:lnTo>
                      <a:pt x="0" y="38"/>
                    </a:lnTo>
                    <a:lnTo>
                      <a:pt x="0" y="28"/>
                    </a:lnTo>
                    <a:lnTo>
                      <a:pt x="1" y="20"/>
                    </a:lnTo>
                    <a:lnTo>
                      <a:pt x="4" y="13"/>
                    </a:lnTo>
                    <a:lnTo>
                      <a:pt x="8" y="8"/>
                    </a:lnTo>
                    <a:lnTo>
                      <a:pt x="8" y="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8" name="Freeform 124"/>
              <p:cNvSpPr>
                <a:spLocks noEditPoints="1"/>
              </p:cNvSpPr>
              <p:nvPr/>
            </p:nvSpPr>
            <p:spPr bwMode="auto">
              <a:xfrm>
                <a:off x="5603149" y="2264044"/>
                <a:ext cx="350801" cy="337236"/>
              </a:xfrm>
              <a:custGeom>
                <a:avLst/>
                <a:gdLst>
                  <a:gd name="T0" fmla="*/ 142 w 284"/>
                  <a:gd name="T1" fmla="*/ 50 h 285"/>
                  <a:gd name="T2" fmla="*/ 184 w 284"/>
                  <a:gd name="T3" fmla="*/ 21 h 285"/>
                  <a:gd name="T4" fmla="*/ 223 w 284"/>
                  <a:gd name="T5" fmla="*/ 4 h 285"/>
                  <a:gd name="T6" fmla="*/ 254 w 284"/>
                  <a:gd name="T7" fmla="*/ 0 h 285"/>
                  <a:gd name="T8" fmla="*/ 266 w 284"/>
                  <a:gd name="T9" fmla="*/ 2 h 285"/>
                  <a:gd name="T10" fmla="*/ 276 w 284"/>
                  <a:gd name="T11" fmla="*/ 8 h 285"/>
                  <a:gd name="T12" fmla="*/ 280 w 284"/>
                  <a:gd name="T13" fmla="*/ 13 h 285"/>
                  <a:gd name="T14" fmla="*/ 284 w 284"/>
                  <a:gd name="T15" fmla="*/ 28 h 285"/>
                  <a:gd name="T16" fmla="*/ 283 w 284"/>
                  <a:gd name="T17" fmla="*/ 47 h 285"/>
                  <a:gd name="T18" fmla="*/ 277 w 284"/>
                  <a:gd name="T19" fmla="*/ 70 h 285"/>
                  <a:gd name="T20" fmla="*/ 258 w 284"/>
                  <a:gd name="T21" fmla="*/ 108 h 285"/>
                  <a:gd name="T22" fmla="*/ 218 w 284"/>
                  <a:gd name="T23" fmla="*/ 164 h 285"/>
                  <a:gd name="T24" fmla="*/ 190 w 284"/>
                  <a:gd name="T25" fmla="*/ 192 h 285"/>
                  <a:gd name="T26" fmla="*/ 142 w 284"/>
                  <a:gd name="T27" fmla="*/ 235 h 285"/>
                  <a:gd name="T28" fmla="*/ 142 w 284"/>
                  <a:gd name="T29" fmla="*/ 219 h 285"/>
                  <a:gd name="T30" fmla="*/ 184 w 284"/>
                  <a:gd name="T31" fmla="*/ 184 h 285"/>
                  <a:gd name="T32" fmla="*/ 205 w 284"/>
                  <a:gd name="T33" fmla="*/ 159 h 285"/>
                  <a:gd name="T34" fmla="*/ 239 w 284"/>
                  <a:gd name="T35" fmla="*/ 113 h 285"/>
                  <a:gd name="T36" fmla="*/ 258 w 284"/>
                  <a:gd name="T37" fmla="*/ 71 h 285"/>
                  <a:gd name="T38" fmla="*/ 261 w 284"/>
                  <a:gd name="T39" fmla="*/ 55 h 285"/>
                  <a:gd name="T40" fmla="*/ 260 w 284"/>
                  <a:gd name="T41" fmla="*/ 40 h 285"/>
                  <a:gd name="T42" fmla="*/ 254 w 284"/>
                  <a:gd name="T43" fmla="*/ 29 h 285"/>
                  <a:gd name="T44" fmla="*/ 254 w 284"/>
                  <a:gd name="T45" fmla="*/ 29 h 285"/>
                  <a:gd name="T46" fmla="*/ 246 w 284"/>
                  <a:gd name="T47" fmla="*/ 24 h 285"/>
                  <a:gd name="T48" fmla="*/ 235 w 284"/>
                  <a:gd name="T49" fmla="*/ 23 h 285"/>
                  <a:gd name="T50" fmla="*/ 209 w 284"/>
                  <a:gd name="T51" fmla="*/ 27 h 285"/>
                  <a:gd name="T52" fmla="*/ 177 w 284"/>
                  <a:gd name="T53" fmla="*/ 40 h 285"/>
                  <a:gd name="T54" fmla="*/ 142 w 284"/>
                  <a:gd name="T55" fmla="*/ 65 h 285"/>
                  <a:gd name="T56" fmla="*/ 8 w 284"/>
                  <a:gd name="T57" fmla="*/ 276 h 285"/>
                  <a:gd name="T58" fmla="*/ 4 w 284"/>
                  <a:gd name="T59" fmla="*/ 271 h 285"/>
                  <a:gd name="T60" fmla="*/ 0 w 284"/>
                  <a:gd name="T61" fmla="*/ 256 h 285"/>
                  <a:gd name="T62" fmla="*/ 1 w 284"/>
                  <a:gd name="T63" fmla="*/ 237 h 285"/>
                  <a:gd name="T64" fmla="*/ 6 w 284"/>
                  <a:gd name="T65" fmla="*/ 214 h 285"/>
                  <a:gd name="T66" fmla="*/ 25 w 284"/>
                  <a:gd name="T67" fmla="*/ 176 h 285"/>
                  <a:gd name="T68" fmla="*/ 66 w 284"/>
                  <a:gd name="T69" fmla="*/ 120 h 285"/>
                  <a:gd name="T70" fmla="*/ 93 w 284"/>
                  <a:gd name="T71" fmla="*/ 93 h 285"/>
                  <a:gd name="T72" fmla="*/ 142 w 284"/>
                  <a:gd name="T73" fmla="*/ 50 h 285"/>
                  <a:gd name="T74" fmla="*/ 142 w 284"/>
                  <a:gd name="T75" fmla="*/ 65 h 285"/>
                  <a:gd name="T76" fmla="*/ 100 w 284"/>
                  <a:gd name="T77" fmla="*/ 101 h 285"/>
                  <a:gd name="T78" fmla="*/ 78 w 284"/>
                  <a:gd name="T79" fmla="*/ 124 h 285"/>
                  <a:gd name="T80" fmla="*/ 44 w 284"/>
                  <a:gd name="T81" fmla="*/ 170 h 285"/>
                  <a:gd name="T82" fmla="*/ 25 w 284"/>
                  <a:gd name="T83" fmla="*/ 212 h 285"/>
                  <a:gd name="T84" fmla="*/ 23 w 284"/>
                  <a:gd name="T85" fmla="*/ 230 h 285"/>
                  <a:gd name="T86" fmla="*/ 24 w 284"/>
                  <a:gd name="T87" fmla="*/ 243 h 285"/>
                  <a:gd name="T88" fmla="*/ 29 w 284"/>
                  <a:gd name="T89" fmla="*/ 254 h 285"/>
                  <a:gd name="T90" fmla="*/ 33 w 284"/>
                  <a:gd name="T91" fmla="*/ 257 h 285"/>
                  <a:gd name="T92" fmla="*/ 43 w 284"/>
                  <a:gd name="T93" fmla="*/ 261 h 285"/>
                  <a:gd name="T94" fmla="*/ 60 w 284"/>
                  <a:gd name="T95" fmla="*/ 261 h 285"/>
                  <a:gd name="T96" fmla="*/ 89 w 284"/>
                  <a:gd name="T97" fmla="*/ 252 h 285"/>
                  <a:gd name="T98" fmla="*/ 124 w 284"/>
                  <a:gd name="T99" fmla="*/ 233 h 285"/>
                  <a:gd name="T100" fmla="*/ 142 w 284"/>
                  <a:gd name="T101" fmla="*/ 235 h 285"/>
                  <a:gd name="T102" fmla="*/ 120 w 284"/>
                  <a:gd name="T103" fmla="*/ 250 h 285"/>
                  <a:gd name="T104" fmla="*/ 79 w 284"/>
                  <a:gd name="T105" fmla="*/ 273 h 285"/>
                  <a:gd name="T106" fmla="*/ 44 w 284"/>
                  <a:gd name="T107" fmla="*/ 284 h 285"/>
                  <a:gd name="T108" fmla="*/ 23 w 284"/>
                  <a:gd name="T109" fmla="*/ 284 h 285"/>
                  <a:gd name="T110" fmla="*/ 12 w 284"/>
                  <a:gd name="T111" fmla="*/ 280 h 285"/>
                  <a:gd name="T112" fmla="*/ 8 w 284"/>
                  <a:gd name="T113" fmla="*/ 276 h 2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284" h="285">
                    <a:moveTo>
                      <a:pt x="142" y="50"/>
                    </a:moveTo>
                    <a:lnTo>
                      <a:pt x="142" y="50"/>
                    </a:lnTo>
                    <a:lnTo>
                      <a:pt x="163" y="34"/>
                    </a:lnTo>
                    <a:lnTo>
                      <a:pt x="184" y="21"/>
                    </a:lnTo>
                    <a:lnTo>
                      <a:pt x="204" y="11"/>
                    </a:lnTo>
                    <a:lnTo>
                      <a:pt x="223" y="4"/>
                    </a:lnTo>
                    <a:lnTo>
                      <a:pt x="239" y="0"/>
                    </a:lnTo>
                    <a:lnTo>
                      <a:pt x="254" y="0"/>
                    </a:lnTo>
                    <a:lnTo>
                      <a:pt x="261" y="0"/>
                    </a:lnTo>
                    <a:lnTo>
                      <a:pt x="266" y="2"/>
                    </a:lnTo>
                    <a:lnTo>
                      <a:pt x="272" y="4"/>
                    </a:lnTo>
                    <a:lnTo>
                      <a:pt x="276" y="8"/>
                    </a:lnTo>
                    <a:lnTo>
                      <a:pt x="276" y="8"/>
                    </a:lnTo>
                    <a:lnTo>
                      <a:pt x="280" y="13"/>
                    </a:lnTo>
                    <a:lnTo>
                      <a:pt x="283" y="20"/>
                    </a:lnTo>
                    <a:lnTo>
                      <a:pt x="284" y="28"/>
                    </a:lnTo>
                    <a:lnTo>
                      <a:pt x="284" y="38"/>
                    </a:lnTo>
                    <a:lnTo>
                      <a:pt x="283" y="47"/>
                    </a:lnTo>
                    <a:lnTo>
                      <a:pt x="280" y="58"/>
                    </a:lnTo>
                    <a:lnTo>
                      <a:pt x="277" y="70"/>
                    </a:lnTo>
                    <a:lnTo>
                      <a:pt x="272" y="82"/>
                    </a:lnTo>
                    <a:lnTo>
                      <a:pt x="258" y="108"/>
                    </a:lnTo>
                    <a:lnTo>
                      <a:pt x="239" y="135"/>
                    </a:lnTo>
                    <a:lnTo>
                      <a:pt x="218" y="164"/>
                    </a:lnTo>
                    <a:lnTo>
                      <a:pt x="190" y="192"/>
                    </a:lnTo>
                    <a:lnTo>
                      <a:pt x="190" y="192"/>
                    </a:lnTo>
                    <a:lnTo>
                      <a:pt x="166" y="215"/>
                    </a:lnTo>
                    <a:lnTo>
                      <a:pt x="142" y="235"/>
                    </a:lnTo>
                    <a:lnTo>
                      <a:pt x="142" y="219"/>
                    </a:lnTo>
                    <a:lnTo>
                      <a:pt x="142" y="219"/>
                    </a:lnTo>
                    <a:lnTo>
                      <a:pt x="162" y="203"/>
                    </a:lnTo>
                    <a:lnTo>
                      <a:pt x="184" y="184"/>
                    </a:lnTo>
                    <a:lnTo>
                      <a:pt x="184" y="184"/>
                    </a:lnTo>
                    <a:lnTo>
                      <a:pt x="205" y="159"/>
                    </a:lnTo>
                    <a:lnTo>
                      <a:pt x="223" y="136"/>
                    </a:lnTo>
                    <a:lnTo>
                      <a:pt x="239" y="113"/>
                    </a:lnTo>
                    <a:lnTo>
                      <a:pt x="250" y="92"/>
                    </a:lnTo>
                    <a:lnTo>
                      <a:pt x="258" y="71"/>
                    </a:lnTo>
                    <a:lnTo>
                      <a:pt x="260" y="63"/>
                    </a:lnTo>
                    <a:lnTo>
                      <a:pt x="261" y="55"/>
                    </a:lnTo>
                    <a:lnTo>
                      <a:pt x="261" y="47"/>
                    </a:lnTo>
                    <a:lnTo>
                      <a:pt x="260" y="40"/>
                    </a:lnTo>
                    <a:lnTo>
                      <a:pt x="258" y="35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4" y="29"/>
                    </a:lnTo>
                    <a:lnTo>
                      <a:pt x="250" y="27"/>
                    </a:lnTo>
                    <a:lnTo>
                      <a:pt x="246" y="24"/>
                    </a:lnTo>
                    <a:lnTo>
                      <a:pt x="241" y="23"/>
                    </a:lnTo>
                    <a:lnTo>
                      <a:pt x="235" y="23"/>
                    </a:lnTo>
                    <a:lnTo>
                      <a:pt x="223" y="23"/>
                    </a:lnTo>
                    <a:lnTo>
                      <a:pt x="209" y="27"/>
                    </a:lnTo>
                    <a:lnTo>
                      <a:pt x="195" y="32"/>
                    </a:lnTo>
                    <a:lnTo>
                      <a:pt x="177" y="40"/>
                    </a:lnTo>
                    <a:lnTo>
                      <a:pt x="159" y="51"/>
                    </a:lnTo>
                    <a:lnTo>
                      <a:pt x="142" y="65"/>
                    </a:lnTo>
                    <a:lnTo>
                      <a:pt x="142" y="50"/>
                    </a:lnTo>
                    <a:close/>
                    <a:moveTo>
                      <a:pt x="8" y="276"/>
                    </a:moveTo>
                    <a:lnTo>
                      <a:pt x="8" y="276"/>
                    </a:lnTo>
                    <a:lnTo>
                      <a:pt x="4" y="271"/>
                    </a:lnTo>
                    <a:lnTo>
                      <a:pt x="1" y="264"/>
                    </a:lnTo>
                    <a:lnTo>
                      <a:pt x="0" y="256"/>
                    </a:lnTo>
                    <a:lnTo>
                      <a:pt x="0" y="246"/>
                    </a:lnTo>
                    <a:lnTo>
                      <a:pt x="1" y="237"/>
                    </a:lnTo>
                    <a:lnTo>
                      <a:pt x="4" y="226"/>
                    </a:lnTo>
                    <a:lnTo>
                      <a:pt x="6" y="214"/>
                    </a:lnTo>
                    <a:lnTo>
                      <a:pt x="12" y="201"/>
                    </a:lnTo>
                    <a:lnTo>
                      <a:pt x="25" y="176"/>
                    </a:lnTo>
                    <a:lnTo>
                      <a:pt x="44" y="149"/>
                    </a:lnTo>
                    <a:lnTo>
                      <a:pt x="66" y="120"/>
                    </a:lnTo>
                    <a:lnTo>
                      <a:pt x="93" y="93"/>
                    </a:lnTo>
                    <a:lnTo>
                      <a:pt x="93" y="93"/>
                    </a:lnTo>
                    <a:lnTo>
                      <a:pt x="117" y="70"/>
                    </a:lnTo>
                    <a:lnTo>
                      <a:pt x="142" y="50"/>
                    </a:lnTo>
                    <a:lnTo>
                      <a:pt x="142" y="65"/>
                    </a:lnTo>
                    <a:lnTo>
                      <a:pt x="142" y="65"/>
                    </a:lnTo>
                    <a:lnTo>
                      <a:pt x="121" y="81"/>
                    </a:lnTo>
                    <a:lnTo>
                      <a:pt x="100" y="101"/>
                    </a:lnTo>
                    <a:lnTo>
                      <a:pt x="100" y="101"/>
                    </a:lnTo>
                    <a:lnTo>
                      <a:pt x="78" y="124"/>
                    </a:lnTo>
                    <a:lnTo>
                      <a:pt x="60" y="147"/>
                    </a:lnTo>
                    <a:lnTo>
                      <a:pt x="44" y="170"/>
                    </a:lnTo>
                    <a:lnTo>
                      <a:pt x="33" y="192"/>
                    </a:lnTo>
                    <a:lnTo>
                      <a:pt x="25" y="212"/>
                    </a:lnTo>
                    <a:lnTo>
                      <a:pt x="24" y="220"/>
                    </a:lnTo>
                    <a:lnTo>
                      <a:pt x="23" y="230"/>
                    </a:lnTo>
                    <a:lnTo>
                      <a:pt x="23" y="237"/>
                    </a:lnTo>
                    <a:lnTo>
                      <a:pt x="24" y="243"/>
                    </a:lnTo>
                    <a:lnTo>
                      <a:pt x="25" y="249"/>
                    </a:lnTo>
                    <a:lnTo>
                      <a:pt x="29" y="254"/>
                    </a:lnTo>
                    <a:lnTo>
                      <a:pt x="29" y="254"/>
                    </a:lnTo>
                    <a:lnTo>
                      <a:pt x="33" y="257"/>
                    </a:lnTo>
                    <a:lnTo>
                      <a:pt x="37" y="260"/>
                    </a:lnTo>
                    <a:lnTo>
                      <a:pt x="43" y="261"/>
                    </a:lnTo>
                    <a:lnTo>
                      <a:pt x="48" y="261"/>
                    </a:lnTo>
                    <a:lnTo>
                      <a:pt x="60" y="261"/>
                    </a:lnTo>
                    <a:lnTo>
                      <a:pt x="74" y="257"/>
                    </a:lnTo>
                    <a:lnTo>
                      <a:pt x="89" y="252"/>
                    </a:lnTo>
                    <a:lnTo>
                      <a:pt x="107" y="243"/>
                    </a:lnTo>
                    <a:lnTo>
                      <a:pt x="124" y="233"/>
                    </a:lnTo>
                    <a:lnTo>
                      <a:pt x="142" y="219"/>
                    </a:lnTo>
                    <a:lnTo>
                      <a:pt x="142" y="235"/>
                    </a:lnTo>
                    <a:lnTo>
                      <a:pt x="142" y="235"/>
                    </a:lnTo>
                    <a:lnTo>
                      <a:pt x="120" y="250"/>
                    </a:lnTo>
                    <a:lnTo>
                      <a:pt x="100" y="262"/>
                    </a:lnTo>
                    <a:lnTo>
                      <a:pt x="79" y="273"/>
                    </a:lnTo>
                    <a:lnTo>
                      <a:pt x="60" y="280"/>
                    </a:lnTo>
                    <a:lnTo>
                      <a:pt x="44" y="284"/>
                    </a:lnTo>
                    <a:lnTo>
                      <a:pt x="29" y="285"/>
                    </a:lnTo>
                    <a:lnTo>
                      <a:pt x="23" y="284"/>
                    </a:lnTo>
                    <a:lnTo>
                      <a:pt x="17" y="283"/>
                    </a:lnTo>
                    <a:lnTo>
                      <a:pt x="12" y="280"/>
                    </a:lnTo>
                    <a:lnTo>
                      <a:pt x="8" y="276"/>
                    </a:lnTo>
                    <a:lnTo>
                      <a:pt x="8" y="27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59" name="Freeform 125"/>
              <p:cNvSpPr/>
              <p:nvPr/>
            </p:nvSpPr>
            <p:spPr bwMode="auto">
              <a:xfrm>
                <a:off x="5741493" y="2396572"/>
                <a:ext cx="71643" cy="70997"/>
              </a:xfrm>
              <a:custGeom>
                <a:avLst/>
                <a:gdLst>
                  <a:gd name="T0" fmla="*/ 0 w 58"/>
                  <a:gd name="T1" fmla="*/ 30 h 60"/>
                  <a:gd name="T2" fmla="*/ 0 w 58"/>
                  <a:gd name="T3" fmla="*/ 30 h 60"/>
                  <a:gd name="T4" fmla="*/ 1 w 58"/>
                  <a:gd name="T5" fmla="*/ 24 h 60"/>
                  <a:gd name="T6" fmla="*/ 3 w 58"/>
                  <a:gd name="T7" fmla="*/ 19 h 60"/>
                  <a:gd name="T8" fmla="*/ 5 w 58"/>
                  <a:gd name="T9" fmla="*/ 14 h 60"/>
                  <a:gd name="T10" fmla="*/ 9 w 58"/>
                  <a:gd name="T11" fmla="*/ 10 h 60"/>
                  <a:gd name="T12" fmla="*/ 13 w 58"/>
                  <a:gd name="T13" fmla="*/ 6 h 60"/>
                  <a:gd name="T14" fmla="*/ 18 w 58"/>
                  <a:gd name="T15" fmla="*/ 3 h 60"/>
                  <a:gd name="T16" fmla="*/ 24 w 58"/>
                  <a:gd name="T17" fmla="*/ 1 h 60"/>
                  <a:gd name="T18" fmla="*/ 30 w 58"/>
                  <a:gd name="T19" fmla="*/ 0 h 60"/>
                  <a:gd name="T20" fmla="*/ 30 w 58"/>
                  <a:gd name="T21" fmla="*/ 0 h 60"/>
                  <a:gd name="T22" fmla="*/ 35 w 58"/>
                  <a:gd name="T23" fmla="*/ 1 h 60"/>
                  <a:gd name="T24" fmla="*/ 41 w 58"/>
                  <a:gd name="T25" fmla="*/ 3 h 60"/>
                  <a:gd name="T26" fmla="*/ 46 w 58"/>
                  <a:gd name="T27" fmla="*/ 6 h 60"/>
                  <a:gd name="T28" fmla="*/ 50 w 58"/>
                  <a:gd name="T29" fmla="*/ 10 h 60"/>
                  <a:gd name="T30" fmla="*/ 54 w 58"/>
                  <a:gd name="T31" fmla="*/ 14 h 60"/>
                  <a:gd name="T32" fmla="*/ 57 w 58"/>
                  <a:gd name="T33" fmla="*/ 19 h 60"/>
                  <a:gd name="T34" fmla="*/ 58 w 58"/>
                  <a:gd name="T35" fmla="*/ 24 h 60"/>
                  <a:gd name="T36" fmla="*/ 58 w 58"/>
                  <a:gd name="T37" fmla="*/ 30 h 60"/>
                  <a:gd name="T38" fmla="*/ 58 w 58"/>
                  <a:gd name="T39" fmla="*/ 30 h 60"/>
                  <a:gd name="T40" fmla="*/ 58 w 58"/>
                  <a:gd name="T41" fmla="*/ 35 h 60"/>
                  <a:gd name="T42" fmla="*/ 57 w 58"/>
                  <a:gd name="T43" fmla="*/ 41 h 60"/>
                  <a:gd name="T44" fmla="*/ 54 w 58"/>
                  <a:gd name="T45" fmla="*/ 46 h 60"/>
                  <a:gd name="T46" fmla="*/ 50 w 58"/>
                  <a:gd name="T47" fmla="*/ 50 h 60"/>
                  <a:gd name="T48" fmla="*/ 46 w 58"/>
                  <a:gd name="T49" fmla="*/ 54 h 60"/>
                  <a:gd name="T50" fmla="*/ 41 w 58"/>
                  <a:gd name="T51" fmla="*/ 57 h 60"/>
                  <a:gd name="T52" fmla="*/ 35 w 58"/>
                  <a:gd name="T53" fmla="*/ 58 h 60"/>
                  <a:gd name="T54" fmla="*/ 30 w 58"/>
                  <a:gd name="T55" fmla="*/ 60 h 60"/>
                  <a:gd name="T56" fmla="*/ 30 w 58"/>
                  <a:gd name="T57" fmla="*/ 60 h 60"/>
                  <a:gd name="T58" fmla="*/ 24 w 58"/>
                  <a:gd name="T59" fmla="*/ 58 h 60"/>
                  <a:gd name="T60" fmla="*/ 18 w 58"/>
                  <a:gd name="T61" fmla="*/ 57 h 60"/>
                  <a:gd name="T62" fmla="*/ 13 w 58"/>
                  <a:gd name="T63" fmla="*/ 54 h 60"/>
                  <a:gd name="T64" fmla="*/ 9 w 58"/>
                  <a:gd name="T65" fmla="*/ 50 h 60"/>
                  <a:gd name="T66" fmla="*/ 5 w 58"/>
                  <a:gd name="T67" fmla="*/ 46 h 60"/>
                  <a:gd name="T68" fmla="*/ 3 w 58"/>
                  <a:gd name="T69" fmla="*/ 41 h 60"/>
                  <a:gd name="T70" fmla="*/ 1 w 58"/>
                  <a:gd name="T71" fmla="*/ 35 h 60"/>
                  <a:gd name="T72" fmla="*/ 0 w 58"/>
                  <a:gd name="T73" fmla="*/ 30 h 60"/>
                  <a:gd name="T74" fmla="*/ 0 w 58"/>
                  <a:gd name="T75" fmla="*/ 3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58" h="60">
                    <a:moveTo>
                      <a:pt x="0" y="30"/>
                    </a:moveTo>
                    <a:lnTo>
                      <a:pt x="0" y="30"/>
                    </a:lnTo>
                    <a:lnTo>
                      <a:pt x="1" y="24"/>
                    </a:lnTo>
                    <a:lnTo>
                      <a:pt x="3" y="19"/>
                    </a:lnTo>
                    <a:lnTo>
                      <a:pt x="5" y="14"/>
                    </a:lnTo>
                    <a:lnTo>
                      <a:pt x="9" y="10"/>
                    </a:lnTo>
                    <a:lnTo>
                      <a:pt x="13" y="6"/>
                    </a:lnTo>
                    <a:lnTo>
                      <a:pt x="18" y="3"/>
                    </a:lnTo>
                    <a:lnTo>
                      <a:pt x="24" y="1"/>
                    </a:lnTo>
                    <a:lnTo>
                      <a:pt x="30" y="0"/>
                    </a:lnTo>
                    <a:lnTo>
                      <a:pt x="30" y="0"/>
                    </a:lnTo>
                    <a:lnTo>
                      <a:pt x="35" y="1"/>
                    </a:lnTo>
                    <a:lnTo>
                      <a:pt x="41" y="3"/>
                    </a:lnTo>
                    <a:lnTo>
                      <a:pt x="46" y="6"/>
                    </a:lnTo>
                    <a:lnTo>
                      <a:pt x="50" y="10"/>
                    </a:lnTo>
                    <a:lnTo>
                      <a:pt x="54" y="14"/>
                    </a:lnTo>
                    <a:lnTo>
                      <a:pt x="57" y="19"/>
                    </a:lnTo>
                    <a:lnTo>
                      <a:pt x="58" y="24"/>
                    </a:lnTo>
                    <a:lnTo>
                      <a:pt x="58" y="30"/>
                    </a:lnTo>
                    <a:lnTo>
                      <a:pt x="58" y="30"/>
                    </a:lnTo>
                    <a:lnTo>
                      <a:pt x="58" y="35"/>
                    </a:lnTo>
                    <a:lnTo>
                      <a:pt x="57" y="41"/>
                    </a:lnTo>
                    <a:lnTo>
                      <a:pt x="54" y="46"/>
                    </a:lnTo>
                    <a:lnTo>
                      <a:pt x="50" y="50"/>
                    </a:lnTo>
                    <a:lnTo>
                      <a:pt x="46" y="54"/>
                    </a:lnTo>
                    <a:lnTo>
                      <a:pt x="41" y="57"/>
                    </a:lnTo>
                    <a:lnTo>
                      <a:pt x="35" y="58"/>
                    </a:lnTo>
                    <a:lnTo>
                      <a:pt x="30" y="60"/>
                    </a:lnTo>
                    <a:lnTo>
                      <a:pt x="30" y="60"/>
                    </a:lnTo>
                    <a:lnTo>
                      <a:pt x="24" y="58"/>
                    </a:lnTo>
                    <a:lnTo>
                      <a:pt x="18" y="57"/>
                    </a:lnTo>
                    <a:lnTo>
                      <a:pt x="13" y="54"/>
                    </a:lnTo>
                    <a:lnTo>
                      <a:pt x="9" y="50"/>
                    </a:lnTo>
                    <a:lnTo>
                      <a:pt x="5" y="46"/>
                    </a:lnTo>
                    <a:lnTo>
                      <a:pt x="3" y="41"/>
                    </a:lnTo>
                    <a:lnTo>
                      <a:pt x="1" y="35"/>
                    </a:lnTo>
                    <a:lnTo>
                      <a:pt x="0" y="30"/>
                    </a:lnTo>
                    <a:lnTo>
                      <a:pt x="0" y="3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0" name="Freeform 126"/>
              <p:cNvSpPr>
                <a:spLocks noEditPoints="1"/>
              </p:cNvSpPr>
              <p:nvPr/>
            </p:nvSpPr>
            <p:spPr bwMode="auto">
              <a:xfrm>
                <a:off x="5063359" y="2083002"/>
                <a:ext cx="197635" cy="357350"/>
              </a:xfrm>
              <a:custGeom>
                <a:avLst/>
                <a:gdLst>
                  <a:gd name="T0" fmla="*/ 160 w 160"/>
                  <a:gd name="T1" fmla="*/ 0 h 302"/>
                  <a:gd name="T2" fmla="*/ 160 w 160"/>
                  <a:gd name="T3" fmla="*/ 302 h 302"/>
                  <a:gd name="T4" fmla="*/ 94 w 160"/>
                  <a:gd name="T5" fmla="*/ 302 h 302"/>
                  <a:gd name="T6" fmla="*/ 94 w 160"/>
                  <a:gd name="T7" fmla="*/ 261 h 302"/>
                  <a:gd name="T8" fmla="*/ 136 w 160"/>
                  <a:gd name="T9" fmla="*/ 261 h 302"/>
                  <a:gd name="T10" fmla="*/ 136 w 160"/>
                  <a:gd name="T11" fmla="*/ 116 h 302"/>
                  <a:gd name="T12" fmla="*/ 136 w 160"/>
                  <a:gd name="T13" fmla="*/ 116 h 302"/>
                  <a:gd name="T14" fmla="*/ 94 w 160"/>
                  <a:gd name="T15" fmla="*/ 189 h 302"/>
                  <a:gd name="T16" fmla="*/ 94 w 160"/>
                  <a:gd name="T17" fmla="*/ 124 h 302"/>
                  <a:gd name="T18" fmla="*/ 160 w 160"/>
                  <a:gd name="T19" fmla="*/ 0 h 302"/>
                  <a:gd name="T20" fmla="*/ 94 w 160"/>
                  <a:gd name="T21" fmla="*/ 302 h 302"/>
                  <a:gd name="T22" fmla="*/ 0 w 160"/>
                  <a:gd name="T23" fmla="*/ 302 h 302"/>
                  <a:gd name="T24" fmla="*/ 94 w 160"/>
                  <a:gd name="T25" fmla="*/ 124 h 302"/>
                  <a:gd name="T26" fmla="*/ 94 w 160"/>
                  <a:gd name="T27" fmla="*/ 189 h 302"/>
                  <a:gd name="T28" fmla="*/ 53 w 160"/>
                  <a:gd name="T29" fmla="*/ 261 h 302"/>
                  <a:gd name="T30" fmla="*/ 94 w 160"/>
                  <a:gd name="T31" fmla="*/ 261 h 302"/>
                  <a:gd name="T32" fmla="*/ 94 w 160"/>
                  <a:gd name="T33" fmla="*/ 302 h 3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0" h="302">
                    <a:moveTo>
                      <a:pt x="160" y="0"/>
                    </a:moveTo>
                    <a:lnTo>
                      <a:pt x="160" y="302"/>
                    </a:lnTo>
                    <a:lnTo>
                      <a:pt x="94" y="302"/>
                    </a:lnTo>
                    <a:lnTo>
                      <a:pt x="94" y="261"/>
                    </a:lnTo>
                    <a:lnTo>
                      <a:pt x="136" y="261"/>
                    </a:lnTo>
                    <a:lnTo>
                      <a:pt x="136" y="116"/>
                    </a:lnTo>
                    <a:lnTo>
                      <a:pt x="136" y="116"/>
                    </a:lnTo>
                    <a:lnTo>
                      <a:pt x="94" y="189"/>
                    </a:lnTo>
                    <a:lnTo>
                      <a:pt x="94" y="124"/>
                    </a:lnTo>
                    <a:lnTo>
                      <a:pt x="160" y="0"/>
                    </a:lnTo>
                    <a:close/>
                    <a:moveTo>
                      <a:pt x="94" y="302"/>
                    </a:moveTo>
                    <a:lnTo>
                      <a:pt x="0" y="302"/>
                    </a:lnTo>
                    <a:lnTo>
                      <a:pt x="94" y="124"/>
                    </a:lnTo>
                    <a:lnTo>
                      <a:pt x="94" y="189"/>
                    </a:lnTo>
                    <a:lnTo>
                      <a:pt x="53" y="261"/>
                    </a:lnTo>
                    <a:lnTo>
                      <a:pt x="94" y="261"/>
                    </a:lnTo>
                    <a:lnTo>
                      <a:pt x="94" y="30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1" name="Rectangle 127"/>
              <p:cNvSpPr>
                <a:spLocks noChangeArrowheads="1"/>
              </p:cNvSpPr>
              <p:nvPr/>
            </p:nvSpPr>
            <p:spPr bwMode="auto">
              <a:xfrm>
                <a:off x="5310402" y="2079452"/>
                <a:ext cx="49409" cy="351434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2" name="Freeform 129"/>
              <p:cNvSpPr/>
              <p:nvPr/>
            </p:nvSpPr>
            <p:spPr bwMode="auto">
              <a:xfrm>
                <a:off x="5374633" y="4139544"/>
                <a:ext cx="385388" cy="370367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3" name="Freeform 130"/>
              <p:cNvSpPr>
                <a:spLocks noEditPoints="1"/>
              </p:cNvSpPr>
              <p:nvPr/>
            </p:nvSpPr>
            <p:spPr bwMode="auto">
              <a:xfrm>
                <a:off x="5416631" y="4146643"/>
                <a:ext cx="339684" cy="324219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4" name="Freeform 131"/>
              <p:cNvSpPr/>
              <p:nvPr/>
            </p:nvSpPr>
            <p:spPr bwMode="auto">
              <a:xfrm>
                <a:off x="5411690" y="4152560"/>
                <a:ext cx="338449" cy="315936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5" name="Freeform 132"/>
              <p:cNvSpPr/>
              <p:nvPr/>
            </p:nvSpPr>
            <p:spPr bwMode="auto">
              <a:xfrm>
                <a:off x="5566092" y="4498078"/>
                <a:ext cx="106229" cy="121878"/>
              </a:xfrm>
              <a:custGeom>
                <a:avLst/>
                <a:gdLst>
                  <a:gd name="T0" fmla="*/ 27 w 86"/>
                  <a:gd name="T1" fmla="*/ 6 h 103"/>
                  <a:gd name="T2" fmla="*/ 27 w 86"/>
                  <a:gd name="T3" fmla="*/ 38 h 103"/>
                  <a:gd name="T4" fmla="*/ 27 w 86"/>
                  <a:gd name="T5" fmla="*/ 38 h 103"/>
                  <a:gd name="T6" fmla="*/ 28 w 86"/>
                  <a:gd name="T7" fmla="*/ 41 h 103"/>
                  <a:gd name="T8" fmla="*/ 34 w 86"/>
                  <a:gd name="T9" fmla="*/ 47 h 103"/>
                  <a:gd name="T10" fmla="*/ 42 w 86"/>
                  <a:gd name="T11" fmla="*/ 55 h 103"/>
                  <a:gd name="T12" fmla="*/ 47 w 86"/>
                  <a:gd name="T13" fmla="*/ 57 h 103"/>
                  <a:gd name="T14" fmla="*/ 54 w 86"/>
                  <a:gd name="T15" fmla="*/ 60 h 103"/>
                  <a:gd name="T16" fmla="*/ 54 w 86"/>
                  <a:gd name="T17" fmla="*/ 60 h 103"/>
                  <a:gd name="T18" fmla="*/ 66 w 86"/>
                  <a:gd name="T19" fmla="*/ 65 h 103"/>
                  <a:gd name="T20" fmla="*/ 78 w 86"/>
                  <a:gd name="T21" fmla="*/ 72 h 103"/>
                  <a:gd name="T22" fmla="*/ 82 w 86"/>
                  <a:gd name="T23" fmla="*/ 75 h 103"/>
                  <a:gd name="T24" fmla="*/ 85 w 86"/>
                  <a:gd name="T25" fmla="*/ 79 h 103"/>
                  <a:gd name="T26" fmla="*/ 86 w 86"/>
                  <a:gd name="T27" fmla="*/ 82 h 103"/>
                  <a:gd name="T28" fmla="*/ 86 w 86"/>
                  <a:gd name="T29" fmla="*/ 86 h 103"/>
                  <a:gd name="T30" fmla="*/ 86 w 86"/>
                  <a:gd name="T31" fmla="*/ 86 h 103"/>
                  <a:gd name="T32" fmla="*/ 85 w 86"/>
                  <a:gd name="T33" fmla="*/ 90 h 103"/>
                  <a:gd name="T34" fmla="*/ 81 w 86"/>
                  <a:gd name="T35" fmla="*/ 93 h 103"/>
                  <a:gd name="T36" fmla="*/ 76 w 86"/>
                  <a:gd name="T37" fmla="*/ 95 h 103"/>
                  <a:gd name="T38" fmla="*/ 66 w 86"/>
                  <a:gd name="T39" fmla="*/ 98 h 103"/>
                  <a:gd name="T40" fmla="*/ 55 w 86"/>
                  <a:gd name="T41" fmla="*/ 101 h 103"/>
                  <a:gd name="T42" fmla="*/ 40 w 86"/>
                  <a:gd name="T43" fmla="*/ 102 h 103"/>
                  <a:gd name="T44" fmla="*/ 21 w 86"/>
                  <a:gd name="T45" fmla="*/ 103 h 103"/>
                  <a:gd name="T46" fmla="*/ 0 w 86"/>
                  <a:gd name="T47" fmla="*/ 103 h 103"/>
                  <a:gd name="T48" fmla="*/ 0 w 86"/>
                  <a:gd name="T49" fmla="*/ 0 h 103"/>
                  <a:gd name="T50" fmla="*/ 27 w 86"/>
                  <a:gd name="T51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86" h="103">
                    <a:moveTo>
                      <a:pt x="27" y="6"/>
                    </a:moveTo>
                    <a:lnTo>
                      <a:pt x="27" y="38"/>
                    </a:lnTo>
                    <a:lnTo>
                      <a:pt x="27" y="38"/>
                    </a:lnTo>
                    <a:lnTo>
                      <a:pt x="28" y="41"/>
                    </a:lnTo>
                    <a:lnTo>
                      <a:pt x="34" y="47"/>
                    </a:lnTo>
                    <a:lnTo>
                      <a:pt x="42" y="55"/>
                    </a:lnTo>
                    <a:lnTo>
                      <a:pt x="47" y="57"/>
                    </a:lnTo>
                    <a:lnTo>
                      <a:pt x="54" y="60"/>
                    </a:lnTo>
                    <a:lnTo>
                      <a:pt x="54" y="60"/>
                    </a:lnTo>
                    <a:lnTo>
                      <a:pt x="66" y="65"/>
                    </a:lnTo>
                    <a:lnTo>
                      <a:pt x="78" y="72"/>
                    </a:lnTo>
                    <a:lnTo>
                      <a:pt x="82" y="75"/>
                    </a:lnTo>
                    <a:lnTo>
                      <a:pt x="85" y="79"/>
                    </a:lnTo>
                    <a:lnTo>
                      <a:pt x="86" y="82"/>
                    </a:lnTo>
                    <a:lnTo>
                      <a:pt x="86" y="86"/>
                    </a:lnTo>
                    <a:lnTo>
                      <a:pt x="86" y="86"/>
                    </a:lnTo>
                    <a:lnTo>
                      <a:pt x="85" y="90"/>
                    </a:lnTo>
                    <a:lnTo>
                      <a:pt x="81" y="93"/>
                    </a:lnTo>
                    <a:lnTo>
                      <a:pt x="76" y="95"/>
                    </a:lnTo>
                    <a:lnTo>
                      <a:pt x="66" y="98"/>
                    </a:lnTo>
                    <a:lnTo>
                      <a:pt x="55" y="101"/>
                    </a:lnTo>
                    <a:lnTo>
                      <a:pt x="40" y="102"/>
                    </a:lnTo>
                    <a:lnTo>
                      <a:pt x="21" y="103"/>
                    </a:lnTo>
                    <a:lnTo>
                      <a:pt x="0" y="103"/>
                    </a:lnTo>
                    <a:lnTo>
                      <a:pt x="0" y="0"/>
                    </a:lnTo>
                    <a:lnTo>
                      <a:pt x="27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6" name="Freeform 133"/>
              <p:cNvSpPr/>
              <p:nvPr/>
            </p:nvSpPr>
            <p:spPr bwMode="auto">
              <a:xfrm>
                <a:off x="5475922" y="4498078"/>
                <a:ext cx="101287" cy="121878"/>
              </a:xfrm>
              <a:custGeom>
                <a:avLst/>
                <a:gdLst>
                  <a:gd name="T0" fmla="*/ 63 w 82"/>
                  <a:gd name="T1" fmla="*/ 6 h 103"/>
                  <a:gd name="T2" fmla="*/ 63 w 82"/>
                  <a:gd name="T3" fmla="*/ 38 h 103"/>
                  <a:gd name="T4" fmla="*/ 63 w 82"/>
                  <a:gd name="T5" fmla="*/ 38 h 103"/>
                  <a:gd name="T6" fmla="*/ 62 w 82"/>
                  <a:gd name="T7" fmla="*/ 41 h 103"/>
                  <a:gd name="T8" fmla="*/ 58 w 82"/>
                  <a:gd name="T9" fmla="*/ 47 h 103"/>
                  <a:gd name="T10" fmla="*/ 51 w 82"/>
                  <a:gd name="T11" fmla="*/ 55 h 103"/>
                  <a:gd name="T12" fmla="*/ 46 w 82"/>
                  <a:gd name="T13" fmla="*/ 57 h 103"/>
                  <a:gd name="T14" fmla="*/ 39 w 82"/>
                  <a:gd name="T15" fmla="*/ 60 h 103"/>
                  <a:gd name="T16" fmla="*/ 39 w 82"/>
                  <a:gd name="T17" fmla="*/ 60 h 103"/>
                  <a:gd name="T18" fmla="*/ 25 w 82"/>
                  <a:gd name="T19" fmla="*/ 65 h 103"/>
                  <a:gd name="T20" fmla="*/ 12 w 82"/>
                  <a:gd name="T21" fmla="*/ 72 h 103"/>
                  <a:gd name="T22" fmla="*/ 6 w 82"/>
                  <a:gd name="T23" fmla="*/ 75 h 103"/>
                  <a:gd name="T24" fmla="*/ 4 w 82"/>
                  <a:gd name="T25" fmla="*/ 79 h 103"/>
                  <a:gd name="T26" fmla="*/ 1 w 82"/>
                  <a:gd name="T27" fmla="*/ 82 h 103"/>
                  <a:gd name="T28" fmla="*/ 0 w 82"/>
                  <a:gd name="T29" fmla="*/ 86 h 103"/>
                  <a:gd name="T30" fmla="*/ 0 w 82"/>
                  <a:gd name="T31" fmla="*/ 86 h 103"/>
                  <a:gd name="T32" fmla="*/ 2 w 82"/>
                  <a:gd name="T33" fmla="*/ 90 h 103"/>
                  <a:gd name="T34" fmla="*/ 8 w 82"/>
                  <a:gd name="T35" fmla="*/ 93 h 103"/>
                  <a:gd name="T36" fmla="*/ 15 w 82"/>
                  <a:gd name="T37" fmla="*/ 95 h 103"/>
                  <a:gd name="T38" fmla="*/ 24 w 82"/>
                  <a:gd name="T39" fmla="*/ 98 h 103"/>
                  <a:gd name="T40" fmla="*/ 36 w 82"/>
                  <a:gd name="T41" fmla="*/ 101 h 103"/>
                  <a:gd name="T42" fmla="*/ 50 w 82"/>
                  <a:gd name="T43" fmla="*/ 102 h 103"/>
                  <a:gd name="T44" fmla="*/ 82 w 82"/>
                  <a:gd name="T45" fmla="*/ 103 h 103"/>
                  <a:gd name="T46" fmla="*/ 82 w 82"/>
                  <a:gd name="T47" fmla="*/ 0 h 103"/>
                  <a:gd name="T48" fmla="*/ 63 w 82"/>
                  <a:gd name="T49" fmla="*/ 6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82" h="103">
                    <a:moveTo>
                      <a:pt x="63" y="6"/>
                    </a:moveTo>
                    <a:lnTo>
                      <a:pt x="63" y="38"/>
                    </a:lnTo>
                    <a:lnTo>
                      <a:pt x="63" y="38"/>
                    </a:lnTo>
                    <a:lnTo>
                      <a:pt x="62" y="41"/>
                    </a:lnTo>
                    <a:lnTo>
                      <a:pt x="58" y="47"/>
                    </a:lnTo>
                    <a:lnTo>
                      <a:pt x="51" y="55"/>
                    </a:lnTo>
                    <a:lnTo>
                      <a:pt x="46" y="57"/>
                    </a:lnTo>
                    <a:lnTo>
                      <a:pt x="39" y="60"/>
                    </a:lnTo>
                    <a:lnTo>
                      <a:pt x="39" y="60"/>
                    </a:lnTo>
                    <a:lnTo>
                      <a:pt x="25" y="65"/>
                    </a:lnTo>
                    <a:lnTo>
                      <a:pt x="12" y="72"/>
                    </a:lnTo>
                    <a:lnTo>
                      <a:pt x="6" y="75"/>
                    </a:lnTo>
                    <a:lnTo>
                      <a:pt x="4" y="79"/>
                    </a:lnTo>
                    <a:lnTo>
                      <a:pt x="1" y="82"/>
                    </a:lnTo>
                    <a:lnTo>
                      <a:pt x="0" y="86"/>
                    </a:lnTo>
                    <a:lnTo>
                      <a:pt x="0" y="86"/>
                    </a:lnTo>
                    <a:lnTo>
                      <a:pt x="2" y="90"/>
                    </a:lnTo>
                    <a:lnTo>
                      <a:pt x="8" y="93"/>
                    </a:lnTo>
                    <a:lnTo>
                      <a:pt x="15" y="95"/>
                    </a:lnTo>
                    <a:lnTo>
                      <a:pt x="24" y="98"/>
                    </a:lnTo>
                    <a:lnTo>
                      <a:pt x="36" y="101"/>
                    </a:lnTo>
                    <a:lnTo>
                      <a:pt x="50" y="102"/>
                    </a:lnTo>
                    <a:lnTo>
                      <a:pt x="82" y="103"/>
                    </a:lnTo>
                    <a:lnTo>
                      <a:pt x="82" y="0"/>
                    </a:lnTo>
                    <a:lnTo>
                      <a:pt x="63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7" name="Freeform 134"/>
              <p:cNvSpPr/>
              <p:nvPr/>
            </p:nvSpPr>
            <p:spPr bwMode="auto">
              <a:xfrm>
                <a:off x="5374633" y="4139544"/>
                <a:ext cx="385388" cy="370367"/>
              </a:xfrm>
              <a:custGeom>
                <a:avLst/>
                <a:gdLst>
                  <a:gd name="T0" fmla="*/ 83 w 312"/>
                  <a:gd name="T1" fmla="*/ 16 h 313"/>
                  <a:gd name="T2" fmla="*/ 57 w 312"/>
                  <a:gd name="T3" fmla="*/ 41 h 313"/>
                  <a:gd name="T4" fmla="*/ 37 w 312"/>
                  <a:gd name="T5" fmla="*/ 71 h 313"/>
                  <a:gd name="T6" fmla="*/ 25 w 312"/>
                  <a:gd name="T7" fmla="*/ 103 h 313"/>
                  <a:gd name="T8" fmla="*/ 21 w 312"/>
                  <a:gd name="T9" fmla="*/ 140 h 313"/>
                  <a:gd name="T10" fmla="*/ 21 w 312"/>
                  <a:gd name="T11" fmla="*/ 156 h 313"/>
                  <a:gd name="T12" fmla="*/ 27 w 312"/>
                  <a:gd name="T13" fmla="*/ 186 h 313"/>
                  <a:gd name="T14" fmla="*/ 40 w 312"/>
                  <a:gd name="T15" fmla="*/ 213 h 313"/>
                  <a:gd name="T16" fmla="*/ 56 w 312"/>
                  <a:gd name="T17" fmla="*/ 237 h 313"/>
                  <a:gd name="T18" fmla="*/ 76 w 312"/>
                  <a:gd name="T19" fmla="*/ 259 h 313"/>
                  <a:gd name="T20" fmla="*/ 101 w 312"/>
                  <a:gd name="T21" fmla="*/ 275 h 313"/>
                  <a:gd name="T22" fmla="*/ 128 w 312"/>
                  <a:gd name="T23" fmla="*/ 287 h 313"/>
                  <a:gd name="T24" fmla="*/ 157 w 312"/>
                  <a:gd name="T25" fmla="*/ 293 h 313"/>
                  <a:gd name="T26" fmla="*/ 174 w 312"/>
                  <a:gd name="T27" fmla="*/ 294 h 313"/>
                  <a:gd name="T28" fmla="*/ 210 w 312"/>
                  <a:gd name="T29" fmla="*/ 289 h 313"/>
                  <a:gd name="T30" fmla="*/ 243 w 312"/>
                  <a:gd name="T31" fmla="*/ 276 h 313"/>
                  <a:gd name="T32" fmla="*/ 273 w 312"/>
                  <a:gd name="T33" fmla="*/ 257 h 313"/>
                  <a:gd name="T34" fmla="*/ 296 w 312"/>
                  <a:gd name="T35" fmla="*/ 233 h 313"/>
                  <a:gd name="T36" fmla="*/ 312 w 312"/>
                  <a:gd name="T37" fmla="*/ 245 h 313"/>
                  <a:gd name="T38" fmla="*/ 285 w 312"/>
                  <a:gd name="T39" fmla="*/ 274 h 313"/>
                  <a:gd name="T40" fmla="*/ 252 w 312"/>
                  <a:gd name="T41" fmla="*/ 295 h 313"/>
                  <a:gd name="T42" fmla="*/ 214 w 312"/>
                  <a:gd name="T43" fmla="*/ 309 h 313"/>
                  <a:gd name="T44" fmla="*/ 174 w 312"/>
                  <a:gd name="T45" fmla="*/ 313 h 313"/>
                  <a:gd name="T46" fmla="*/ 156 w 312"/>
                  <a:gd name="T47" fmla="*/ 313 h 313"/>
                  <a:gd name="T48" fmla="*/ 122 w 312"/>
                  <a:gd name="T49" fmla="*/ 306 h 313"/>
                  <a:gd name="T50" fmla="*/ 91 w 312"/>
                  <a:gd name="T51" fmla="*/ 293 h 313"/>
                  <a:gd name="T52" fmla="*/ 64 w 312"/>
                  <a:gd name="T53" fmla="*/ 274 h 313"/>
                  <a:gd name="T54" fmla="*/ 40 w 312"/>
                  <a:gd name="T55" fmla="*/ 251 h 313"/>
                  <a:gd name="T56" fmla="*/ 21 w 312"/>
                  <a:gd name="T57" fmla="*/ 222 h 313"/>
                  <a:gd name="T58" fmla="*/ 8 w 312"/>
                  <a:gd name="T59" fmla="*/ 191 h 313"/>
                  <a:gd name="T60" fmla="*/ 2 w 312"/>
                  <a:gd name="T61" fmla="*/ 159 h 313"/>
                  <a:gd name="T62" fmla="*/ 0 w 312"/>
                  <a:gd name="T63" fmla="*/ 140 h 313"/>
                  <a:gd name="T64" fmla="*/ 6 w 312"/>
                  <a:gd name="T65" fmla="*/ 99 h 313"/>
                  <a:gd name="T66" fmla="*/ 19 w 312"/>
                  <a:gd name="T67" fmla="*/ 61 h 313"/>
                  <a:gd name="T68" fmla="*/ 42 w 312"/>
                  <a:gd name="T69" fmla="*/ 27 h 313"/>
                  <a:gd name="T70" fmla="*/ 71 w 312"/>
                  <a:gd name="T71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12" h="313">
                    <a:moveTo>
                      <a:pt x="83" y="16"/>
                    </a:moveTo>
                    <a:lnTo>
                      <a:pt x="83" y="16"/>
                    </a:lnTo>
                    <a:lnTo>
                      <a:pt x="69" y="29"/>
                    </a:lnTo>
                    <a:lnTo>
                      <a:pt x="57" y="41"/>
                    </a:lnTo>
                    <a:lnTo>
                      <a:pt x="46" y="54"/>
                    </a:lnTo>
                    <a:lnTo>
                      <a:pt x="37" y="71"/>
                    </a:lnTo>
                    <a:lnTo>
                      <a:pt x="30" y="87"/>
                    </a:lnTo>
                    <a:lnTo>
                      <a:pt x="25" y="103"/>
                    </a:lnTo>
                    <a:lnTo>
                      <a:pt x="22" y="122"/>
                    </a:lnTo>
                    <a:lnTo>
                      <a:pt x="21" y="140"/>
                    </a:lnTo>
                    <a:lnTo>
                      <a:pt x="21" y="140"/>
                    </a:lnTo>
                    <a:lnTo>
                      <a:pt x="21" y="156"/>
                    </a:lnTo>
                    <a:lnTo>
                      <a:pt x="23" y="171"/>
                    </a:lnTo>
                    <a:lnTo>
                      <a:pt x="27" y="186"/>
                    </a:lnTo>
                    <a:lnTo>
                      <a:pt x="33" y="199"/>
                    </a:lnTo>
                    <a:lnTo>
                      <a:pt x="40" y="213"/>
                    </a:lnTo>
                    <a:lnTo>
                      <a:pt x="46" y="226"/>
                    </a:lnTo>
                    <a:lnTo>
                      <a:pt x="56" y="237"/>
                    </a:lnTo>
                    <a:lnTo>
                      <a:pt x="65" y="248"/>
                    </a:lnTo>
                    <a:lnTo>
                      <a:pt x="76" y="259"/>
                    </a:lnTo>
                    <a:lnTo>
                      <a:pt x="88" y="267"/>
                    </a:lnTo>
                    <a:lnTo>
                      <a:pt x="101" y="275"/>
                    </a:lnTo>
                    <a:lnTo>
                      <a:pt x="114" y="282"/>
                    </a:lnTo>
                    <a:lnTo>
                      <a:pt x="128" y="287"/>
                    </a:lnTo>
                    <a:lnTo>
                      <a:pt x="143" y="290"/>
                    </a:lnTo>
                    <a:lnTo>
                      <a:pt x="157" y="293"/>
                    </a:lnTo>
                    <a:lnTo>
                      <a:pt x="174" y="294"/>
                    </a:lnTo>
                    <a:lnTo>
                      <a:pt x="174" y="294"/>
                    </a:lnTo>
                    <a:lnTo>
                      <a:pt x="193" y="293"/>
                    </a:lnTo>
                    <a:lnTo>
                      <a:pt x="210" y="289"/>
                    </a:lnTo>
                    <a:lnTo>
                      <a:pt x="227" y="285"/>
                    </a:lnTo>
                    <a:lnTo>
                      <a:pt x="243" y="276"/>
                    </a:lnTo>
                    <a:lnTo>
                      <a:pt x="258" y="268"/>
                    </a:lnTo>
                    <a:lnTo>
                      <a:pt x="273" y="257"/>
                    </a:lnTo>
                    <a:lnTo>
                      <a:pt x="285" y="247"/>
                    </a:lnTo>
                    <a:lnTo>
                      <a:pt x="296" y="233"/>
                    </a:lnTo>
                    <a:lnTo>
                      <a:pt x="312" y="245"/>
                    </a:lnTo>
                    <a:lnTo>
                      <a:pt x="312" y="245"/>
                    </a:lnTo>
                    <a:lnTo>
                      <a:pt x="298" y="260"/>
                    </a:lnTo>
                    <a:lnTo>
                      <a:pt x="285" y="274"/>
                    </a:lnTo>
                    <a:lnTo>
                      <a:pt x="268" y="285"/>
                    </a:lnTo>
                    <a:lnTo>
                      <a:pt x="252" y="295"/>
                    </a:lnTo>
                    <a:lnTo>
                      <a:pt x="233" y="303"/>
                    </a:lnTo>
                    <a:lnTo>
                      <a:pt x="214" y="309"/>
                    </a:lnTo>
                    <a:lnTo>
                      <a:pt x="194" y="312"/>
                    </a:lnTo>
                    <a:lnTo>
                      <a:pt x="174" y="313"/>
                    </a:lnTo>
                    <a:lnTo>
                      <a:pt x="174" y="313"/>
                    </a:lnTo>
                    <a:lnTo>
                      <a:pt x="156" y="313"/>
                    </a:lnTo>
                    <a:lnTo>
                      <a:pt x="138" y="310"/>
                    </a:lnTo>
                    <a:lnTo>
                      <a:pt x="122" y="306"/>
                    </a:lnTo>
                    <a:lnTo>
                      <a:pt x="106" y="299"/>
                    </a:lnTo>
                    <a:lnTo>
                      <a:pt x="91" y="293"/>
                    </a:lnTo>
                    <a:lnTo>
                      <a:pt x="76" y="285"/>
                    </a:lnTo>
                    <a:lnTo>
                      <a:pt x="64" y="274"/>
                    </a:lnTo>
                    <a:lnTo>
                      <a:pt x="52" y="263"/>
                    </a:lnTo>
                    <a:lnTo>
                      <a:pt x="40" y="251"/>
                    </a:lnTo>
                    <a:lnTo>
                      <a:pt x="30" y="237"/>
                    </a:lnTo>
                    <a:lnTo>
                      <a:pt x="21" y="222"/>
                    </a:lnTo>
                    <a:lnTo>
                      <a:pt x="14" y="207"/>
                    </a:lnTo>
                    <a:lnTo>
                      <a:pt x="8" y="191"/>
                    </a:lnTo>
                    <a:lnTo>
                      <a:pt x="4" y="175"/>
                    </a:lnTo>
                    <a:lnTo>
                      <a:pt x="2" y="159"/>
                    </a:lnTo>
                    <a:lnTo>
                      <a:pt x="0" y="140"/>
                    </a:lnTo>
                    <a:lnTo>
                      <a:pt x="0" y="140"/>
                    </a:lnTo>
                    <a:lnTo>
                      <a:pt x="2" y="119"/>
                    </a:lnTo>
                    <a:lnTo>
                      <a:pt x="6" y="99"/>
                    </a:lnTo>
                    <a:lnTo>
                      <a:pt x="11" y="79"/>
                    </a:lnTo>
                    <a:lnTo>
                      <a:pt x="19" y="61"/>
                    </a:lnTo>
                    <a:lnTo>
                      <a:pt x="30" y="44"/>
                    </a:lnTo>
                    <a:lnTo>
                      <a:pt x="42" y="27"/>
                    </a:lnTo>
                    <a:lnTo>
                      <a:pt x="56" y="14"/>
                    </a:lnTo>
                    <a:lnTo>
                      <a:pt x="71" y="0"/>
                    </a:lnTo>
                    <a:lnTo>
                      <a:pt x="83" y="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8" name="Freeform 135"/>
              <p:cNvSpPr>
                <a:spLocks noEditPoints="1"/>
              </p:cNvSpPr>
              <p:nvPr/>
            </p:nvSpPr>
            <p:spPr bwMode="auto">
              <a:xfrm>
                <a:off x="5416631" y="4146643"/>
                <a:ext cx="339684" cy="324219"/>
              </a:xfrm>
              <a:custGeom>
                <a:avLst/>
                <a:gdLst>
                  <a:gd name="T0" fmla="*/ 152 w 275"/>
                  <a:gd name="T1" fmla="*/ 1 h 274"/>
                  <a:gd name="T2" fmla="*/ 191 w 275"/>
                  <a:gd name="T3" fmla="*/ 10 h 274"/>
                  <a:gd name="T4" fmla="*/ 225 w 275"/>
                  <a:gd name="T5" fmla="*/ 32 h 274"/>
                  <a:gd name="T6" fmla="*/ 252 w 275"/>
                  <a:gd name="T7" fmla="*/ 61 h 274"/>
                  <a:gd name="T8" fmla="*/ 268 w 275"/>
                  <a:gd name="T9" fmla="*/ 97 h 274"/>
                  <a:gd name="T10" fmla="*/ 275 w 275"/>
                  <a:gd name="T11" fmla="*/ 138 h 274"/>
                  <a:gd name="T12" fmla="*/ 272 w 275"/>
                  <a:gd name="T13" fmla="*/ 165 h 274"/>
                  <a:gd name="T14" fmla="*/ 259 w 275"/>
                  <a:gd name="T15" fmla="*/ 203 h 274"/>
                  <a:gd name="T16" fmla="*/ 234 w 275"/>
                  <a:gd name="T17" fmla="*/ 235 h 274"/>
                  <a:gd name="T18" fmla="*/ 203 w 275"/>
                  <a:gd name="T19" fmla="*/ 258 h 274"/>
                  <a:gd name="T20" fmla="*/ 165 w 275"/>
                  <a:gd name="T21" fmla="*/ 272 h 274"/>
                  <a:gd name="T22" fmla="*/ 137 w 275"/>
                  <a:gd name="T23" fmla="*/ 274 h 274"/>
                  <a:gd name="T24" fmla="*/ 137 w 275"/>
                  <a:gd name="T25" fmla="*/ 269 h 274"/>
                  <a:gd name="T26" fmla="*/ 164 w 275"/>
                  <a:gd name="T27" fmla="*/ 266 h 274"/>
                  <a:gd name="T28" fmla="*/ 201 w 275"/>
                  <a:gd name="T29" fmla="*/ 253 h 274"/>
                  <a:gd name="T30" fmla="*/ 230 w 275"/>
                  <a:gd name="T31" fmla="*/ 230 h 274"/>
                  <a:gd name="T32" fmla="*/ 253 w 275"/>
                  <a:gd name="T33" fmla="*/ 200 h 274"/>
                  <a:gd name="T34" fmla="*/ 266 w 275"/>
                  <a:gd name="T35" fmla="*/ 163 h 274"/>
                  <a:gd name="T36" fmla="*/ 268 w 275"/>
                  <a:gd name="T37" fmla="*/ 138 h 274"/>
                  <a:gd name="T38" fmla="*/ 263 w 275"/>
                  <a:gd name="T39" fmla="*/ 98 h 274"/>
                  <a:gd name="T40" fmla="*/ 247 w 275"/>
                  <a:gd name="T41" fmla="*/ 65 h 274"/>
                  <a:gd name="T42" fmla="*/ 221 w 275"/>
                  <a:gd name="T43" fmla="*/ 36 h 274"/>
                  <a:gd name="T44" fmla="*/ 188 w 275"/>
                  <a:gd name="T45" fmla="*/ 17 h 274"/>
                  <a:gd name="T46" fmla="*/ 151 w 275"/>
                  <a:gd name="T47" fmla="*/ 8 h 274"/>
                  <a:gd name="T48" fmla="*/ 137 w 275"/>
                  <a:gd name="T49" fmla="*/ 0 h 274"/>
                  <a:gd name="T50" fmla="*/ 137 w 275"/>
                  <a:gd name="T51" fmla="*/ 274 h 274"/>
                  <a:gd name="T52" fmla="*/ 96 w 275"/>
                  <a:gd name="T53" fmla="*/ 269 h 274"/>
                  <a:gd name="T54" fmla="*/ 61 w 275"/>
                  <a:gd name="T55" fmla="*/ 251 h 274"/>
                  <a:gd name="T56" fmla="*/ 31 w 275"/>
                  <a:gd name="T57" fmla="*/ 224 h 274"/>
                  <a:gd name="T58" fmla="*/ 11 w 275"/>
                  <a:gd name="T59" fmla="*/ 191 h 274"/>
                  <a:gd name="T60" fmla="*/ 2 w 275"/>
                  <a:gd name="T61" fmla="*/ 151 h 274"/>
                  <a:gd name="T62" fmla="*/ 2 w 275"/>
                  <a:gd name="T63" fmla="*/ 123 h 274"/>
                  <a:gd name="T64" fmla="*/ 11 w 275"/>
                  <a:gd name="T65" fmla="*/ 84 h 274"/>
                  <a:gd name="T66" fmla="*/ 31 w 275"/>
                  <a:gd name="T67" fmla="*/ 50 h 274"/>
                  <a:gd name="T68" fmla="*/ 61 w 275"/>
                  <a:gd name="T69" fmla="*/ 24 h 274"/>
                  <a:gd name="T70" fmla="*/ 96 w 275"/>
                  <a:gd name="T71" fmla="*/ 6 h 274"/>
                  <a:gd name="T72" fmla="*/ 137 w 275"/>
                  <a:gd name="T73" fmla="*/ 0 h 274"/>
                  <a:gd name="T74" fmla="*/ 125 w 275"/>
                  <a:gd name="T75" fmla="*/ 8 h 274"/>
                  <a:gd name="T76" fmla="*/ 87 w 275"/>
                  <a:gd name="T77" fmla="*/ 17 h 274"/>
                  <a:gd name="T78" fmla="*/ 54 w 275"/>
                  <a:gd name="T79" fmla="*/ 36 h 274"/>
                  <a:gd name="T80" fmla="*/ 29 w 275"/>
                  <a:gd name="T81" fmla="*/ 65 h 274"/>
                  <a:gd name="T82" fmla="*/ 12 w 275"/>
                  <a:gd name="T83" fmla="*/ 98 h 274"/>
                  <a:gd name="T84" fmla="*/ 7 w 275"/>
                  <a:gd name="T85" fmla="*/ 138 h 274"/>
                  <a:gd name="T86" fmla="*/ 10 w 275"/>
                  <a:gd name="T87" fmla="*/ 163 h 274"/>
                  <a:gd name="T88" fmla="*/ 22 w 275"/>
                  <a:gd name="T89" fmla="*/ 200 h 274"/>
                  <a:gd name="T90" fmla="*/ 45 w 275"/>
                  <a:gd name="T91" fmla="*/ 230 h 274"/>
                  <a:gd name="T92" fmla="*/ 75 w 275"/>
                  <a:gd name="T93" fmla="*/ 253 h 274"/>
                  <a:gd name="T94" fmla="*/ 111 w 275"/>
                  <a:gd name="T95" fmla="*/ 266 h 274"/>
                  <a:gd name="T96" fmla="*/ 137 w 275"/>
                  <a:gd name="T97" fmla="*/ 274 h 2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75" h="274">
                    <a:moveTo>
                      <a:pt x="137" y="0"/>
                    </a:moveTo>
                    <a:lnTo>
                      <a:pt x="137" y="0"/>
                    </a:lnTo>
                    <a:lnTo>
                      <a:pt x="152" y="1"/>
                    </a:lnTo>
                    <a:lnTo>
                      <a:pt x="165" y="2"/>
                    </a:lnTo>
                    <a:lnTo>
                      <a:pt x="179" y="6"/>
                    </a:lnTo>
                    <a:lnTo>
                      <a:pt x="191" y="10"/>
                    </a:lnTo>
                    <a:lnTo>
                      <a:pt x="203" y="17"/>
                    </a:lnTo>
                    <a:lnTo>
                      <a:pt x="214" y="24"/>
                    </a:lnTo>
                    <a:lnTo>
                      <a:pt x="225" y="32"/>
                    </a:lnTo>
                    <a:lnTo>
                      <a:pt x="234" y="40"/>
                    </a:lnTo>
                    <a:lnTo>
                      <a:pt x="244" y="50"/>
                    </a:lnTo>
                    <a:lnTo>
                      <a:pt x="252" y="61"/>
                    </a:lnTo>
                    <a:lnTo>
                      <a:pt x="259" y="71"/>
                    </a:lnTo>
                    <a:lnTo>
                      <a:pt x="264" y="84"/>
                    </a:lnTo>
                    <a:lnTo>
                      <a:pt x="268" y="97"/>
                    </a:lnTo>
                    <a:lnTo>
                      <a:pt x="272" y="109"/>
                    </a:lnTo>
                    <a:lnTo>
                      <a:pt x="274" y="123"/>
                    </a:lnTo>
                    <a:lnTo>
                      <a:pt x="275" y="138"/>
                    </a:lnTo>
                    <a:lnTo>
                      <a:pt x="275" y="138"/>
                    </a:lnTo>
                    <a:lnTo>
                      <a:pt x="274" y="151"/>
                    </a:lnTo>
                    <a:lnTo>
                      <a:pt x="272" y="165"/>
                    </a:lnTo>
                    <a:lnTo>
                      <a:pt x="268" y="178"/>
                    </a:lnTo>
                    <a:lnTo>
                      <a:pt x="264" y="191"/>
                    </a:lnTo>
                    <a:lnTo>
                      <a:pt x="259" y="203"/>
                    </a:lnTo>
                    <a:lnTo>
                      <a:pt x="252" y="215"/>
                    </a:lnTo>
                    <a:lnTo>
                      <a:pt x="244" y="224"/>
                    </a:lnTo>
                    <a:lnTo>
                      <a:pt x="234" y="235"/>
                    </a:lnTo>
                    <a:lnTo>
                      <a:pt x="225" y="243"/>
                    </a:lnTo>
                    <a:lnTo>
                      <a:pt x="214" y="251"/>
                    </a:lnTo>
                    <a:lnTo>
                      <a:pt x="203" y="258"/>
                    </a:lnTo>
                    <a:lnTo>
                      <a:pt x="191" y="264"/>
                    </a:lnTo>
                    <a:lnTo>
                      <a:pt x="179" y="269"/>
                    </a:lnTo>
                    <a:lnTo>
                      <a:pt x="165" y="272"/>
                    </a:lnTo>
                    <a:lnTo>
                      <a:pt x="152" y="274"/>
                    </a:lnTo>
                    <a:lnTo>
                      <a:pt x="137" y="274"/>
                    </a:lnTo>
                    <a:lnTo>
                      <a:pt x="137" y="274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37" y="269"/>
                    </a:lnTo>
                    <a:lnTo>
                      <a:pt x="151" y="268"/>
                    </a:lnTo>
                    <a:lnTo>
                      <a:pt x="164" y="266"/>
                    </a:lnTo>
                    <a:lnTo>
                      <a:pt x="176" y="262"/>
                    </a:lnTo>
                    <a:lnTo>
                      <a:pt x="188" y="258"/>
                    </a:lnTo>
                    <a:lnTo>
                      <a:pt x="201" y="253"/>
                    </a:lnTo>
                    <a:lnTo>
                      <a:pt x="211" y="246"/>
                    </a:lnTo>
                    <a:lnTo>
                      <a:pt x="221" y="238"/>
                    </a:lnTo>
                    <a:lnTo>
                      <a:pt x="230" y="230"/>
                    </a:lnTo>
                    <a:lnTo>
                      <a:pt x="239" y="220"/>
                    </a:lnTo>
                    <a:lnTo>
                      <a:pt x="247" y="211"/>
                    </a:lnTo>
                    <a:lnTo>
                      <a:pt x="253" y="200"/>
                    </a:lnTo>
                    <a:lnTo>
                      <a:pt x="259" y="188"/>
                    </a:lnTo>
                    <a:lnTo>
                      <a:pt x="263" y="177"/>
                    </a:lnTo>
                    <a:lnTo>
                      <a:pt x="266" y="163"/>
                    </a:lnTo>
                    <a:lnTo>
                      <a:pt x="268" y="151"/>
                    </a:lnTo>
                    <a:lnTo>
                      <a:pt x="268" y="138"/>
                    </a:lnTo>
                    <a:lnTo>
                      <a:pt x="268" y="138"/>
                    </a:lnTo>
                    <a:lnTo>
                      <a:pt x="268" y="124"/>
                    </a:lnTo>
                    <a:lnTo>
                      <a:pt x="266" y="111"/>
                    </a:lnTo>
                    <a:lnTo>
                      <a:pt x="263" y="98"/>
                    </a:lnTo>
                    <a:lnTo>
                      <a:pt x="259" y="86"/>
                    </a:lnTo>
                    <a:lnTo>
                      <a:pt x="253" y="75"/>
                    </a:lnTo>
                    <a:lnTo>
                      <a:pt x="247" y="65"/>
                    </a:lnTo>
                    <a:lnTo>
                      <a:pt x="239" y="54"/>
                    </a:lnTo>
                    <a:lnTo>
                      <a:pt x="230" y="44"/>
                    </a:lnTo>
                    <a:lnTo>
                      <a:pt x="221" y="36"/>
                    </a:lnTo>
                    <a:lnTo>
                      <a:pt x="211" y="29"/>
                    </a:lnTo>
                    <a:lnTo>
                      <a:pt x="201" y="23"/>
                    </a:lnTo>
                    <a:lnTo>
                      <a:pt x="188" y="17"/>
                    </a:lnTo>
                    <a:lnTo>
                      <a:pt x="176" y="12"/>
                    </a:lnTo>
                    <a:lnTo>
                      <a:pt x="164" y="9"/>
                    </a:lnTo>
                    <a:lnTo>
                      <a:pt x="151" y="8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37" y="0"/>
                    </a:lnTo>
                    <a:lnTo>
                      <a:pt x="137" y="0"/>
                    </a:lnTo>
                    <a:close/>
                    <a:moveTo>
                      <a:pt x="137" y="274"/>
                    </a:moveTo>
                    <a:lnTo>
                      <a:pt x="137" y="274"/>
                    </a:lnTo>
                    <a:lnTo>
                      <a:pt x="123" y="274"/>
                    </a:lnTo>
                    <a:lnTo>
                      <a:pt x="110" y="272"/>
                    </a:lnTo>
                    <a:lnTo>
                      <a:pt x="96" y="269"/>
                    </a:lnTo>
                    <a:lnTo>
                      <a:pt x="84" y="264"/>
                    </a:lnTo>
                    <a:lnTo>
                      <a:pt x="72" y="258"/>
                    </a:lnTo>
                    <a:lnTo>
                      <a:pt x="61" y="251"/>
                    </a:lnTo>
                    <a:lnTo>
                      <a:pt x="50" y="243"/>
                    </a:lnTo>
                    <a:lnTo>
                      <a:pt x="41" y="235"/>
                    </a:lnTo>
                    <a:lnTo>
                      <a:pt x="31" y="224"/>
                    </a:lnTo>
                    <a:lnTo>
                      <a:pt x="23" y="215"/>
                    </a:lnTo>
                    <a:lnTo>
                      <a:pt x="16" y="203"/>
                    </a:lnTo>
                    <a:lnTo>
                      <a:pt x="11" y="191"/>
                    </a:lnTo>
                    <a:lnTo>
                      <a:pt x="7" y="178"/>
                    </a:lnTo>
                    <a:lnTo>
                      <a:pt x="3" y="165"/>
                    </a:lnTo>
                    <a:lnTo>
                      <a:pt x="2" y="151"/>
                    </a:lnTo>
                    <a:lnTo>
                      <a:pt x="0" y="138"/>
                    </a:lnTo>
                    <a:lnTo>
                      <a:pt x="0" y="138"/>
                    </a:lnTo>
                    <a:lnTo>
                      <a:pt x="2" y="123"/>
                    </a:lnTo>
                    <a:lnTo>
                      <a:pt x="3" y="109"/>
                    </a:lnTo>
                    <a:lnTo>
                      <a:pt x="7" y="97"/>
                    </a:lnTo>
                    <a:lnTo>
                      <a:pt x="11" y="84"/>
                    </a:lnTo>
                    <a:lnTo>
                      <a:pt x="16" y="71"/>
                    </a:lnTo>
                    <a:lnTo>
                      <a:pt x="23" y="61"/>
                    </a:lnTo>
                    <a:lnTo>
                      <a:pt x="31" y="50"/>
                    </a:lnTo>
                    <a:lnTo>
                      <a:pt x="41" y="40"/>
                    </a:lnTo>
                    <a:lnTo>
                      <a:pt x="50" y="32"/>
                    </a:lnTo>
                    <a:lnTo>
                      <a:pt x="61" y="24"/>
                    </a:lnTo>
                    <a:lnTo>
                      <a:pt x="72" y="17"/>
                    </a:lnTo>
                    <a:lnTo>
                      <a:pt x="84" y="10"/>
                    </a:lnTo>
                    <a:lnTo>
                      <a:pt x="96" y="6"/>
                    </a:lnTo>
                    <a:lnTo>
                      <a:pt x="110" y="2"/>
                    </a:lnTo>
                    <a:lnTo>
                      <a:pt x="123" y="1"/>
                    </a:lnTo>
                    <a:lnTo>
                      <a:pt x="137" y="0"/>
                    </a:lnTo>
                    <a:lnTo>
                      <a:pt x="137" y="6"/>
                    </a:lnTo>
                    <a:lnTo>
                      <a:pt x="137" y="6"/>
                    </a:lnTo>
                    <a:lnTo>
                      <a:pt x="125" y="8"/>
                    </a:lnTo>
                    <a:lnTo>
                      <a:pt x="111" y="9"/>
                    </a:lnTo>
                    <a:lnTo>
                      <a:pt x="99" y="12"/>
                    </a:lnTo>
                    <a:lnTo>
                      <a:pt x="87" y="17"/>
                    </a:lnTo>
                    <a:lnTo>
                      <a:pt x="75" y="23"/>
                    </a:lnTo>
                    <a:lnTo>
                      <a:pt x="64" y="29"/>
                    </a:lnTo>
                    <a:lnTo>
                      <a:pt x="54" y="36"/>
                    </a:lnTo>
                    <a:lnTo>
                      <a:pt x="45" y="44"/>
                    </a:lnTo>
                    <a:lnTo>
                      <a:pt x="37" y="54"/>
                    </a:lnTo>
                    <a:lnTo>
                      <a:pt x="29" y="65"/>
                    </a:lnTo>
                    <a:lnTo>
                      <a:pt x="22" y="75"/>
                    </a:lnTo>
                    <a:lnTo>
                      <a:pt x="16" y="86"/>
                    </a:lnTo>
                    <a:lnTo>
                      <a:pt x="12" y="98"/>
                    </a:lnTo>
                    <a:lnTo>
                      <a:pt x="10" y="111"/>
                    </a:lnTo>
                    <a:lnTo>
                      <a:pt x="7" y="124"/>
                    </a:lnTo>
                    <a:lnTo>
                      <a:pt x="7" y="138"/>
                    </a:lnTo>
                    <a:lnTo>
                      <a:pt x="7" y="138"/>
                    </a:lnTo>
                    <a:lnTo>
                      <a:pt x="7" y="151"/>
                    </a:lnTo>
                    <a:lnTo>
                      <a:pt x="10" y="163"/>
                    </a:lnTo>
                    <a:lnTo>
                      <a:pt x="12" y="177"/>
                    </a:lnTo>
                    <a:lnTo>
                      <a:pt x="16" y="188"/>
                    </a:lnTo>
                    <a:lnTo>
                      <a:pt x="22" y="200"/>
                    </a:lnTo>
                    <a:lnTo>
                      <a:pt x="29" y="211"/>
                    </a:lnTo>
                    <a:lnTo>
                      <a:pt x="37" y="220"/>
                    </a:lnTo>
                    <a:lnTo>
                      <a:pt x="45" y="230"/>
                    </a:lnTo>
                    <a:lnTo>
                      <a:pt x="54" y="238"/>
                    </a:lnTo>
                    <a:lnTo>
                      <a:pt x="64" y="246"/>
                    </a:lnTo>
                    <a:lnTo>
                      <a:pt x="75" y="253"/>
                    </a:lnTo>
                    <a:lnTo>
                      <a:pt x="87" y="258"/>
                    </a:lnTo>
                    <a:lnTo>
                      <a:pt x="99" y="262"/>
                    </a:lnTo>
                    <a:lnTo>
                      <a:pt x="111" y="266"/>
                    </a:lnTo>
                    <a:lnTo>
                      <a:pt x="125" y="268"/>
                    </a:lnTo>
                    <a:lnTo>
                      <a:pt x="137" y="269"/>
                    </a:lnTo>
                    <a:lnTo>
                      <a:pt x="137" y="27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69" name="Freeform 136"/>
              <p:cNvSpPr/>
              <p:nvPr/>
            </p:nvSpPr>
            <p:spPr bwMode="auto">
              <a:xfrm>
                <a:off x="5411690" y="4152560"/>
                <a:ext cx="338449" cy="315936"/>
              </a:xfrm>
              <a:custGeom>
                <a:avLst/>
                <a:gdLst>
                  <a:gd name="T0" fmla="*/ 199 w 274"/>
                  <a:gd name="T1" fmla="*/ 18 h 267"/>
                  <a:gd name="T2" fmla="*/ 203 w 274"/>
                  <a:gd name="T3" fmla="*/ 37 h 267"/>
                  <a:gd name="T4" fmla="*/ 214 w 274"/>
                  <a:gd name="T5" fmla="*/ 35 h 267"/>
                  <a:gd name="T6" fmla="*/ 221 w 274"/>
                  <a:gd name="T7" fmla="*/ 43 h 267"/>
                  <a:gd name="T8" fmla="*/ 238 w 274"/>
                  <a:gd name="T9" fmla="*/ 56 h 267"/>
                  <a:gd name="T10" fmla="*/ 257 w 274"/>
                  <a:gd name="T11" fmla="*/ 80 h 267"/>
                  <a:gd name="T12" fmla="*/ 251 w 274"/>
                  <a:gd name="T13" fmla="*/ 91 h 267"/>
                  <a:gd name="T14" fmla="*/ 256 w 274"/>
                  <a:gd name="T15" fmla="*/ 93 h 267"/>
                  <a:gd name="T16" fmla="*/ 262 w 274"/>
                  <a:gd name="T17" fmla="*/ 85 h 267"/>
                  <a:gd name="T18" fmla="*/ 264 w 274"/>
                  <a:gd name="T19" fmla="*/ 93 h 267"/>
                  <a:gd name="T20" fmla="*/ 259 w 274"/>
                  <a:gd name="T21" fmla="*/ 110 h 267"/>
                  <a:gd name="T22" fmla="*/ 247 w 274"/>
                  <a:gd name="T23" fmla="*/ 112 h 267"/>
                  <a:gd name="T24" fmla="*/ 232 w 274"/>
                  <a:gd name="T25" fmla="*/ 127 h 267"/>
                  <a:gd name="T26" fmla="*/ 220 w 274"/>
                  <a:gd name="T27" fmla="*/ 141 h 267"/>
                  <a:gd name="T28" fmla="*/ 202 w 274"/>
                  <a:gd name="T29" fmla="*/ 154 h 267"/>
                  <a:gd name="T30" fmla="*/ 209 w 274"/>
                  <a:gd name="T31" fmla="*/ 183 h 267"/>
                  <a:gd name="T32" fmla="*/ 218 w 274"/>
                  <a:gd name="T33" fmla="*/ 214 h 267"/>
                  <a:gd name="T34" fmla="*/ 210 w 274"/>
                  <a:gd name="T35" fmla="*/ 237 h 267"/>
                  <a:gd name="T36" fmla="*/ 226 w 274"/>
                  <a:gd name="T37" fmla="*/ 228 h 267"/>
                  <a:gd name="T38" fmla="*/ 247 w 274"/>
                  <a:gd name="T39" fmla="*/ 192 h 267"/>
                  <a:gd name="T40" fmla="*/ 264 w 274"/>
                  <a:gd name="T41" fmla="*/ 141 h 267"/>
                  <a:gd name="T42" fmla="*/ 274 w 274"/>
                  <a:gd name="T43" fmla="*/ 115 h 267"/>
                  <a:gd name="T44" fmla="*/ 155 w 274"/>
                  <a:gd name="T45" fmla="*/ 267 h 267"/>
                  <a:gd name="T46" fmla="*/ 178 w 274"/>
                  <a:gd name="T47" fmla="*/ 246 h 267"/>
                  <a:gd name="T48" fmla="*/ 153 w 274"/>
                  <a:gd name="T49" fmla="*/ 245 h 267"/>
                  <a:gd name="T50" fmla="*/ 145 w 274"/>
                  <a:gd name="T51" fmla="*/ 252 h 267"/>
                  <a:gd name="T52" fmla="*/ 125 w 274"/>
                  <a:gd name="T53" fmla="*/ 248 h 267"/>
                  <a:gd name="T54" fmla="*/ 99 w 274"/>
                  <a:gd name="T55" fmla="*/ 249 h 267"/>
                  <a:gd name="T56" fmla="*/ 121 w 274"/>
                  <a:gd name="T57" fmla="*/ 267 h 267"/>
                  <a:gd name="T58" fmla="*/ 0 w 274"/>
                  <a:gd name="T59" fmla="*/ 129 h 267"/>
                  <a:gd name="T60" fmla="*/ 62 w 274"/>
                  <a:gd name="T61" fmla="*/ 26 h 267"/>
                  <a:gd name="T62" fmla="*/ 19 w 274"/>
                  <a:gd name="T63" fmla="*/ 87 h 267"/>
                  <a:gd name="T64" fmla="*/ 31 w 274"/>
                  <a:gd name="T65" fmla="*/ 84 h 267"/>
                  <a:gd name="T66" fmla="*/ 50 w 274"/>
                  <a:gd name="T67" fmla="*/ 91 h 267"/>
                  <a:gd name="T68" fmla="*/ 60 w 274"/>
                  <a:gd name="T69" fmla="*/ 88 h 267"/>
                  <a:gd name="T70" fmla="*/ 46 w 274"/>
                  <a:gd name="T71" fmla="*/ 106 h 267"/>
                  <a:gd name="T72" fmla="*/ 35 w 274"/>
                  <a:gd name="T73" fmla="*/ 122 h 267"/>
                  <a:gd name="T74" fmla="*/ 45 w 274"/>
                  <a:gd name="T75" fmla="*/ 157 h 267"/>
                  <a:gd name="T76" fmla="*/ 54 w 274"/>
                  <a:gd name="T77" fmla="*/ 180 h 267"/>
                  <a:gd name="T78" fmla="*/ 87 w 274"/>
                  <a:gd name="T79" fmla="*/ 210 h 267"/>
                  <a:gd name="T80" fmla="*/ 95 w 274"/>
                  <a:gd name="T81" fmla="*/ 188 h 267"/>
                  <a:gd name="T82" fmla="*/ 98 w 274"/>
                  <a:gd name="T83" fmla="*/ 169 h 267"/>
                  <a:gd name="T84" fmla="*/ 104 w 274"/>
                  <a:gd name="T85" fmla="*/ 137 h 267"/>
                  <a:gd name="T86" fmla="*/ 117 w 274"/>
                  <a:gd name="T87" fmla="*/ 122 h 267"/>
                  <a:gd name="T88" fmla="*/ 152 w 274"/>
                  <a:gd name="T89" fmla="*/ 125 h 267"/>
                  <a:gd name="T90" fmla="*/ 165 w 274"/>
                  <a:gd name="T91" fmla="*/ 106 h 267"/>
                  <a:gd name="T92" fmla="*/ 161 w 274"/>
                  <a:gd name="T93" fmla="*/ 81 h 267"/>
                  <a:gd name="T94" fmla="*/ 134 w 274"/>
                  <a:gd name="T95" fmla="*/ 58 h 267"/>
                  <a:gd name="T96" fmla="*/ 111 w 274"/>
                  <a:gd name="T97" fmla="*/ 57 h 267"/>
                  <a:gd name="T98" fmla="*/ 92 w 274"/>
                  <a:gd name="T99" fmla="*/ 68 h 267"/>
                  <a:gd name="T100" fmla="*/ 69 w 274"/>
                  <a:gd name="T101" fmla="*/ 64 h 267"/>
                  <a:gd name="T102" fmla="*/ 73 w 274"/>
                  <a:gd name="T103" fmla="*/ 56 h 267"/>
                  <a:gd name="T104" fmla="*/ 80 w 274"/>
                  <a:gd name="T105" fmla="*/ 45 h 267"/>
                  <a:gd name="T106" fmla="*/ 81 w 274"/>
                  <a:gd name="T107" fmla="*/ 38 h 267"/>
                  <a:gd name="T108" fmla="*/ 96 w 274"/>
                  <a:gd name="T109" fmla="*/ 49 h 267"/>
                  <a:gd name="T110" fmla="*/ 119 w 274"/>
                  <a:gd name="T111" fmla="*/ 47 h 267"/>
                  <a:gd name="T112" fmla="*/ 137 w 274"/>
                  <a:gd name="T113" fmla="*/ 45 h 267"/>
                  <a:gd name="T114" fmla="*/ 141 w 274"/>
                  <a:gd name="T115" fmla="*/ 28 h 267"/>
                  <a:gd name="T116" fmla="*/ 161 w 274"/>
                  <a:gd name="T117" fmla="*/ 22 h 267"/>
                  <a:gd name="T118" fmla="*/ 132 w 274"/>
                  <a:gd name="T119" fmla="*/ 8 h 2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274" h="267">
                    <a:moveTo>
                      <a:pt x="161" y="1"/>
                    </a:moveTo>
                    <a:lnTo>
                      <a:pt x="161" y="1"/>
                    </a:lnTo>
                    <a:lnTo>
                      <a:pt x="169" y="3"/>
                    </a:lnTo>
                    <a:lnTo>
                      <a:pt x="178" y="5"/>
                    </a:lnTo>
                    <a:lnTo>
                      <a:pt x="188" y="8"/>
                    </a:lnTo>
                    <a:lnTo>
                      <a:pt x="201" y="14"/>
                    </a:lnTo>
                    <a:lnTo>
                      <a:pt x="214" y="22"/>
                    </a:lnTo>
                    <a:lnTo>
                      <a:pt x="226" y="31"/>
                    </a:lnTo>
                    <a:lnTo>
                      <a:pt x="238" y="43"/>
                    </a:lnTo>
                    <a:lnTo>
                      <a:pt x="238" y="43"/>
                    </a:lnTo>
                    <a:lnTo>
                      <a:pt x="234" y="39"/>
                    </a:lnTo>
                    <a:lnTo>
                      <a:pt x="225" y="31"/>
                    </a:lnTo>
                    <a:lnTo>
                      <a:pt x="213" y="22"/>
                    </a:lnTo>
                    <a:lnTo>
                      <a:pt x="206" y="19"/>
                    </a:lnTo>
                    <a:lnTo>
                      <a:pt x="199" y="18"/>
                    </a:lnTo>
                    <a:lnTo>
                      <a:pt x="197" y="19"/>
                    </a:lnTo>
                    <a:lnTo>
                      <a:pt x="197" y="19"/>
                    </a:lnTo>
                    <a:lnTo>
                      <a:pt x="198" y="22"/>
                    </a:lnTo>
                    <a:lnTo>
                      <a:pt x="198" y="22"/>
                    </a:lnTo>
                    <a:lnTo>
                      <a:pt x="199" y="24"/>
                    </a:lnTo>
                    <a:lnTo>
                      <a:pt x="199" y="24"/>
                    </a:lnTo>
                    <a:lnTo>
                      <a:pt x="199" y="27"/>
                    </a:lnTo>
                    <a:lnTo>
                      <a:pt x="201" y="30"/>
                    </a:lnTo>
                    <a:lnTo>
                      <a:pt x="201" y="30"/>
                    </a:lnTo>
                    <a:lnTo>
                      <a:pt x="202" y="30"/>
                    </a:lnTo>
                    <a:lnTo>
                      <a:pt x="202" y="30"/>
                    </a:lnTo>
                    <a:lnTo>
                      <a:pt x="203" y="33"/>
                    </a:lnTo>
                    <a:lnTo>
                      <a:pt x="203" y="33"/>
                    </a:lnTo>
                    <a:lnTo>
                      <a:pt x="203" y="34"/>
                    </a:lnTo>
                    <a:lnTo>
                      <a:pt x="203" y="37"/>
                    </a:lnTo>
                    <a:lnTo>
                      <a:pt x="203" y="39"/>
                    </a:lnTo>
                    <a:lnTo>
                      <a:pt x="206" y="39"/>
                    </a:lnTo>
                    <a:lnTo>
                      <a:pt x="206" y="39"/>
                    </a:lnTo>
                    <a:lnTo>
                      <a:pt x="209" y="39"/>
                    </a:lnTo>
                    <a:lnTo>
                      <a:pt x="209" y="39"/>
                    </a:lnTo>
                    <a:lnTo>
                      <a:pt x="210" y="38"/>
                    </a:lnTo>
                    <a:lnTo>
                      <a:pt x="210" y="38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7" y="35"/>
                    </a:lnTo>
                    <a:lnTo>
                      <a:pt x="209" y="34"/>
                    </a:lnTo>
                    <a:lnTo>
                      <a:pt x="210" y="33"/>
                    </a:lnTo>
                    <a:lnTo>
                      <a:pt x="210" y="33"/>
                    </a:lnTo>
                    <a:lnTo>
                      <a:pt x="214" y="35"/>
                    </a:lnTo>
                    <a:lnTo>
                      <a:pt x="215" y="37"/>
                    </a:lnTo>
                    <a:lnTo>
                      <a:pt x="215" y="37"/>
                    </a:lnTo>
                    <a:lnTo>
                      <a:pt x="217" y="39"/>
                    </a:lnTo>
                    <a:lnTo>
                      <a:pt x="217" y="39"/>
                    </a:lnTo>
                    <a:lnTo>
                      <a:pt x="215" y="41"/>
                    </a:lnTo>
                    <a:lnTo>
                      <a:pt x="215" y="41"/>
                    </a:lnTo>
                    <a:lnTo>
                      <a:pt x="214" y="42"/>
                    </a:lnTo>
                    <a:lnTo>
                      <a:pt x="214" y="42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5" y="45"/>
                    </a:lnTo>
                    <a:lnTo>
                      <a:pt x="217" y="45"/>
                    </a:lnTo>
                    <a:lnTo>
                      <a:pt x="217" y="45"/>
                    </a:lnTo>
                    <a:lnTo>
                      <a:pt x="221" y="43"/>
                    </a:lnTo>
                    <a:lnTo>
                      <a:pt x="221" y="43"/>
                    </a:lnTo>
                    <a:lnTo>
                      <a:pt x="224" y="43"/>
                    </a:lnTo>
                    <a:lnTo>
                      <a:pt x="224" y="43"/>
                    </a:lnTo>
                    <a:lnTo>
                      <a:pt x="225" y="45"/>
                    </a:lnTo>
                    <a:lnTo>
                      <a:pt x="225" y="45"/>
                    </a:lnTo>
                    <a:lnTo>
                      <a:pt x="229" y="47"/>
                    </a:lnTo>
                    <a:lnTo>
                      <a:pt x="229" y="47"/>
                    </a:lnTo>
                    <a:lnTo>
                      <a:pt x="230" y="47"/>
                    </a:lnTo>
                    <a:lnTo>
                      <a:pt x="230" y="47"/>
                    </a:lnTo>
                    <a:lnTo>
                      <a:pt x="232" y="51"/>
                    </a:lnTo>
                    <a:lnTo>
                      <a:pt x="232" y="51"/>
                    </a:lnTo>
                    <a:lnTo>
                      <a:pt x="234" y="53"/>
                    </a:lnTo>
                    <a:lnTo>
                      <a:pt x="234" y="53"/>
                    </a:lnTo>
                    <a:lnTo>
                      <a:pt x="237" y="54"/>
                    </a:lnTo>
                    <a:lnTo>
                      <a:pt x="238" y="56"/>
                    </a:lnTo>
                    <a:lnTo>
                      <a:pt x="238" y="56"/>
                    </a:lnTo>
                    <a:lnTo>
                      <a:pt x="240" y="58"/>
                    </a:lnTo>
                    <a:lnTo>
                      <a:pt x="240" y="58"/>
                    </a:lnTo>
                    <a:lnTo>
                      <a:pt x="245" y="62"/>
                    </a:lnTo>
                    <a:lnTo>
                      <a:pt x="245" y="62"/>
                    </a:lnTo>
                    <a:lnTo>
                      <a:pt x="248" y="65"/>
                    </a:lnTo>
                    <a:lnTo>
                      <a:pt x="248" y="65"/>
                    </a:lnTo>
                    <a:lnTo>
                      <a:pt x="248" y="69"/>
                    </a:lnTo>
                    <a:lnTo>
                      <a:pt x="248" y="69"/>
                    </a:lnTo>
                    <a:lnTo>
                      <a:pt x="249" y="73"/>
                    </a:lnTo>
                    <a:lnTo>
                      <a:pt x="249" y="73"/>
                    </a:lnTo>
                    <a:lnTo>
                      <a:pt x="251" y="76"/>
                    </a:lnTo>
                    <a:lnTo>
                      <a:pt x="251" y="76"/>
                    </a:lnTo>
                    <a:lnTo>
                      <a:pt x="253" y="77"/>
                    </a:lnTo>
                    <a:lnTo>
                      <a:pt x="253" y="77"/>
                    </a:lnTo>
                    <a:lnTo>
                      <a:pt x="257" y="80"/>
                    </a:lnTo>
                    <a:lnTo>
                      <a:pt x="257" y="80"/>
                    </a:lnTo>
                    <a:lnTo>
                      <a:pt x="259" y="81"/>
                    </a:lnTo>
                    <a:lnTo>
                      <a:pt x="259" y="83"/>
                    </a:lnTo>
                    <a:lnTo>
                      <a:pt x="259" y="83"/>
                    </a:lnTo>
                    <a:lnTo>
                      <a:pt x="257" y="84"/>
                    </a:lnTo>
                    <a:lnTo>
                      <a:pt x="257" y="84"/>
                    </a:lnTo>
                    <a:lnTo>
                      <a:pt x="255" y="84"/>
                    </a:lnTo>
                    <a:lnTo>
                      <a:pt x="255" y="84"/>
                    </a:lnTo>
                    <a:lnTo>
                      <a:pt x="255" y="87"/>
                    </a:lnTo>
                    <a:lnTo>
                      <a:pt x="255" y="87"/>
                    </a:lnTo>
                    <a:lnTo>
                      <a:pt x="255" y="88"/>
                    </a:lnTo>
                    <a:lnTo>
                      <a:pt x="255" y="89"/>
                    </a:lnTo>
                    <a:lnTo>
                      <a:pt x="255" y="89"/>
                    </a:lnTo>
                    <a:lnTo>
                      <a:pt x="252" y="91"/>
                    </a:lnTo>
                    <a:lnTo>
                      <a:pt x="251" y="91"/>
                    </a:lnTo>
                    <a:lnTo>
                      <a:pt x="248" y="92"/>
                    </a:lnTo>
                    <a:lnTo>
                      <a:pt x="247" y="93"/>
                    </a:lnTo>
                    <a:lnTo>
                      <a:pt x="247" y="93"/>
                    </a:lnTo>
                    <a:lnTo>
                      <a:pt x="247" y="95"/>
                    </a:lnTo>
                    <a:lnTo>
                      <a:pt x="247" y="95"/>
                    </a:lnTo>
                    <a:lnTo>
                      <a:pt x="249" y="96"/>
                    </a:lnTo>
                    <a:lnTo>
                      <a:pt x="249" y="96"/>
                    </a:lnTo>
                    <a:lnTo>
                      <a:pt x="249" y="95"/>
                    </a:lnTo>
                    <a:lnTo>
                      <a:pt x="249" y="95"/>
                    </a:lnTo>
                    <a:lnTo>
                      <a:pt x="249" y="93"/>
                    </a:lnTo>
                    <a:lnTo>
                      <a:pt x="251" y="93"/>
                    </a:lnTo>
                    <a:lnTo>
                      <a:pt x="251" y="93"/>
                    </a:lnTo>
                    <a:lnTo>
                      <a:pt x="253" y="93"/>
                    </a:lnTo>
                    <a:lnTo>
                      <a:pt x="253" y="93"/>
                    </a:lnTo>
                    <a:lnTo>
                      <a:pt x="256" y="93"/>
                    </a:lnTo>
                    <a:lnTo>
                      <a:pt x="256" y="93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92"/>
                    </a:lnTo>
                    <a:lnTo>
                      <a:pt x="256" y="89"/>
                    </a:lnTo>
                    <a:lnTo>
                      <a:pt x="256" y="89"/>
                    </a:lnTo>
                    <a:lnTo>
                      <a:pt x="257" y="87"/>
                    </a:lnTo>
                    <a:lnTo>
                      <a:pt x="257" y="87"/>
                    </a:lnTo>
                    <a:lnTo>
                      <a:pt x="257" y="88"/>
                    </a:lnTo>
                    <a:lnTo>
                      <a:pt x="259" y="87"/>
                    </a:lnTo>
                    <a:lnTo>
                      <a:pt x="259" y="87"/>
                    </a:lnTo>
                    <a:lnTo>
                      <a:pt x="260" y="85"/>
                    </a:lnTo>
                    <a:lnTo>
                      <a:pt x="260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5"/>
                    </a:lnTo>
                    <a:lnTo>
                      <a:pt x="262" y="83"/>
                    </a:lnTo>
                    <a:lnTo>
                      <a:pt x="262" y="83"/>
                    </a:lnTo>
                    <a:lnTo>
                      <a:pt x="260" y="80"/>
                    </a:lnTo>
                    <a:lnTo>
                      <a:pt x="260" y="80"/>
                    </a:lnTo>
                    <a:lnTo>
                      <a:pt x="260" y="75"/>
                    </a:lnTo>
                    <a:lnTo>
                      <a:pt x="260" y="75"/>
                    </a:lnTo>
                    <a:lnTo>
                      <a:pt x="263" y="80"/>
                    </a:lnTo>
                    <a:lnTo>
                      <a:pt x="266" y="89"/>
                    </a:lnTo>
                    <a:lnTo>
                      <a:pt x="266" y="89"/>
                    </a:lnTo>
                    <a:lnTo>
                      <a:pt x="264" y="89"/>
                    </a:lnTo>
                    <a:lnTo>
                      <a:pt x="264" y="91"/>
                    </a:lnTo>
                    <a:lnTo>
                      <a:pt x="264" y="91"/>
                    </a:lnTo>
                    <a:lnTo>
                      <a:pt x="264" y="93"/>
                    </a:lnTo>
                    <a:lnTo>
                      <a:pt x="264" y="93"/>
                    </a:lnTo>
                    <a:lnTo>
                      <a:pt x="264" y="98"/>
                    </a:lnTo>
                    <a:lnTo>
                      <a:pt x="264" y="98"/>
                    </a:lnTo>
                    <a:lnTo>
                      <a:pt x="264" y="103"/>
                    </a:lnTo>
                    <a:lnTo>
                      <a:pt x="264" y="103"/>
                    </a:lnTo>
                    <a:lnTo>
                      <a:pt x="264" y="107"/>
                    </a:lnTo>
                    <a:lnTo>
                      <a:pt x="264" y="107"/>
                    </a:lnTo>
                    <a:lnTo>
                      <a:pt x="264" y="112"/>
                    </a:lnTo>
                    <a:lnTo>
                      <a:pt x="264" y="112"/>
                    </a:lnTo>
                    <a:lnTo>
                      <a:pt x="263" y="114"/>
                    </a:lnTo>
                    <a:lnTo>
                      <a:pt x="263" y="114"/>
                    </a:lnTo>
                    <a:lnTo>
                      <a:pt x="263" y="115"/>
                    </a:lnTo>
                    <a:lnTo>
                      <a:pt x="262" y="114"/>
                    </a:lnTo>
                    <a:lnTo>
                      <a:pt x="262" y="114"/>
                    </a:lnTo>
                    <a:lnTo>
                      <a:pt x="260" y="110"/>
                    </a:lnTo>
                    <a:lnTo>
                      <a:pt x="259" y="110"/>
                    </a:lnTo>
                    <a:lnTo>
                      <a:pt x="259" y="110"/>
                    </a:lnTo>
                    <a:lnTo>
                      <a:pt x="259" y="108"/>
                    </a:lnTo>
                    <a:lnTo>
                      <a:pt x="256" y="108"/>
                    </a:lnTo>
                    <a:lnTo>
                      <a:pt x="256" y="108"/>
                    </a:lnTo>
                    <a:lnTo>
                      <a:pt x="255" y="108"/>
                    </a:lnTo>
                    <a:lnTo>
                      <a:pt x="253" y="108"/>
                    </a:lnTo>
                    <a:lnTo>
                      <a:pt x="253" y="108"/>
                    </a:lnTo>
                    <a:lnTo>
                      <a:pt x="253" y="111"/>
                    </a:lnTo>
                    <a:lnTo>
                      <a:pt x="253" y="112"/>
                    </a:lnTo>
                    <a:lnTo>
                      <a:pt x="253" y="112"/>
                    </a:lnTo>
                    <a:lnTo>
                      <a:pt x="248" y="111"/>
                    </a:lnTo>
                    <a:lnTo>
                      <a:pt x="248" y="111"/>
                    </a:lnTo>
                    <a:lnTo>
                      <a:pt x="247" y="111"/>
                    </a:lnTo>
                    <a:lnTo>
                      <a:pt x="247" y="112"/>
                    </a:lnTo>
                    <a:lnTo>
                      <a:pt x="247" y="112"/>
                    </a:lnTo>
                    <a:lnTo>
                      <a:pt x="245" y="115"/>
                    </a:lnTo>
                    <a:lnTo>
                      <a:pt x="244" y="116"/>
                    </a:lnTo>
                    <a:lnTo>
                      <a:pt x="244" y="116"/>
                    </a:lnTo>
                    <a:lnTo>
                      <a:pt x="244" y="118"/>
                    </a:lnTo>
                    <a:lnTo>
                      <a:pt x="243" y="121"/>
                    </a:lnTo>
                    <a:lnTo>
                      <a:pt x="243" y="121"/>
                    </a:lnTo>
                    <a:lnTo>
                      <a:pt x="241" y="122"/>
                    </a:lnTo>
                    <a:lnTo>
                      <a:pt x="238" y="122"/>
                    </a:lnTo>
                    <a:lnTo>
                      <a:pt x="238" y="122"/>
                    </a:lnTo>
                    <a:lnTo>
                      <a:pt x="234" y="123"/>
                    </a:lnTo>
                    <a:lnTo>
                      <a:pt x="234" y="123"/>
                    </a:lnTo>
                    <a:lnTo>
                      <a:pt x="234" y="125"/>
                    </a:lnTo>
                    <a:lnTo>
                      <a:pt x="233" y="126"/>
                    </a:lnTo>
                    <a:lnTo>
                      <a:pt x="233" y="126"/>
                    </a:lnTo>
                    <a:lnTo>
                      <a:pt x="232" y="127"/>
                    </a:lnTo>
                    <a:lnTo>
                      <a:pt x="230" y="129"/>
                    </a:lnTo>
                    <a:lnTo>
                      <a:pt x="230" y="129"/>
                    </a:lnTo>
                    <a:lnTo>
                      <a:pt x="230" y="133"/>
                    </a:lnTo>
                    <a:lnTo>
                      <a:pt x="230" y="133"/>
                    </a:lnTo>
                    <a:lnTo>
                      <a:pt x="230" y="134"/>
                    </a:lnTo>
                    <a:lnTo>
                      <a:pt x="230" y="135"/>
                    </a:lnTo>
                    <a:lnTo>
                      <a:pt x="230" y="135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7"/>
                    </a:lnTo>
                    <a:lnTo>
                      <a:pt x="226" y="138"/>
                    </a:lnTo>
                    <a:lnTo>
                      <a:pt x="225" y="139"/>
                    </a:lnTo>
                    <a:lnTo>
                      <a:pt x="225" y="139"/>
                    </a:lnTo>
                    <a:lnTo>
                      <a:pt x="220" y="141"/>
                    </a:lnTo>
                    <a:lnTo>
                      <a:pt x="220" y="141"/>
                    </a:lnTo>
                    <a:lnTo>
                      <a:pt x="220" y="142"/>
                    </a:lnTo>
                    <a:lnTo>
                      <a:pt x="220" y="144"/>
                    </a:lnTo>
                    <a:lnTo>
                      <a:pt x="218" y="144"/>
                    </a:lnTo>
                    <a:lnTo>
                      <a:pt x="218" y="144"/>
                    </a:lnTo>
                    <a:lnTo>
                      <a:pt x="215" y="144"/>
                    </a:lnTo>
                    <a:lnTo>
                      <a:pt x="213" y="144"/>
                    </a:lnTo>
                    <a:lnTo>
                      <a:pt x="213" y="144"/>
                    </a:lnTo>
                    <a:lnTo>
                      <a:pt x="211" y="145"/>
                    </a:lnTo>
                    <a:lnTo>
                      <a:pt x="209" y="148"/>
                    </a:lnTo>
                    <a:lnTo>
                      <a:pt x="209" y="148"/>
                    </a:lnTo>
                    <a:lnTo>
                      <a:pt x="203" y="152"/>
                    </a:lnTo>
                    <a:lnTo>
                      <a:pt x="203" y="152"/>
                    </a:lnTo>
                    <a:lnTo>
                      <a:pt x="202" y="152"/>
                    </a:lnTo>
                    <a:lnTo>
                      <a:pt x="202" y="154"/>
                    </a:lnTo>
                    <a:lnTo>
                      <a:pt x="202" y="154"/>
                    </a:lnTo>
                    <a:lnTo>
                      <a:pt x="202" y="157"/>
                    </a:lnTo>
                    <a:lnTo>
                      <a:pt x="203" y="158"/>
                    </a:lnTo>
                    <a:lnTo>
                      <a:pt x="203" y="158"/>
                    </a:lnTo>
                    <a:lnTo>
                      <a:pt x="207" y="164"/>
                    </a:lnTo>
                    <a:lnTo>
                      <a:pt x="207" y="164"/>
                    </a:lnTo>
                    <a:lnTo>
                      <a:pt x="209" y="167"/>
                    </a:lnTo>
                    <a:lnTo>
                      <a:pt x="207" y="169"/>
                    </a:lnTo>
                    <a:lnTo>
                      <a:pt x="207" y="169"/>
                    </a:lnTo>
                    <a:lnTo>
                      <a:pt x="206" y="173"/>
                    </a:lnTo>
                    <a:lnTo>
                      <a:pt x="206" y="173"/>
                    </a:lnTo>
                    <a:lnTo>
                      <a:pt x="206" y="176"/>
                    </a:lnTo>
                    <a:lnTo>
                      <a:pt x="206" y="179"/>
                    </a:lnTo>
                    <a:lnTo>
                      <a:pt x="206" y="179"/>
                    </a:lnTo>
                    <a:lnTo>
                      <a:pt x="209" y="183"/>
                    </a:lnTo>
                    <a:lnTo>
                      <a:pt x="209" y="183"/>
                    </a:lnTo>
                    <a:lnTo>
                      <a:pt x="207" y="184"/>
                    </a:lnTo>
                    <a:lnTo>
                      <a:pt x="207" y="186"/>
                    </a:lnTo>
                    <a:lnTo>
                      <a:pt x="207" y="187"/>
                    </a:lnTo>
                    <a:lnTo>
                      <a:pt x="207" y="187"/>
                    </a:lnTo>
                    <a:lnTo>
                      <a:pt x="213" y="191"/>
                    </a:lnTo>
                    <a:lnTo>
                      <a:pt x="213" y="191"/>
                    </a:lnTo>
                    <a:lnTo>
                      <a:pt x="217" y="194"/>
                    </a:lnTo>
                    <a:lnTo>
                      <a:pt x="217" y="194"/>
                    </a:lnTo>
                    <a:lnTo>
                      <a:pt x="217" y="199"/>
                    </a:lnTo>
                    <a:lnTo>
                      <a:pt x="217" y="199"/>
                    </a:lnTo>
                    <a:lnTo>
                      <a:pt x="220" y="204"/>
                    </a:lnTo>
                    <a:lnTo>
                      <a:pt x="221" y="209"/>
                    </a:lnTo>
                    <a:lnTo>
                      <a:pt x="220" y="211"/>
                    </a:lnTo>
                    <a:lnTo>
                      <a:pt x="220" y="211"/>
                    </a:lnTo>
                    <a:lnTo>
                      <a:pt x="218" y="214"/>
                    </a:lnTo>
                    <a:lnTo>
                      <a:pt x="218" y="215"/>
                    </a:lnTo>
                    <a:lnTo>
                      <a:pt x="218" y="215"/>
                    </a:lnTo>
                    <a:lnTo>
                      <a:pt x="220" y="218"/>
                    </a:lnTo>
                    <a:lnTo>
                      <a:pt x="220" y="218"/>
                    </a:lnTo>
                    <a:lnTo>
                      <a:pt x="222" y="219"/>
                    </a:lnTo>
                    <a:lnTo>
                      <a:pt x="222" y="219"/>
                    </a:lnTo>
                    <a:lnTo>
                      <a:pt x="222" y="221"/>
                    </a:lnTo>
                    <a:lnTo>
                      <a:pt x="222" y="221"/>
                    </a:lnTo>
                    <a:lnTo>
                      <a:pt x="218" y="226"/>
                    </a:lnTo>
                    <a:lnTo>
                      <a:pt x="218" y="226"/>
                    </a:lnTo>
                    <a:lnTo>
                      <a:pt x="217" y="230"/>
                    </a:lnTo>
                    <a:lnTo>
                      <a:pt x="217" y="230"/>
                    </a:lnTo>
                    <a:lnTo>
                      <a:pt x="213" y="236"/>
                    </a:lnTo>
                    <a:lnTo>
                      <a:pt x="213" y="236"/>
                    </a:lnTo>
                    <a:lnTo>
                      <a:pt x="210" y="237"/>
                    </a:lnTo>
                    <a:lnTo>
                      <a:pt x="210" y="238"/>
                    </a:lnTo>
                    <a:lnTo>
                      <a:pt x="210" y="238"/>
                    </a:lnTo>
                    <a:lnTo>
                      <a:pt x="209" y="241"/>
                    </a:lnTo>
                    <a:lnTo>
                      <a:pt x="209" y="242"/>
                    </a:lnTo>
                    <a:lnTo>
                      <a:pt x="210" y="241"/>
                    </a:lnTo>
                    <a:lnTo>
                      <a:pt x="210" y="241"/>
                    </a:lnTo>
                    <a:lnTo>
                      <a:pt x="215" y="237"/>
                    </a:lnTo>
                    <a:lnTo>
                      <a:pt x="215" y="237"/>
                    </a:lnTo>
                    <a:lnTo>
                      <a:pt x="221" y="234"/>
                    </a:lnTo>
                    <a:lnTo>
                      <a:pt x="224" y="232"/>
                    </a:lnTo>
                    <a:lnTo>
                      <a:pt x="224" y="232"/>
                    </a:lnTo>
                    <a:lnTo>
                      <a:pt x="225" y="232"/>
                    </a:lnTo>
                    <a:lnTo>
                      <a:pt x="225" y="233"/>
                    </a:lnTo>
                    <a:lnTo>
                      <a:pt x="226" y="228"/>
                    </a:lnTo>
                    <a:lnTo>
                      <a:pt x="226" y="228"/>
                    </a:lnTo>
                    <a:lnTo>
                      <a:pt x="230" y="219"/>
                    </a:lnTo>
                    <a:lnTo>
                      <a:pt x="233" y="217"/>
                    </a:lnTo>
                    <a:lnTo>
                      <a:pt x="233" y="217"/>
                    </a:lnTo>
                    <a:lnTo>
                      <a:pt x="236" y="211"/>
                    </a:lnTo>
                    <a:lnTo>
                      <a:pt x="236" y="211"/>
                    </a:lnTo>
                    <a:lnTo>
                      <a:pt x="238" y="206"/>
                    </a:lnTo>
                    <a:lnTo>
                      <a:pt x="238" y="206"/>
                    </a:lnTo>
                    <a:lnTo>
                      <a:pt x="240" y="204"/>
                    </a:lnTo>
                    <a:lnTo>
                      <a:pt x="241" y="204"/>
                    </a:lnTo>
                    <a:lnTo>
                      <a:pt x="243" y="204"/>
                    </a:lnTo>
                    <a:lnTo>
                      <a:pt x="243" y="200"/>
                    </a:lnTo>
                    <a:lnTo>
                      <a:pt x="243" y="200"/>
                    </a:lnTo>
                    <a:lnTo>
                      <a:pt x="244" y="196"/>
                    </a:lnTo>
                    <a:lnTo>
                      <a:pt x="247" y="192"/>
                    </a:lnTo>
                    <a:lnTo>
                      <a:pt x="247" y="192"/>
                    </a:lnTo>
                    <a:lnTo>
                      <a:pt x="247" y="188"/>
                    </a:lnTo>
                    <a:lnTo>
                      <a:pt x="247" y="186"/>
                    </a:lnTo>
                    <a:lnTo>
                      <a:pt x="247" y="184"/>
                    </a:lnTo>
                    <a:lnTo>
                      <a:pt x="248" y="181"/>
                    </a:lnTo>
                    <a:lnTo>
                      <a:pt x="248" y="181"/>
                    </a:lnTo>
                    <a:lnTo>
                      <a:pt x="252" y="179"/>
                    </a:lnTo>
                    <a:lnTo>
                      <a:pt x="253" y="177"/>
                    </a:lnTo>
                    <a:lnTo>
                      <a:pt x="253" y="177"/>
                    </a:lnTo>
                    <a:lnTo>
                      <a:pt x="256" y="172"/>
                    </a:lnTo>
                    <a:lnTo>
                      <a:pt x="256" y="172"/>
                    </a:lnTo>
                    <a:lnTo>
                      <a:pt x="262" y="164"/>
                    </a:lnTo>
                    <a:lnTo>
                      <a:pt x="263" y="160"/>
                    </a:lnTo>
                    <a:lnTo>
                      <a:pt x="264" y="153"/>
                    </a:lnTo>
                    <a:lnTo>
                      <a:pt x="264" y="153"/>
                    </a:lnTo>
                    <a:lnTo>
                      <a:pt x="264" y="141"/>
                    </a:lnTo>
                    <a:lnTo>
                      <a:pt x="264" y="141"/>
                    </a:lnTo>
                    <a:lnTo>
                      <a:pt x="266" y="138"/>
                    </a:lnTo>
                    <a:lnTo>
                      <a:pt x="267" y="135"/>
                    </a:lnTo>
                    <a:lnTo>
                      <a:pt x="267" y="131"/>
                    </a:lnTo>
                    <a:lnTo>
                      <a:pt x="267" y="131"/>
                    </a:lnTo>
                    <a:lnTo>
                      <a:pt x="266" y="127"/>
                    </a:lnTo>
                    <a:lnTo>
                      <a:pt x="266" y="126"/>
                    </a:lnTo>
                    <a:lnTo>
                      <a:pt x="266" y="126"/>
                    </a:lnTo>
                    <a:lnTo>
                      <a:pt x="267" y="123"/>
                    </a:lnTo>
                    <a:lnTo>
                      <a:pt x="268" y="122"/>
                    </a:lnTo>
                    <a:lnTo>
                      <a:pt x="268" y="122"/>
                    </a:lnTo>
                    <a:lnTo>
                      <a:pt x="271" y="118"/>
                    </a:lnTo>
                    <a:lnTo>
                      <a:pt x="271" y="118"/>
                    </a:lnTo>
                    <a:lnTo>
                      <a:pt x="272" y="114"/>
                    </a:lnTo>
                    <a:lnTo>
                      <a:pt x="274" y="115"/>
                    </a:lnTo>
                    <a:lnTo>
                      <a:pt x="274" y="115"/>
                    </a:lnTo>
                    <a:lnTo>
                      <a:pt x="274" y="121"/>
                    </a:lnTo>
                    <a:lnTo>
                      <a:pt x="274" y="135"/>
                    </a:lnTo>
                    <a:lnTo>
                      <a:pt x="270" y="157"/>
                    </a:lnTo>
                    <a:lnTo>
                      <a:pt x="267" y="171"/>
                    </a:lnTo>
                    <a:lnTo>
                      <a:pt x="263" y="183"/>
                    </a:lnTo>
                    <a:lnTo>
                      <a:pt x="257" y="196"/>
                    </a:lnTo>
                    <a:lnTo>
                      <a:pt x="249" y="210"/>
                    </a:lnTo>
                    <a:lnTo>
                      <a:pt x="240" y="223"/>
                    </a:lnTo>
                    <a:lnTo>
                      <a:pt x="229" y="234"/>
                    </a:lnTo>
                    <a:lnTo>
                      <a:pt x="214" y="245"/>
                    </a:lnTo>
                    <a:lnTo>
                      <a:pt x="198" y="255"/>
                    </a:lnTo>
                    <a:lnTo>
                      <a:pt x="178" y="261"/>
                    </a:lnTo>
                    <a:lnTo>
                      <a:pt x="155" y="267"/>
                    </a:lnTo>
                    <a:lnTo>
                      <a:pt x="155" y="267"/>
                    </a:lnTo>
                    <a:lnTo>
                      <a:pt x="169" y="263"/>
                    </a:lnTo>
                    <a:lnTo>
                      <a:pt x="182" y="259"/>
                    </a:lnTo>
                    <a:lnTo>
                      <a:pt x="186" y="256"/>
                    </a:lnTo>
                    <a:lnTo>
                      <a:pt x="187" y="255"/>
                    </a:lnTo>
                    <a:lnTo>
                      <a:pt x="187" y="255"/>
                    </a:lnTo>
                    <a:lnTo>
                      <a:pt x="187" y="252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7" y="249"/>
                    </a:lnTo>
                    <a:lnTo>
                      <a:pt x="184" y="249"/>
                    </a:lnTo>
                    <a:lnTo>
                      <a:pt x="182" y="248"/>
                    </a:lnTo>
                    <a:lnTo>
                      <a:pt x="182" y="248"/>
                    </a:lnTo>
                    <a:lnTo>
                      <a:pt x="178" y="245"/>
                    </a:lnTo>
                    <a:lnTo>
                      <a:pt x="178" y="246"/>
                    </a:lnTo>
                    <a:lnTo>
                      <a:pt x="178" y="246"/>
                    </a:lnTo>
                    <a:lnTo>
                      <a:pt x="173" y="246"/>
                    </a:lnTo>
                    <a:lnTo>
                      <a:pt x="173" y="246"/>
                    </a:lnTo>
                    <a:lnTo>
                      <a:pt x="168" y="246"/>
                    </a:lnTo>
                    <a:lnTo>
                      <a:pt x="165" y="245"/>
                    </a:lnTo>
                    <a:lnTo>
                      <a:pt x="165" y="245"/>
                    </a:lnTo>
                    <a:lnTo>
                      <a:pt x="161" y="242"/>
                    </a:lnTo>
                    <a:lnTo>
                      <a:pt x="160" y="241"/>
                    </a:lnTo>
                    <a:lnTo>
                      <a:pt x="159" y="242"/>
                    </a:lnTo>
                    <a:lnTo>
                      <a:pt x="159" y="242"/>
                    </a:lnTo>
                    <a:lnTo>
                      <a:pt x="159" y="244"/>
                    </a:lnTo>
                    <a:lnTo>
                      <a:pt x="159" y="244"/>
                    </a:lnTo>
                    <a:lnTo>
                      <a:pt x="157" y="245"/>
                    </a:lnTo>
                    <a:lnTo>
                      <a:pt x="157" y="245"/>
                    </a:lnTo>
                    <a:lnTo>
                      <a:pt x="156" y="245"/>
                    </a:lnTo>
                    <a:lnTo>
                      <a:pt x="153" y="245"/>
                    </a:lnTo>
                    <a:lnTo>
                      <a:pt x="149" y="245"/>
                    </a:lnTo>
                    <a:lnTo>
                      <a:pt x="149" y="245"/>
                    </a:lnTo>
                    <a:lnTo>
                      <a:pt x="145" y="245"/>
                    </a:lnTo>
                    <a:lnTo>
                      <a:pt x="140" y="244"/>
                    </a:lnTo>
                    <a:lnTo>
                      <a:pt x="140" y="244"/>
                    </a:lnTo>
                    <a:lnTo>
                      <a:pt x="138" y="242"/>
                    </a:lnTo>
                    <a:lnTo>
                      <a:pt x="137" y="242"/>
                    </a:lnTo>
                    <a:lnTo>
                      <a:pt x="137" y="242"/>
                    </a:lnTo>
                    <a:lnTo>
                      <a:pt x="136" y="244"/>
                    </a:lnTo>
                    <a:lnTo>
                      <a:pt x="134" y="245"/>
                    </a:lnTo>
                    <a:lnTo>
                      <a:pt x="140" y="248"/>
                    </a:lnTo>
                    <a:lnTo>
                      <a:pt x="144" y="251"/>
                    </a:lnTo>
                    <a:lnTo>
                      <a:pt x="144" y="251"/>
                    </a:lnTo>
                    <a:lnTo>
                      <a:pt x="145" y="252"/>
                    </a:lnTo>
                    <a:lnTo>
                      <a:pt x="145" y="252"/>
                    </a:lnTo>
                    <a:lnTo>
                      <a:pt x="145" y="253"/>
                    </a:lnTo>
                    <a:lnTo>
                      <a:pt x="145" y="253"/>
                    </a:lnTo>
                    <a:lnTo>
                      <a:pt x="142" y="253"/>
                    </a:lnTo>
                    <a:lnTo>
                      <a:pt x="140" y="253"/>
                    </a:lnTo>
                    <a:lnTo>
                      <a:pt x="140" y="253"/>
                    </a:lnTo>
                    <a:lnTo>
                      <a:pt x="134" y="256"/>
                    </a:lnTo>
                    <a:lnTo>
                      <a:pt x="133" y="256"/>
                    </a:lnTo>
                    <a:lnTo>
                      <a:pt x="130" y="256"/>
                    </a:lnTo>
                    <a:lnTo>
                      <a:pt x="130" y="256"/>
                    </a:lnTo>
                    <a:lnTo>
                      <a:pt x="127" y="251"/>
                    </a:lnTo>
                    <a:lnTo>
                      <a:pt x="127" y="251"/>
                    </a:lnTo>
                    <a:lnTo>
                      <a:pt x="127" y="249"/>
                    </a:lnTo>
                    <a:lnTo>
                      <a:pt x="126" y="248"/>
                    </a:lnTo>
                    <a:lnTo>
                      <a:pt x="125" y="248"/>
                    </a:lnTo>
                    <a:lnTo>
                      <a:pt x="125" y="248"/>
                    </a:lnTo>
                    <a:lnTo>
                      <a:pt x="121" y="248"/>
                    </a:lnTo>
                    <a:lnTo>
                      <a:pt x="123" y="252"/>
                    </a:lnTo>
                    <a:lnTo>
                      <a:pt x="123" y="252"/>
                    </a:lnTo>
                    <a:lnTo>
                      <a:pt x="118" y="252"/>
                    </a:lnTo>
                    <a:lnTo>
                      <a:pt x="118" y="252"/>
                    </a:lnTo>
                    <a:lnTo>
                      <a:pt x="115" y="253"/>
                    </a:lnTo>
                    <a:lnTo>
                      <a:pt x="115" y="253"/>
                    </a:lnTo>
                    <a:lnTo>
                      <a:pt x="114" y="252"/>
                    </a:lnTo>
                    <a:lnTo>
                      <a:pt x="114" y="252"/>
                    </a:lnTo>
                    <a:lnTo>
                      <a:pt x="111" y="251"/>
                    </a:lnTo>
                    <a:lnTo>
                      <a:pt x="108" y="251"/>
                    </a:lnTo>
                    <a:lnTo>
                      <a:pt x="108" y="251"/>
                    </a:lnTo>
                    <a:lnTo>
                      <a:pt x="102" y="249"/>
                    </a:lnTo>
                    <a:lnTo>
                      <a:pt x="102" y="249"/>
                    </a:lnTo>
                    <a:lnTo>
                      <a:pt x="99" y="249"/>
                    </a:lnTo>
                    <a:lnTo>
                      <a:pt x="99" y="249"/>
                    </a:lnTo>
                    <a:lnTo>
                      <a:pt x="95" y="252"/>
                    </a:lnTo>
                    <a:lnTo>
                      <a:pt x="92" y="252"/>
                    </a:lnTo>
                    <a:lnTo>
                      <a:pt x="92" y="252"/>
                    </a:lnTo>
                    <a:lnTo>
                      <a:pt x="88" y="252"/>
                    </a:lnTo>
                    <a:lnTo>
                      <a:pt x="85" y="252"/>
                    </a:lnTo>
                    <a:lnTo>
                      <a:pt x="85" y="252"/>
                    </a:lnTo>
                    <a:lnTo>
                      <a:pt x="88" y="255"/>
                    </a:lnTo>
                    <a:lnTo>
                      <a:pt x="98" y="259"/>
                    </a:lnTo>
                    <a:lnTo>
                      <a:pt x="104" y="261"/>
                    </a:lnTo>
                    <a:lnTo>
                      <a:pt x="113" y="264"/>
                    </a:lnTo>
                    <a:lnTo>
                      <a:pt x="122" y="265"/>
                    </a:lnTo>
                    <a:lnTo>
                      <a:pt x="133" y="267"/>
                    </a:lnTo>
                    <a:lnTo>
                      <a:pt x="133" y="267"/>
                    </a:lnTo>
                    <a:lnTo>
                      <a:pt x="121" y="267"/>
                    </a:lnTo>
                    <a:lnTo>
                      <a:pt x="108" y="264"/>
                    </a:lnTo>
                    <a:lnTo>
                      <a:pt x="92" y="260"/>
                    </a:lnTo>
                    <a:lnTo>
                      <a:pt x="73" y="252"/>
                    </a:lnTo>
                    <a:lnTo>
                      <a:pt x="64" y="246"/>
                    </a:lnTo>
                    <a:lnTo>
                      <a:pt x="54" y="240"/>
                    </a:lnTo>
                    <a:lnTo>
                      <a:pt x="45" y="232"/>
                    </a:lnTo>
                    <a:lnTo>
                      <a:pt x="35" y="222"/>
                    </a:lnTo>
                    <a:lnTo>
                      <a:pt x="27" y="211"/>
                    </a:lnTo>
                    <a:lnTo>
                      <a:pt x="19" y="199"/>
                    </a:lnTo>
                    <a:lnTo>
                      <a:pt x="19" y="199"/>
                    </a:lnTo>
                    <a:lnTo>
                      <a:pt x="12" y="186"/>
                    </a:lnTo>
                    <a:lnTo>
                      <a:pt x="7" y="172"/>
                    </a:lnTo>
                    <a:lnTo>
                      <a:pt x="3" y="157"/>
                    </a:lnTo>
                    <a:lnTo>
                      <a:pt x="2" y="142"/>
                    </a:lnTo>
                    <a:lnTo>
                      <a:pt x="0" y="129"/>
                    </a:lnTo>
                    <a:lnTo>
                      <a:pt x="2" y="114"/>
                    </a:lnTo>
                    <a:lnTo>
                      <a:pt x="4" y="100"/>
                    </a:lnTo>
                    <a:lnTo>
                      <a:pt x="10" y="87"/>
                    </a:lnTo>
                    <a:lnTo>
                      <a:pt x="15" y="73"/>
                    </a:lnTo>
                    <a:lnTo>
                      <a:pt x="23" y="61"/>
                    </a:lnTo>
                    <a:lnTo>
                      <a:pt x="31" y="49"/>
                    </a:lnTo>
                    <a:lnTo>
                      <a:pt x="42" y="38"/>
                    </a:lnTo>
                    <a:lnTo>
                      <a:pt x="54" y="28"/>
                    </a:lnTo>
                    <a:lnTo>
                      <a:pt x="68" y="19"/>
                    </a:lnTo>
                    <a:lnTo>
                      <a:pt x="84" y="11"/>
                    </a:lnTo>
                    <a:lnTo>
                      <a:pt x="100" y="4"/>
                    </a:lnTo>
                    <a:lnTo>
                      <a:pt x="100" y="4"/>
                    </a:lnTo>
                    <a:lnTo>
                      <a:pt x="90" y="10"/>
                    </a:lnTo>
                    <a:lnTo>
                      <a:pt x="77" y="16"/>
                    </a:lnTo>
                    <a:lnTo>
                      <a:pt x="62" y="26"/>
                    </a:lnTo>
                    <a:lnTo>
                      <a:pt x="48" y="38"/>
                    </a:lnTo>
                    <a:lnTo>
                      <a:pt x="41" y="46"/>
                    </a:lnTo>
                    <a:lnTo>
                      <a:pt x="33" y="54"/>
                    </a:lnTo>
                    <a:lnTo>
                      <a:pt x="27" y="64"/>
                    </a:lnTo>
                    <a:lnTo>
                      <a:pt x="20" y="75"/>
                    </a:lnTo>
                    <a:lnTo>
                      <a:pt x="15" y="85"/>
                    </a:lnTo>
                    <a:lnTo>
                      <a:pt x="11" y="98"/>
                    </a:lnTo>
                    <a:lnTo>
                      <a:pt x="12" y="99"/>
                    </a:lnTo>
                    <a:lnTo>
                      <a:pt x="12" y="99"/>
                    </a:lnTo>
                    <a:lnTo>
                      <a:pt x="14" y="98"/>
                    </a:lnTo>
                    <a:lnTo>
                      <a:pt x="15" y="95"/>
                    </a:lnTo>
                    <a:lnTo>
                      <a:pt x="15" y="95"/>
                    </a:lnTo>
                    <a:lnTo>
                      <a:pt x="18" y="89"/>
                    </a:lnTo>
                    <a:lnTo>
                      <a:pt x="18" y="89"/>
                    </a:lnTo>
                    <a:lnTo>
                      <a:pt x="19" y="87"/>
                    </a:lnTo>
                    <a:lnTo>
                      <a:pt x="19" y="87"/>
                    </a:lnTo>
                    <a:lnTo>
                      <a:pt x="23" y="84"/>
                    </a:lnTo>
                    <a:lnTo>
                      <a:pt x="23" y="84"/>
                    </a:lnTo>
                    <a:lnTo>
                      <a:pt x="26" y="77"/>
                    </a:lnTo>
                    <a:lnTo>
                      <a:pt x="26" y="77"/>
                    </a:lnTo>
                    <a:lnTo>
                      <a:pt x="29" y="76"/>
                    </a:lnTo>
                    <a:lnTo>
                      <a:pt x="31" y="76"/>
                    </a:lnTo>
                    <a:lnTo>
                      <a:pt x="31" y="76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3" y="75"/>
                    </a:lnTo>
                    <a:lnTo>
                      <a:pt x="31" y="77"/>
                    </a:lnTo>
                    <a:lnTo>
                      <a:pt x="31" y="80"/>
                    </a:lnTo>
                    <a:lnTo>
                      <a:pt x="31" y="84"/>
                    </a:lnTo>
                    <a:lnTo>
                      <a:pt x="31" y="84"/>
                    </a:lnTo>
                    <a:lnTo>
                      <a:pt x="29" y="91"/>
                    </a:lnTo>
                    <a:lnTo>
                      <a:pt x="29" y="91"/>
                    </a:lnTo>
                    <a:lnTo>
                      <a:pt x="30" y="95"/>
                    </a:lnTo>
                    <a:lnTo>
                      <a:pt x="30" y="95"/>
                    </a:lnTo>
                    <a:lnTo>
                      <a:pt x="31" y="98"/>
                    </a:lnTo>
                    <a:lnTo>
                      <a:pt x="33" y="99"/>
                    </a:lnTo>
                    <a:lnTo>
                      <a:pt x="33" y="99"/>
                    </a:lnTo>
                    <a:lnTo>
                      <a:pt x="41" y="102"/>
                    </a:lnTo>
                    <a:lnTo>
                      <a:pt x="41" y="102"/>
                    </a:lnTo>
                    <a:lnTo>
                      <a:pt x="45" y="96"/>
                    </a:lnTo>
                    <a:lnTo>
                      <a:pt x="45" y="96"/>
                    </a:lnTo>
                    <a:lnTo>
                      <a:pt x="48" y="95"/>
                    </a:lnTo>
                    <a:lnTo>
                      <a:pt x="50" y="93"/>
                    </a:lnTo>
                    <a:lnTo>
                      <a:pt x="50" y="93"/>
                    </a:lnTo>
                    <a:lnTo>
                      <a:pt x="50" y="91"/>
                    </a:lnTo>
                    <a:lnTo>
                      <a:pt x="50" y="89"/>
                    </a:lnTo>
                    <a:lnTo>
                      <a:pt x="52" y="88"/>
                    </a:lnTo>
                    <a:lnTo>
                      <a:pt x="52" y="88"/>
                    </a:lnTo>
                    <a:lnTo>
                      <a:pt x="53" y="85"/>
                    </a:lnTo>
                    <a:lnTo>
                      <a:pt x="54" y="84"/>
                    </a:lnTo>
                    <a:lnTo>
                      <a:pt x="54" y="84"/>
                    </a:lnTo>
                    <a:lnTo>
                      <a:pt x="56" y="81"/>
                    </a:lnTo>
                    <a:lnTo>
                      <a:pt x="56" y="81"/>
                    </a:lnTo>
                    <a:lnTo>
                      <a:pt x="58" y="81"/>
                    </a:lnTo>
                    <a:lnTo>
                      <a:pt x="60" y="81"/>
                    </a:lnTo>
                    <a:lnTo>
                      <a:pt x="60" y="83"/>
                    </a:lnTo>
                    <a:lnTo>
                      <a:pt x="60" y="83"/>
                    </a:lnTo>
                    <a:lnTo>
                      <a:pt x="60" y="85"/>
                    </a:lnTo>
                    <a:lnTo>
                      <a:pt x="60" y="87"/>
                    </a:lnTo>
                    <a:lnTo>
                      <a:pt x="60" y="88"/>
                    </a:lnTo>
                    <a:lnTo>
                      <a:pt x="58" y="89"/>
                    </a:lnTo>
                    <a:lnTo>
                      <a:pt x="58" y="89"/>
                    </a:lnTo>
                    <a:lnTo>
                      <a:pt x="57" y="89"/>
                    </a:lnTo>
                    <a:lnTo>
                      <a:pt x="56" y="91"/>
                    </a:lnTo>
                    <a:lnTo>
                      <a:pt x="56" y="91"/>
                    </a:lnTo>
                    <a:lnTo>
                      <a:pt x="53" y="96"/>
                    </a:lnTo>
                    <a:lnTo>
                      <a:pt x="53" y="96"/>
                    </a:lnTo>
                    <a:lnTo>
                      <a:pt x="52" y="99"/>
                    </a:lnTo>
                    <a:lnTo>
                      <a:pt x="50" y="102"/>
                    </a:lnTo>
                    <a:lnTo>
                      <a:pt x="50" y="102"/>
                    </a:lnTo>
                    <a:lnTo>
                      <a:pt x="48" y="102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3"/>
                    </a:lnTo>
                    <a:lnTo>
                      <a:pt x="46" y="106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6" y="107"/>
                    </a:lnTo>
                    <a:lnTo>
                      <a:pt x="43" y="108"/>
                    </a:lnTo>
                    <a:lnTo>
                      <a:pt x="42" y="108"/>
                    </a:lnTo>
                    <a:lnTo>
                      <a:pt x="42" y="108"/>
                    </a:lnTo>
                    <a:lnTo>
                      <a:pt x="39" y="108"/>
                    </a:lnTo>
                    <a:lnTo>
                      <a:pt x="39" y="108"/>
                    </a:lnTo>
                    <a:lnTo>
                      <a:pt x="34" y="107"/>
                    </a:lnTo>
                    <a:lnTo>
                      <a:pt x="34" y="107"/>
                    </a:lnTo>
                    <a:lnTo>
                      <a:pt x="33" y="108"/>
                    </a:lnTo>
                    <a:lnTo>
                      <a:pt x="31" y="111"/>
                    </a:lnTo>
                    <a:lnTo>
                      <a:pt x="31" y="111"/>
                    </a:lnTo>
                    <a:lnTo>
                      <a:pt x="33" y="116"/>
                    </a:lnTo>
                    <a:lnTo>
                      <a:pt x="35" y="122"/>
                    </a:lnTo>
                    <a:lnTo>
                      <a:pt x="35" y="122"/>
                    </a:lnTo>
                    <a:lnTo>
                      <a:pt x="35" y="127"/>
                    </a:lnTo>
                    <a:lnTo>
                      <a:pt x="35" y="130"/>
                    </a:lnTo>
                    <a:lnTo>
                      <a:pt x="37" y="131"/>
                    </a:lnTo>
                    <a:lnTo>
                      <a:pt x="37" y="131"/>
                    </a:lnTo>
                    <a:lnTo>
                      <a:pt x="39" y="134"/>
                    </a:lnTo>
                    <a:lnTo>
                      <a:pt x="41" y="137"/>
                    </a:lnTo>
                    <a:lnTo>
                      <a:pt x="41" y="137"/>
                    </a:lnTo>
                    <a:lnTo>
                      <a:pt x="42" y="139"/>
                    </a:lnTo>
                    <a:lnTo>
                      <a:pt x="42" y="144"/>
                    </a:lnTo>
                    <a:lnTo>
                      <a:pt x="45" y="146"/>
                    </a:lnTo>
                    <a:lnTo>
                      <a:pt x="45" y="146"/>
                    </a:lnTo>
                    <a:lnTo>
                      <a:pt x="45" y="153"/>
                    </a:lnTo>
                    <a:lnTo>
                      <a:pt x="45" y="153"/>
                    </a:lnTo>
                    <a:lnTo>
                      <a:pt x="45" y="157"/>
                    </a:lnTo>
                    <a:lnTo>
                      <a:pt x="45" y="161"/>
                    </a:lnTo>
                    <a:lnTo>
                      <a:pt x="45" y="161"/>
                    </a:lnTo>
                    <a:lnTo>
                      <a:pt x="48" y="165"/>
                    </a:lnTo>
                    <a:lnTo>
                      <a:pt x="49" y="167"/>
                    </a:lnTo>
                    <a:lnTo>
                      <a:pt x="49" y="167"/>
                    </a:lnTo>
                    <a:lnTo>
                      <a:pt x="46" y="169"/>
                    </a:lnTo>
                    <a:lnTo>
                      <a:pt x="46" y="171"/>
                    </a:lnTo>
                    <a:lnTo>
                      <a:pt x="46" y="172"/>
                    </a:lnTo>
                    <a:lnTo>
                      <a:pt x="46" y="172"/>
                    </a:lnTo>
                    <a:lnTo>
                      <a:pt x="50" y="175"/>
                    </a:lnTo>
                    <a:lnTo>
                      <a:pt x="52" y="177"/>
                    </a:lnTo>
                    <a:lnTo>
                      <a:pt x="52" y="177"/>
                    </a:lnTo>
                    <a:lnTo>
                      <a:pt x="53" y="179"/>
                    </a:lnTo>
                    <a:lnTo>
                      <a:pt x="54" y="180"/>
                    </a:lnTo>
                    <a:lnTo>
                      <a:pt x="54" y="180"/>
                    </a:lnTo>
                    <a:lnTo>
                      <a:pt x="57" y="180"/>
                    </a:lnTo>
                    <a:lnTo>
                      <a:pt x="58" y="181"/>
                    </a:lnTo>
                    <a:lnTo>
                      <a:pt x="58" y="181"/>
                    </a:lnTo>
                    <a:lnTo>
                      <a:pt x="58" y="187"/>
                    </a:lnTo>
                    <a:lnTo>
                      <a:pt x="64" y="194"/>
                    </a:lnTo>
                    <a:lnTo>
                      <a:pt x="69" y="199"/>
                    </a:lnTo>
                    <a:lnTo>
                      <a:pt x="69" y="199"/>
                    </a:lnTo>
                    <a:lnTo>
                      <a:pt x="69" y="200"/>
                    </a:lnTo>
                    <a:lnTo>
                      <a:pt x="69" y="202"/>
                    </a:lnTo>
                    <a:lnTo>
                      <a:pt x="71" y="202"/>
                    </a:lnTo>
                    <a:lnTo>
                      <a:pt x="71" y="202"/>
                    </a:lnTo>
                    <a:lnTo>
                      <a:pt x="80" y="206"/>
                    </a:lnTo>
                    <a:lnTo>
                      <a:pt x="80" y="206"/>
                    </a:lnTo>
                    <a:lnTo>
                      <a:pt x="83" y="209"/>
                    </a:lnTo>
                    <a:lnTo>
                      <a:pt x="87" y="210"/>
                    </a:lnTo>
                    <a:lnTo>
                      <a:pt x="87" y="210"/>
                    </a:lnTo>
                    <a:lnTo>
                      <a:pt x="88" y="210"/>
                    </a:lnTo>
                    <a:lnTo>
                      <a:pt x="88" y="211"/>
                    </a:lnTo>
                    <a:lnTo>
                      <a:pt x="88" y="210"/>
                    </a:lnTo>
                    <a:lnTo>
                      <a:pt x="88" y="210"/>
                    </a:lnTo>
                    <a:lnTo>
                      <a:pt x="91" y="206"/>
                    </a:lnTo>
                    <a:lnTo>
                      <a:pt x="92" y="203"/>
                    </a:lnTo>
                    <a:lnTo>
                      <a:pt x="92" y="203"/>
                    </a:lnTo>
                    <a:lnTo>
                      <a:pt x="94" y="199"/>
                    </a:lnTo>
                    <a:lnTo>
                      <a:pt x="94" y="198"/>
                    </a:lnTo>
                    <a:lnTo>
                      <a:pt x="94" y="198"/>
                    </a:lnTo>
                    <a:lnTo>
                      <a:pt x="94" y="194"/>
                    </a:lnTo>
                    <a:lnTo>
                      <a:pt x="94" y="194"/>
                    </a:lnTo>
                    <a:lnTo>
                      <a:pt x="94" y="191"/>
                    </a:lnTo>
                    <a:lnTo>
                      <a:pt x="95" y="188"/>
                    </a:lnTo>
                    <a:lnTo>
                      <a:pt x="95" y="188"/>
                    </a:lnTo>
                    <a:lnTo>
                      <a:pt x="96" y="186"/>
                    </a:lnTo>
                    <a:lnTo>
                      <a:pt x="99" y="183"/>
                    </a:lnTo>
                    <a:lnTo>
                      <a:pt x="99" y="183"/>
                    </a:lnTo>
                    <a:lnTo>
                      <a:pt x="100" y="183"/>
                    </a:lnTo>
                    <a:lnTo>
                      <a:pt x="102" y="181"/>
                    </a:lnTo>
                    <a:lnTo>
                      <a:pt x="102" y="181"/>
                    </a:lnTo>
                    <a:lnTo>
                      <a:pt x="102" y="179"/>
                    </a:lnTo>
                    <a:lnTo>
                      <a:pt x="102" y="179"/>
                    </a:lnTo>
                    <a:lnTo>
                      <a:pt x="100" y="177"/>
                    </a:lnTo>
                    <a:lnTo>
                      <a:pt x="100" y="175"/>
                    </a:lnTo>
                    <a:lnTo>
                      <a:pt x="100" y="175"/>
                    </a:lnTo>
                    <a:lnTo>
                      <a:pt x="99" y="171"/>
                    </a:lnTo>
                    <a:lnTo>
                      <a:pt x="98" y="169"/>
                    </a:lnTo>
                    <a:lnTo>
                      <a:pt x="98" y="169"/>
                    </a:lnTo>
                    <a:lnTo>
                      <a:pt x="95" y="167"/>
                    </a:lnTo>
                    <a:lnTo>
                      <a:pt x="94" y="165"/>
                    </a:lnTo>
                    <a:lnTo>
                      <a:pt x="94" y="164"/>
                    </a:lnTo>
                    <a:lnTo>
                      <a:pt x="94" y="164"/>
                    </a:lnTo>
                    <a:lnTo>
                      <a:pt x="95" y="158"/>
                    </a:lnTo>
                    <a:lnTo>
                      <a:pt x="95" y="158"/>
                    </a:lnTo>
                    <a:lnTo>
                      <a:pt x="98" y="154"/>
                    </a:lnTo>
                    <a:lnTo>
                      <a:pt x="98" y="154"/>
                    </a:lnTo>
                    <a:lnTo>
                      <a:pt x="100" y="150"/>
                    </a:lnTo>
                    <a:lnTo>
                      <a:pt x="100" y="150"/>
                    </a:lnTo>
                    <a:lnTo>
                      <a:pt x="103" y="146"/>
                    </a:lnTo>
                    <a:lnTo>
                      <a:pt x="103" y="146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7"/>
                    </a:lnTo>
                    <a:lnTo>
                      <a:pt x="104" y="134"/>
                    </a:lnTo>
                    <a:lnTo>
                      <a:pt x="104" y="134"/>
                    </a:lnTo>
                    <a:lnTo>
                      <a:pt x="103" y="129"/>
                    </a:lnTo>
                    <a:lnTo>
                      <a:pt x="103" y="129"/>
                    </a:lnTo>
                    <a:lnTo>
                      <a:pt x="106" y="126"/>
                    </a:lnTo>
                    <a:lnTo>
                      <a:pt x="110" y="125"/>
                    </a:lnTo>
                    <a:lnTo>
                      <a:pt x="110" y="125"/>
                    </a:lnTo>
                    <a:lnTo>
                      <a:pt x="111" y="126"/>
                    </a:lnTo>
                    <a:lnTo>
                      <a:pt x="113" y="127"/>
                    </a:lnTo>
                    <a:lnTo>
                      <a:pt x="114" y="126"/>
                    </a:lnTo>
                    <a:lnTo>
                      <a:pt x="114" y="126"/>
                    </a:lnTo>
                    <a:lnTo>
                      <a:pt x="115" y="123"/>
                    </a:lnTo>
                    <a:lnTo>
                      <a:pt x="117" y="122"/>
                    </a:lnTo>
                    <a:lnTo>
                      <a:pt x="117" y="122"/>
                    </a:lnTo>
                    <a:lnTo>
                      <a:pt x="119" y="121"/>
                    </a:lnTo>
                    <a:lnTo>
                      <a:pt x="121" y="122"/>
                    </a:lnTo>
                    <a:lnTo>
                      <a:pt x="121" y="122"/>
                    </a:lnTo>
                    <a:lnTo>
                      <a:pt x="125" y="123"/>
                    </a:lnTo>
                    <a:lnTo>
                      <a:pt x="129" y="125"/>
                    </a:lnTo>
                    <a:lnTo>
                      <a:pt x="129" y="125"/>
                    </a:lnTo>
                    <a:lnTo>
                      <a:pt x="133" y="126"/>
                    </a:lnTo>
                    <a:lnTo>
                      <a:pt x="137" y="126"/>
                    </a:lnTo>
                    <a:lnTo>
                      <a:pt x="137" y="126"/>
                    </a:lnTo>
                    <a:lnTo>
                      <a:pt x="142" y="126"/>
                    </a:lnTo>
                    <a:lnTo>
                      <a:pt x="145" y="126"/>
                    </a:lnTo>
                    <a:lnTo>
                      <a:pt x="148" y="125"/>
                    </a:lnTo>
                    <a:lnTo>
                      <a:pt x="148" y="125"/>
                    </a:lnTo>
                    <a:lnTo>
                      <a:pt x="150" y="125"/>
                    </a:lnTo>
                    <a:lnTo>
                      <a:pt x="152" y="125"/>
                    </a:lnTo>
                    <a:lnTo>
                      <a:pt x="152" y="123"/>
                    </a:lnTo>
                    <a:lnTo>
                      <a:pt x="152" y="123"/>
                    </a:lnTo>
                    <a:lnTo>
                      <a:pt x="153" y="121"/>
                    </a:lnTo>
                    <a:lnTo>
                      <a:pt x="155" y="118"/>
                    </a:lnTo>
                    <a:lnTo>
                      <a:pt x="155" y="118"/>
                    </a:lnTo>
                    <a:lnTo>
                      <a:pt x="157" y="118"/>
                    </a:lnTo>
                    <a:lnTo>
                      <a:pt x="159" y="115"/>
                    </a:lnTo>
                    <a:lnTo>
                      <a:pt x="159" y="115"/>
                    </a:lnTo>
                    <a:lnTo>
                      <a:pt x="159" y="112"/>
                    </a:lnTo>
                    <a:lnTo>
                      <a:pt x="160" y="111"/>
                    </a:lnTo>
                    <a:lnTo>
                      <a:pt x="160" y="111"/>
                    </a:lnTo>
                    <a:lnTo>
                      <a:pt x="161" y="108"/>
                    </a:lnTo>
                    <a:lnTo>
                      <a:pt x="161" y="108"/>
                    </a:lnTo>
                    <a:lnTo>
                      <a:pt x="164" y="106"/>
                    </a:lnTo>
                    <a:lnTo>
                      <a:pt x="165" y="106"/>
                    </a:lnTo>
                    <a:lnTo>
                      <a:pt x="165" y="106"/>
                    </a:lnTo>
                    <a:lnTo>
                      <a:pt x="165" y="104"/>
                    </a:lnTo>
                    <a:lnTo>
                      <a:pt x="165" y="104"/>
                    </a:lnTo>
                    <a:lnTo>
                      <a:pt x="164" y="102"/>
                    </a:lnTo>
                    <a:lnTo>
                      <a:pt x="163" y="99"/>
                    </a:lnTo>
                    <a:lnTo>
                      <a:pt x="163" y="99"/>
                    </a:lnTo>
                    <a:lnTo>
                      <a:pt x="163" y="98"/>
                    </a:lnTo>
                    <a:lnTo>
                      <a:pt x="161" y="98"/>
                    </a:lnTo>
                    <a:lnTo>
                      <a:pt x="160" y="96"/>
                    </a:lnTo>
                    <a:lnTo>
                      <a:pt x="161" y="93"/>
                    </a:lnTo>
                    <a:lnTo>
                      <a:pt x="161" y="93"/>
                    </a:lnTo>
                    <a:lnTo>
                      <a:pt x="164" y="87"/>
                    </a:lnTo>
                    <a:lnTo>
                      <a:pt x="164" y="84"/>
                    </a:lnTo>
                    <a:lnTo>
                      <a:pt x="161" y="81"/>
                    </a:lnTo>
                    <a:lnTo>
                      <a:pt x="161" y="81"/>
                    </a:lnTo>
                    <a:lnTo>
                      <a:pt x="160" y="77"/>
                    </a:lnTo>
                    <a:lnTo>
                      <a:pt x="157" y="76"/>
                    </a:lnTo>
                    <a:lnTo>
                      <a:pt x="155" y="73"/>
                    </a:lnTo>
                    <a:lnTo>
                      <a:pt x="155" y="73"/>
                    </a:lnTo>
                    <a:lnTo>
                      <a:pt x="153" y="70"/>
                    </a:lnTo>
                    <a:lnTo>
                      <a:pt x="150" y="68"/>
                    </a:lnTo>
                    <a:lnTo>
                      <a:pt x="150" y="68"/>
                    </a:lnTo>
                    <a:lnTo>
                      <a:pt x="149" y="66"/>
                    </a:lnTo>
                    <a:lnTo>
                      <a:pt x="148" y="66"/>
                    </a:lnTo>
                    <a:lnTo>
                      <a:pt x="148" y="66"/>
                    </a:lnTo>
                    <a:lnTo>
                      <a:pt x="144" y="65"/>
                    </a:lnTo>
                    <a:lnTo>
                      <a:pt x="140" y="62"/>
                    </a:lnTo>
                    <a:lnTo>
                      <a:pt x="140" y="62"/>
                    </a:lnTo>
                    <a:lnTo>
                      <a:pt x="137" y="60"/>
                    </a:lnTo>
                    <a:lnTo>
                      <a:pt x="134" y="58"/>
                    </a:lnTo>
                    <a:lnTo>
                      <a:pt x="134" y="58"/>
                    </a:lnTo>
                    <a:lnTo>
                      <a:pt x="130" y="57"/>
                    </a:lnTo>
                    <a:lnTo>
                      <a:pt x="130" y="57"/>
                    </a:lnTo>
                    <a:lnTo>
                      <a:pt x="125" y="57"/>
                    </a:lnTo>
                    <a:lnTo>
                      <a:pt x="125" y="57"/>
                    </a:lnTo>
                    <a:lnTo>
                      <a:pt x="122" y="57"/>
                    </a:lnTo>
                    <a:lnTo>
                      <a:pt x="122" y="57"/>
                    </a:lnTo>
                    <a:lnTo>
                      <a:pt x="117" y="56"/>
                    </a:lnTo>
                    <a:lnTo>
                      <a:pt x="117" y="56"/>
                    </a:lnTo>
                    <a:lnTo>
                      <a:pt x="114" y="56"/>
                    </a:lnTo>
                    <a:lnTo>
                      <a:pt x="114" y="56"/>
                    </a:lnTo>
                    <a:lnTo>
                      <a:pt x="113" y="56"/>
                    </a:lnTo>
                    <a:lnTo>
                      <a:pt x="111" y="54"/>
                    </a:lnTo>
                    <a:lnTo>
                      <a:pt x="111" y="57"/>
                    </a:lnTo>
                    <a:lnTo>
                      <a:pt x="111" y="57"/>
                    </a:lnTo>
                    <a:lnTo>
                      <a:pt x="111" y="61"/>
                    </a:lnTo>
                    <a:lnTo>
                      <a:pt x="111" y="62"/>
                    </a:lnTo>
                    <a:lnTo>
                      <a:pt x="110" y="64"/>
                    </a:lnTo>
                    <a:lnTo>
                      <a:pt x="110" y="64"/>
                    </a:lnTo>
                    <a:lnTo>
                      <a:pt x="106" y="64"/>
                    </a:lnTo>
                    <a:lnTo>
                      <a:pt x="106" y="64"/>
                    </a:lnTo>
                    <a:lnTo>
                      <a:pt x="103" y="64"/>
                    </a:lnTo>
                    <a:lnTo>
                      <a:pt x="100" y="65"/>
                    </a:lnTo>
                    <a:lnTo>
                      <a:pt x="100" y="65"/>
                    </a:lnTo>
                    <a:lnTo>
                      <a:pt x="99" y="66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8"/>
                    </a:lnTo>
                    <a:lnTo>
                      <a:pt x="95" y="69"/>
                    </a:lnTo>
                    <a:lnTo>
                      <a:pt x="92" y="68"/>
                    </a:lnTo>
                    <a:lnTo>
                      <a:pt x="92" y="68"/>
                    </a:lnTo>
                    <a:lnTo>
                      <a:pt x="91" y="65"/>
                    </a:lnTo>
                    <a:lnTo>
                      <a:pt x="92" y="64"/>
                    </a:lnTo>
                    <a:lnTo>
                      <a:pt x="91" y="64"/>
                    </a:lnTo>
                    <a:lnTo>
                      <a:pt x="88" y="64"/>
                    </a:lnTo>
                    <a:lnTo>
                      <a:pt x="88" y="64"/>
                    </a:lnTo>
                    <a:lnTo>
                      <a:pt x="81" y="65"/>
                    </a:lnTo>
                    <a:lnTo>
                      <a:pt x="79" y="65"/>
                    </a:lnTo>
                    <a:lnTo>
                      <a:pt x="79" y="65"/>
                    </a:lnTo>
                    <a:lnTo>
                      <a:pt x="77" y="65"/>
                    </a:lnTo>
                    <a:lnTo>
                      <a:pt x="75" y="64"/>
                    </a:lnTo>
                    <a:lnTo>
                      <a:pt x="75" y="64"/>
                    </a:lnTo>
                    <a:lnTo>
                      <a:pt x="71" y="62"/>
                    </a:lnTo>
                    <a:lnTo>
                      <a:pt x="69" y="64"/>
                    </a:lnTo>
                    <a:lnTo>
                      <a:pt x="69" y="64"/>
                    </a:lnTo>
                    <a:lnTo>
                      <a:pt x="68" y="65"/>
                    </a:lnTo>
                    <a:lnTo>
                      <a:pt x="68" y="65"/>
                    </a:lnTo>
                    <a:lnTo>
                      <a:pt x="67" y="64"/>
                    </a:lnTo>
                    <a:lnTo>
                      <a:pt x="67" y="64"/>
                    </a:lnTo>
                    <a:lnTo>
                      <a:pt x="65" y="61"/>
                    </a:lnTo>
                    <a:lnTo>
                      <a:pt x="67" y="60"/>
                    </a:lnTo>
                    <a:lnTo>
                      <a:pt x="67" y="60"/>
                    </a:lnTo>
                    <a:lnTo>
                      <a:pt x="71" y="60"/>
                    </a:lnTo>
                    <a:lnTo>
                      <a:pt x="72" y="60"/>
                    </a:lnTo>
                    <a:lnTo>
                      <a:pt x="73" y="58"/>
                    </a:lnTo>
                    <a:lnTo>
                      <a:pt x="73" y="58"/>
                    </a:lnTo>
                    <a:lnTo>
                      <a:pt x="72" y="57"/>
                    </a:lnTo>
                    <a:lnTo>
                      <a:pt x="72" y="56"/>
                    </a:lnTo>
                    <a:lnTo>
                      <a:pt x="73" y="56"/>
                    </a:lnTo>
                    <a:lnTo>
                      <a:pt x="73" y="56"/>
                    </a:lnTo>
                    <a:lnTo>
                      <a:pt x="79" y="54"/>
                    </a:lnTo>
                    <a:lnTo>
                      <a:pt x="79" y="54"/>
                    </a:lnTo>
                    <a:lnTo>
                      <a:pt x="81" y="54"/>
                    </a:lnTo>
                    <a:lnTo>
                      <a:pt x="83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5" y="54"/>
                    </a:lnTo>
                    <a:lnTo>
                      <a:pt x="87" y="53"/>
                    </a:lnTo>
                    <a:lnTo>
                      <a:pt x="88" y="53"/>
                    </a:lnTo>
                    <a:lnTo>
                      <a:pt x="87" y="51"/>
                    </a:lnTo>
                    <a:lnTo>
                      <a:pt x="87" y="51"/>
                    </a:lnTo>
                    <a:lnTo>
                      <a:pt x="84" y="47"/>
                    </a:lnTo>
                    <a:lnTo>
                      <a:pt x="83" y="46"/>
                    </a:lnTo>
                    <a:lnTo>
                      <a:pt x="81" y="45"/>
                    </a:lnTo>
                    <a:lnTo>
                      <a:pt x="80" y="45"/>
                    </a:lnTo>
                    <a:lnTo>
                      <a:pt x="80" y="45"/>
                    </a:lnTo>
                    <a:lnTo>
                      <a:pt x="79" y="46"/>
                    </a:lnTo>
                    <a:lnTo>
                      <a:pt x="77" y="47"/>
                    </a:lnTo>
                    <a:lnTo>
                      <a:pt x="77" y="47"/>
                    </a:lnTo>
                    <a:lnTo>
                      <a:pt x="76" y="47"/>
                    </a:lnTo>
                    <a:lnTo>
                      <a:pt x="76" y="47"/>
                    </a:lnTo>
                    <a:lnTo>
                      <a:pt x="72" y="45"/>
                    </a:lnTo>
                    <a:lnTo>
                      <a:pt x="72" y="43"/>
                    </a:lnTo>
                    <a:lnTo>
                      <a:pt x="73" y="42"/>
                    </a:lnTo>
                    <a:lnTo>
                      <a:pt x="73" y="42"/>
                    </a:lnTo>
                    <a:lnTo>
                      <a:pt x="76" y="39"/>
                    </a:lnTo>
                    <a:lnTo>
                      <a:pt x="79" y="38"/>
                    </a:lnTo>
                    <a:lnTo>
                      <a:pt x="79" y="38"/>
                    </a:lnTo>
                    <a:lnTo>
                      <a:pt x="80" y="38"/>
                    </a:lnTo>
                    <a:lnTo>
                      <a:pt x="81" y="38"/>
                    </a:lnTo>
                    <a:lnTo>
                      <a:pt x="84" y="41"/>
                    </a:lnTo>
                    <a:lnTo>
                      <a:pt x="87" y="43"/>
                    </a:lnTo>
                    <a:lnTo>
                      <a:pt x="88" y="43"/>
                    </a:lnTo>
                    <a:lnTo>
                      <a:pt x="88" y="43"/>
                    </a:lnTo>
                    <a:lnTo>
                      <a:pt x="91" y="42"/>
                    </a:lnTo>
                    <a:lnTo>
                      <a:pt x="92" y="42"/>
                    </a:lnTo>
                    <a:lnTo>
                      <a:pt x="92" y="42"/>
                    </a:lnTo>
                    <a:lnTo>
                      <a:pt x="94" y="45"/>
                    </a:lnTo>
                    <a:lnTo>
                      <a:pt x="94" y="49"/>
                    </a:lnTo>
                    <a:lnTo>
                      <a:pt x="94" y="49"/>
                    </a:lnTo>
                    <a:lnTo>
                      <a:pt x="94" y="51"/>
                    </a:lnTo>
                    <a:lnTo>
                      <a:pt x="96" y="50"/>
                    </a:lnTo>
                    <a:lnTo>
                      <a:pt x="96" y="50"/>
                    </a:lnTo>
                    <a:lnTo>
                      <a:pt x="98" y="49"/>
                    </a:lnTo>
                    <a:lnTo>
                      <a:pt x="96" y="49"/>
                    </a:lnTo>
                    <a:lnTo>
                      <a:pt x="96" y="47"/>
                    </a:lnTo>
                    <a:lnTo>
                      <a:pt x="100" y="46"/>
                    </a:lnTo>
                    <a:lnTo>
                      <a:pt x="100" y="46"/>
                    </a:lnTo>
                    <a:lnTo>
                      <a:pt x="107" y="45"/>
                    </a:lnTo>
                    <a:lnTo>
                      <a:pt x="110" y="43"/>
                    </a:lnTo>
                    <a:lnTo>
                      <a:pt x="113" y="43"/>
                    </a:lnTo>
                    <a:lnTo>
                      <a:pt x="114" y="45"/>
                    </a:lnTo>
                    <a:lnTo>
                      <a:pt x="114" y="45"/>
                    </a:lnTo>
                    <a:lnTo>
                      <a:pt x="117" y="46"/>
                    </a:lnTo>
                    <a:lnTo>
                      <a:pt x="118" y="46"/>
                    </a:lnTo>
                    <a:lnTo>
                      <a:pt x="118" y="46"/>
                    </a:lnTo>
                    <a:lnTo>
                      <a:pt x="118" y="47"/>
                    </a:lnTo>
                    <a:lnTo>
                      <a:pt x="118" y="49"/>
                    </a:lnTo>
                    <a:lnTo>
                      <a:pt x="119" y="47"/>
                    </a:lnTo>
                    <a:lnTo>
                      <a:pt x="119" y="47"/>
                    </a:lnTo>
                    <a:lnTo>
                      <a:pt x="122" y="46"/>
                    </a:lnTo>
                    <a:lnTo>
                      <a:pt x="125" y="47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27" y="49"/>
                    </a:lnTo>
                    <a:lnTo>
                      <a:pt x="130" y="49"/>
                    </a:lnTo>
                    <a:lnTo>
                      <a:pt x="130" y="49"/>
                    </a:lnTo>
                    <a:lnTo>
                      <a:pt x="133" y="51"/>
                    </a:lnTo>
                    <a:lnTo>
                      <a:pt x="137" y="51"/>
                    </a:lnTo>
                    <a:lnTo>
                      <a:pt x="137" y="51"/>
                    </a:lnTo>
                    <a:lnTo>
                      <a:pt x="140" y="50"/>
                    </a:lnTo>
                    <a:lnTo>
                      <a:pt x="140" y="50"/>
                    </a:lnTo>
                    <a:lnTo>
                      <a:pt x="138" y="47"/>
                    </a:lnTo>
                    <a:lnTo>
                      <a:pt x="138" y="47"/>
                    </a:lnTo>
                    <a:lnTo>
                      <a:pt x="137" y="45"/>
                    </a:lnTo>
                    <a:lnTo>
                      <a:pt x="133" y="43"/>
                    </a:lnTo>
                    <a:lnTo>
                      <a:pt x="133" y="43"/>
                    </a:lnTo>
                    <a:lnTo>
                      <a:pt x="125" y="41"/>
                    </a:lnTo>
                    <a:lnTo>
                      <a:pt x="123" y="39"/>
                    </a:lnTo>
                    <a:lnTo>
                      <a:pt x="126" y="39"/>
                    </a:lnTo>
                    <a:lnTo>
                      <a:pt x="126" y="39"/>
                    </a:lnTo>
                    <a:lnTo>
                      <a:pt x="129" y="38"/>
                    </a:lnTo>
                    <a:lnTo>
                      <a:pt x="127" y="37"/>
                    </a:lnTo>
                    <a:lnTo>
                      <a:pt x="127" y="35"/>
                    </a:lnTo>
                    <a:lnTo>
                      <a:pt x="132" y="33"/>
                    </a:lnTo>
                    <a:lnTo>
                      <a:pt x="132" y="33"/>
                    </a:lnTo>
                    <a:lnTo>
                      <a:pt x="137" y="31"/>
                    </a:lnTo>
                    <a:lnTo>
                      <a:pt x="140" y="31"/>
                    </a:lnTo>
                    <a:lnTo>
                      <a:pt x="141" y="31"/>
                    </a:lnTo>
                    <a:lnTo>
                      <a:pt x="141" y="28"/>
                    </a:lnTo>
                    <a:lnTo>
                      <a:pt x="141" y="28"/>
                    </a:lnTo>
                    <a:lnTo>
                      <a:pt x="141" y="23"/>
                    </a:lnTo>
                    <a:lnTo>
                      <a:pt x="142" y="23"/>
                    </a:lnTo>
                    <a:lnTo>
                      <a:pt x="144" y="23"/>
                    </a:lnTo>
                    <a:lnTo>
                      <a:pt x="144" y="23"/>
                    </a:lnTo>
                    <a:lnTo>
                      <a:pt x="153" y="24"/>
                    </a:lnTo>
                    <a:lnTo>
                      <a:pt x="153" y="24"/>
                    </a:lnTo>
                    <a:lnTo>
                      <a:pt x="155" y="24"/>
                    </a:lnTo>
                    <a:lnTo>
                      <a:pt x="155" y="26"/>
                    </a:lnTo>
                    <a:lnTo>
                      <a:pt x="157" y="24"/>
                    </a:lnTo>
                    <a:lnTo>
                      <a:pt x="157" y="24"/>
                    </a:lnTo>
                    <a:lnTo>
                      <a:pt x="160" y="23"/>
                    </a:lnTo>
                    <a:lnTo>
                      <a:pt x="161" y="23"/>
                    </a:lnTo>
                    <a:lnTo>
                      <a:pt x="161" y="23"/>
                    </a:lnTo>
                    <a:lnTo>
                      <a:pt x="161" y="22"/>
                    </a:lnTo>
                    <a:lnTo>
                      <a:pt x="161" y="22"/>
                    </a:lnTo>
                    <a:lnTo>
                      <a:pt x="159" y="18"/>
                    </a:lnTo>
                    <a:lnTo>
                      <a:pt x="156" y="15"/>
                    </a:lnTo>
                    <a:lnTo>
                      <a:pt x="156" y="15"/>
                    </a:lnTo>
                    <a:lnTo>
                      <a:pt x="155" y="12"/>
                    </a:lnTo>
                    <a:lnTo>
                      <a:pt x="153" y="10"/>
                    </a:lnTo>
                    <a:lnTo>
                      <a:pt x="152" y="7"/>
                    </a:lnTo>
                    <a:lnTo>
                      <a:pt x="150" y="7"/>
                    </a:lnTo>
                    <a:lnTo>
                      <a:pt x="148" y="8"/>
                    </a:lnTo>
                    <a:lnTo>
                      <a:pt x="148" y="8"/>
                    </a:lnTo>
                    <a:lnTo>
                      <a:pt x="144" y="10"/>
                    </a:lnTo>
                    <a:lnTo>
                      <a:pt x="140" y="11"/>
                    </a:lnTo>
                    <a:lnTo>
                      <a:pt x="140" y="11"/>
                    </a:lnTo>
                    <a:lnTo>
                      <a:pt x="134" y="10"/>
                    </a:lnTo>
                    <a:lnTo>
                      <a:pt x="132" y="8"/>
                    </a:lnTo>
                    <a:lnTo>
                      <a:pt x="132" y="8"/>
                    </a:lnTo>
                    <a:lnTo>
                      <a:pt x="136" y="7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38" y="5"/>
                    </a:lnTo>
                    <a:lnTo>
                      <a:pt x="140" y="4"/>
                    </a:lnTo>
                    <a:lnTo>
                      <a:pt x="140" y="4"/>
                    </a:lnTo>
                    <a:lnTo>
                      <a:pt x="137" y="1"/>
                    </a:lnTo>
                    <a:lnTo>
                      <a:pt x="140" y="0"/>
                    </a:lnTo>
                    <a:lnTo>
                      <a:pt x="140" y="0"/>
                    </a:lnTo>
                    <a:lnTo>
                      <a:pt x="149" y="0"/>
                    </a:lnTo>
                    <a:lnTo>
                      <a:pt x="161" y="1"/>
                    </a:lnTo>
                    <a:lnTo>
                      <a:pt x="161" y="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0" name="Freeform 137"/>
              <p:cNvSpPr>
                <a:spLocks noEditPoints="1"/>
              </p:cNvSpPr>
              <p:nvPr/>
            </p:nvSpPr>
            <p:spPr bwMode="auto">
              <a:xfrm>
                <a:off x="6893949" y="2282975"/>
                <a:ext cx="251984" cy="241389"/>
              </a:xfrm>
              <a:custGeom>
                <a:avLst/>
                <a:gdLst>
                  <a:gd name="T0" fmla="*/ 112 w 204"/>
                  <a:gd name="T1" fmla="*/ 0 h 204"/>
                  <a:gd name="T2" fmla="*/ 141 w 204"/>
                  <a:gd name="T3" fmla="*/ 8 h 204"/>
                  <a:gd name="T4" fmla="*/ 165 w 204"/>
                  <a:gd name="T5" fmla="*/ 22 h 204"/>
                  <a:gd name="T6" fmla="*/ 185 w 204"/>
                  <a:gd name="T7" fmla="*/ 42 h 204"/>
                  <a:gd name="T8" fmla="*/ 199 w 204"/>
                  <a:gd name="T9" fmla="*/ 68 h 204"/>
                  <a:gd name="T10" fmla="*/ 204 w 204"/>
                  <a:gd name="T11" fmla="*/ 96 h 204"/>
                  <a:gd name="T12" fmla="*/ 203 w 204"/>
                  <a:gd name="T13" fmla="*/ 118 h 204"/>
                  <a:gd name="T14" fmla="*/ 195 w 204"/>
                  <a:gd name="T15" fmla="*/ 146 h 204"/>
                  <a:gd name="T16" fmla="*/ 179 w 204"/>
                  <a:gd name="T17" fmla="*/ 171 h 204"/>
                  <a:gd name="T18" fmla="*/ 156 w 204"/>
                  <a:gd name="T19" fmla="*/ 190 h 204"/>
                  <a:gd name="T20" fmla="*/ 129 w 204"/>
                  <a:gd name="T21" fmla="*/ 202 h 204"/>
                  <a:gd name="T22" fmla="*/ 108 w 204"/>
                  <a:gd name="T23" fmla="*/ 204 h 204"/>
                  <a:gd name="T24" fmla="*/ 102 w 204"/>
                  <a:gd name="T25" fmla="*/ 185 h 204"/>
                  <a:gd name="T26" fmla="*/ 107 w 204"/>
                  <a:gd name="T27" fmla="*/ 185 h 204"/>
                  <a:gd name="T28" fmla="*/ 131 w 204"/>
                  <a:gd name="T29" fmla="*/ 180 h 204"/>
                  <a:gd name="T30" fmla="*/ 164 w 204"/>
                  <a:gd name="T31" fmla="*/ 158 h 204"/>
                  <a:gd name="T32" fmla="*/ 183 w 204"/>
                  <a:gd name="T33" fmla="*/ 123 h 204"/>
                  <a:gd name="T34" fmla="*/ 185 w 204"/>
                  <a:gd name="T35" fmla="*/ 97 h 204"/>
                  <a:gd name="T36" fmla="*/ 177 w 204"/>
                  <a:gd name="T37" fmla="*/ 66 h 204"/>
                  <a:gd name="T38" fmla="*/ 148 w 204"/>
                  <a:gd name="T39" fmla="*/ 32 h 204"/>
                  <a:gd name="T40" fmla="*/ 102 w 204"/>
                  <a:gd name="T41" fmla="*/ 19 h 204"/>
                  <a:gd name="T42" fmla="*/ 96 w 204"/>
                  <a:gd name="T43" fmla="*/ 0 h 204"/>
                  <a:gd name="T44" fmla="*/ 102 w 204"/>
                  <a:gd name="T45" fmla="*/ 19 h 204"/>
                  <a:gd name="T46" fmla="*/ 89 w 204"/>
                  <a:gd name="T47" fmla="*/ 20 h 204"/>
                  <a:gd name="T48" fmla="*/ 66 w 204"/>
                  <a:gd name="T49" fmla="*/ 27 h 204"/>
                  <a:gd name="T50" fmla="*/ 31 w 204"/>
                  <a:gd name="T51" fmla="*/ 60 h 204"/>
                  <a:gd name="T52" fmla="*/ 20 w 204"/>
                  <a:gd name="T53" fmla="*/ 89 h 204"/>
                  <a:gd name="T54" fmla="*/ 19 w 204"/>
                  <a:gd name="T55" fmla="*/ 107 h 204"/>
                  <a:gd name="T56" fmla="*/ 35 w 204"/>
                  <a:gd name="T57" fmla="*/ 152 h 204"/>
                  <a:gd name="T58" fmla="*/ 70 w 204"/>
                  <a:gd name="T59" fmla="*/ 179 h 204"/>
                  <a:gd name="T60" fmla="*/ 102 w 204"/>
                  <a:gd name="T61" fmla="*/ 204 h 204"/>
                  <a:gd name="T62" fmla="*/ 83 w 204"/>
                  <a:gd name="T63" fmla="*/ 203 h 204"/>
                  <a:gd name="T64" fmla="*/ 55 w 204"/>
                  <a:gd name="T65" fmla="*/ 194 h 204"/>
                  <a:gd name="T66" fmla="*/ 32 w 204"/>
                  <a:gd name="T67" fmla="*/ 176 h 204"/>
                  <a:gd name="T68" fmla="*/ 13 w 204"/>
                  <a:gd name="T69" fmla="*/ 154 h 204"/>
                  <a:gd name="T70" fmla="*/ 3 w 204"/>
                  <a:gd name="T71" fmla="*/ 127 h 204"/>
                  <a:gd name="T72" fmla="*/ 0 w 204"/>
                  <a:gd name="T73" fmla="*/ 108 h 204"/>
                  <a:gd name="T74" fmla="*/ 3 w 204"/>
                  <a:gd name="T75" fmla="*/ 77 h 204"/>
                  <a:gd name="T76" fmla="*/ 15 w 204"/>
                  <a:gd name="T77" fmla="*/ 50 h 204"/>
                  <a:gd name="T78" fmla="*/ 32 w 204"/>
                  <a:gd name="T79" fmla="*/ 27 h 204"/>
                  <a:gd name="T80" fmla="*/ 57 w 204"/>
                  <a:gd name="T81" fmla="*/ 11 h 204"/>
                  <a:gd name="T82" fmla="*/ 87 w 204"/>
                  <a:gd name="T83" fmla="*/ 1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204" h="204">
                    <a:moveTo>
                      <a:pt x="102" y="0"/>
                    </a:moveTo>
                    <a:lnTo>
                      <a:pt x="102" y="0"/>
                    </a:lnTo>
                    <a:lnTo>
                      <a:pt x="112" y="0"/>
                    </a:lnTo>
                    <a:lnTo>
                      <a:pt x="122" y="1"/>
                    </a:lnTo>
                    <a:lnTo>
                      <a:pt x="131" y="4"/>
                    </a:lnTo>
                    <a:lnTo>
                      <a:pt x="141" y="8"/>
                    </a:lnTo>
                    <a:lnTo>
                      <a:pt x="149" y="11"/>
                    </a:lnTo>
                    <a:lnTo>
                      <a:pt x="157" y="16"/>
                    </a:lnTo>
                    <a:lnTo>
                      <a:pt x="165" y="22"/>
                    </a:lnTo>
                    <a:lnTo>
                      <a:pt x="172" y="28"/>
                    </a:lnTo>
                    <a:lnTo>
                      <a:pt x="179" y="35"/>
                    </a:lnTo>
                    <a:lnTo>
                      <a:pt x="185" y="42"/>
                    </a:lnTo>
                    <a:lnTo>
                      <a:pt x="190" y="50"/>
                    </a:lnTo>
                    <a:lnTo>
                      <a:pt x="195" y="58"/>
                    </a:lnTo>
                    <a:lnTo>
                      <a:pt x="199" y="68"/>
                    </a:lnTo>
                    <a:lnTo>
                      <a:pt x="202" y="77"/>
                    </a:lnTo>
                    <a:lnTo>
                      <a:pt x="203" y="87"/>
                    </a:lnTo>
                    <a:lnTo>
                      <a:pt x="204" y="96"/>
                    </a:lnTo>
                    <a:lnTo>
                      <a:pt x="204" y="96"/>
                    </a:lnTo>
                    <a:lnTo>
                      <a:pt x="204" y="107"/>
                    </a:lnTo>
                    <a:lnTo>
                      <a:pt x="203" y="118"/>
                    </a:lnTo>
                    <a:lnTo>
                      <a:pt x="202" y="127"/>
                    </a:lnTo>
                    <a:lnTo>
                      <a:pt x="199" y="137"/>
                    </a:lnTo>
                    <a:lnTo>
                      <a:pt x="195" y="146"/>
                    </a:lnTo>
                    <a:lnTo>
                      <a:pt x="190" y="154"/>
                    </a:lnTo>
                    <a:lnTo>
                      <a:pt x="184" y="162"/>
                    </a:lnTo>
                    <a:lnTo>
                      <a:pt x="179" y="171"/>
                    </a:lnTo>
                    <a:lnTo>
                      <a:pt x="172" y="177"/>
                    </a:lnTo>
                    <a:lnTo>
                      <a:pt x="164" y="184"/>
                    </a:lnTo>
                    <a:lnTo>
                      <a:pt x="156" y="190"/>
                    </a:lnTo>
                    <a:lnTo>
                      <a:pt x="148" y="194"/>
                    </a:lnTo>
                    <a:lnTo>
                      <a:pt x="138" y="198"/>
                    </a:lnTo>
                    <a:lnTo>
                      <a:pt x="129" y="202"/>
                    </a:lnTo>
                    <a:lnTo>
                      <a:pt x="118" y="203"/>
                    </a:lnTo>
                    <a:lnTo>
                      <a:pt x="108" y="204"/>
                    </a:lnTo>
                    <a:lnTo>
                      <a:pt x="108" y="204"/>
                    </a:lnTo>
                    <a:lnTo>
                      <a:pt x="102" y="204"/>
                    </a:lnTo>
                    <a:lnTo>
                      <a:pt x="102" y="185"/>
                    </a:lnTo>
                    <a:lnTo>
                      <a:pt x="102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07" y="185"/>
                    </a:lnTo>
                    <a:lnTo>
                      <a:pt x="115" y="184"/>
                    </a:lnTo>
                    <a:lnTo>
                      <a:pt x="123" y="183"/>
                    </a:lnTo>
                    <a:lnTo>
                      <a:pt x="131" y="180"/>
                    </a:lnTo>
                    <a:lnTo>
                      <a:pt x="138" y="177"/>
                    </a:lnTo>
                    <a:lnTo>
                      <a:pt x="152" y="169"/>
                    </a:lnTo>
                    <a:lnTo>
                      <a:pt x="164" y="158"/>
                    </a:lnTo>
                    <a:lnTo>
                      <a:pt x="173" y="145"/>
                    </a:lnTo>
                    <a:lnTo>
                      <a:pt x="180" y="130"/>
                    </a:lnTo>
                    <a:lnTo>
                      <a:pt x="183" y="123"/>
                    </a:lnTo>
                    <a:lnTo>
                      <a:pt x="184" y="115"/>
                    </a:lnTo>
                    <a:lnTo>
                      <a:pt x="185" y="107"/>
                    </a:lnTo>
                    <a:lnTo>
                      <a:pt x="185" y="97"/>
                    </a:lnTo>
                    <a:lnTo>
                      <a:pt x="185" y="97"/>
                    </a:lnTo>
                    <a:lnTo>
                      <a:pt x="183" y="81"/>
                    </a:lnTo>
                    <a:lnTo>
                      <a:pt x="177" y="66"/>
                    </a:lnTo>
                    <a:lnTo>
                      <a:pt x="169" y="53"/>
                    </a:lnTo>
                    <a:lnTo>
                      <a:pt x="160" y="42"/>
                    </a:lnTo>
                    <a:lnTo>
                      <a:pt x="148" y="32"/>
                    </a:lnTo>
                    <a:lnTo>
                      <a:pt x="133" y="26"/>
                    </a:lnTo>
                    <a:lnTo>
                      <a:pt x="118" y="20"/>
                    </a:lnTo>
                    <a:lnTo>
                      <a:pt x="102" y="19"/>
                    </a:lnTo>
                    <a:lnTo>
                      <a:pt x="102" y="0"/>
                    </a:lnTo>
                    <a:close/>
                    <a:moveTo>
                      <a:pt x="96" y="0"/>
                    </a:moveTo>
                    <a:lnTo>
                      <a:pt x="96" y="0"/>
                    </a:lnTo>
                    <a:lnTo>
                      <a:pt x="102" y="0"/>
                    </a:lnTo>
                    <a:lnTo>
                      <a:pt x="102" y="19"/>
                    </a:lnTo>
                    <a:lnTo>
                      <a:pt x="102" y="19"/>
                    </a:lnTo>
                    <a:lnTo>
                      <a:pt x="97" y="19"/>
                    </a:lnTo>
                    <a:lnTo>
                      <a:pt x="97" y="19"/>
                    </a:lnTo>
                    <a:lnTo>
                      <a:pt x="89" y="20"/>
                    </a:lnTo>
                    <a:lnTo>
                      <a:pt x="81" y="22"/>
                    </a:lnTo>
                    <a:lnTo>
                      <a:pt x="73" y="24"/>
                    </a:lnTo>
                    <a:lnTo>
                      <a:pt x="66" y="27"/>
                    </a:lnTo>
                    <a:lnTo>
                      <a:pt x="51" y="37"/>
                    </a:lnTo>
                    <a:lnTo>
                      <a:pt x="41" y="46"/>
                    </a:lnTo>
                    <a:lnTo>
                      <a:pt x="31" y="60"/>
                    </a:lnTo>
                    <a:lnTo>
                      <a:pt x="24" y="74"/>
                    </a:lnTo>
                    <a:lnTo>
                      <a:pt x="22" y="81"/>
                    </a:lnTo>
                    <a:lnTo>
                      <a:pt x="20" y="89"/>
                    </a:lnTo>
                    <a:lnTo>
                      <a:pt x="19" y="99"/>
                    </a:lnTo>
                    <a:lnTo>
                      <a:pt x="19" y="107"/>
                    </a:lnTo>
                    <a:lnTo>
                      <a:pt x="19" y="107"/>
                    </a:lnTo>
                    <a:lnTo>
                      <a:pt x="22" y="123"/>
                    </a:lnTo>
                    <a:lnTo>
                      <a:pt x="27" y="138"/>
                    </a:lnTo>
                    <a:lnTo>
                      <a:pt x="35" y="152"/>
                    </a:lnTo>
                    <a:lnTo>
                      <a:pt x="45" y="162"/>
                    </a:lnTo>
                    <a:lnTo>
                      <a:pt x="57" y="172"/>
                    </a:lnTo>
                    <a:lnTo>
                      <a:pt x="70" y="179"/>
                    </a:lnTo>
                    <a:lnTo>
                      <a:pt x="87" y="184"/>
                    </a:lnTo>
                    <a:lnTo>
                      <a:pt x="102" y="185"/>
                    </a:lnTo>
                    <a:lnTo>
                      <a:pt x="102" y="204"/>
                    </a:lnTo>
                    <a:lnTo>
                      <a:pt x="102" y="204"/>
                    </a:lnTo>
                    <a:lnTo>
                      <a:pt x="92" y="204"/>
                    </a:lnTo>
                    <a:lnTo>
                      <a:pt x="83" y="203"/>
                    </a:lnTo>
                    <a:lnTo>
                      <a:pt x="73" y="200"/>
                    </a:lnTo>
                    <a:lnTo>
                      <a:pt x="64" y="198"/>
                    </a:lnTo>
                    <a:lnTo>
                      <a:pt x="55" y="194"/>
                    </a:lnTo>
                    <a:lnTo>
                      <a:pt x="47" y="188"/>
                    </a:lnTo>
                    <a:lnTo>
                      <a:pt x="39" y="183"/>
                    </a:lnTo>
                    <a:lnTo>
                      <a:pt x="32" y="176"/>
                    </a:lnTo>
                    <a:lnTo>
                      <a:pt x="26" y="169"/>
                    </a:lnTo>
                    <a:lnTo>
                      <a:pt x="19" y="162"/>
                    </a:lnTo>
                    <a:lnTo>
                      <a:pt x="13" y="154"/>
                    </a:lnTo>
                    <a:lnTo>
                      <a:pt x="9" y="146"/>
                    </a:lnTo>
                    <a:lnTo>
                      <a:pt x="5" y="137"/>
                    </a:lnTo>
                    <a:lnTo>
                      <a:pt x="3" y="127"/>
                    </a:lnTo>
                    <a:lnTo>
                      <a:pt x="1" y="118"/>
                    </a:lnTo>
                    <a:lnTo>
                      <a:pt x="0" y="108"/>
                    </a:lnTo>
                    <a:lnTo>
                      <a:pt x="0" y="108"/>
                    </a:lnTo>
                    <a:lnTo>
                      <a:pt x="0" y="97"/>
                    </a:lnTo>
                    <a:lnTo>
                      <a:pt x="1" y="87"/>
                    </a:lnTo>
                    <a:lnTo>
                      <a:pt x="3" y="77"/>
                    </a:lnTo>
                    <a:lnTo>
                      <a:pt x="5" y="68"/>
                    </a:lnTo>
                    <a:lnTo>
                      <a:pt x="9" y="58"/>
                    </a:lnTo>
                    <a:lnTo>
                      <a:pt x="15" y="50"/>
                    </a:lnTo>
                    <a:lnTo>
                      <a:pt x="20" y="42"/>
                    </a:lnTo>
                    <a:lnTo>
                      <a:pt x="26" y="34"/>
                    </a:lnTo>
                    <a:lnTo>
                      <a:pt x="32" y="27"/>
                    </a:lnTo>
                    <a:lnTo>
                      <a:pt x="41" y="20"/>
                    </a:lnTo>
                    <a:lnTo>
                      <a:pt x="49" y="15"/>
                    </a:lnTo>
                    <a:lnTo>
                      <a:pt x="57" y="11"/>
                    </a:lnTo>
                    <a:lnTo>
                      <a:pt x="66" y="7"/>
                    </a:lnTo>
                    <a:lnTo>
                      <a:pt x="76" y="3"/>
                    </a:lnTo>
                    <a:lnTo>
                      <a:pt x="87" y="1"/>
                    </a:lnTo>
                    <a:lnTo>
                      <a:pt x="96" y="0"/>
                    </a:lnTo>
                    <a:lnTo>
                      <a:pt x="9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1" name="Freeform 138"/>
              <p:cNvSpPr/>
              <p:nvPr/>
            </p:nvSpPr>
            <p:spPr bwMode="auto">
              <a:xfrm>
                <a:off x="7008825" y="2510163"/>
                <a:ext cx="40762" cy="120694"/>
              </a:xfrm>
              <a:custGeom>
                <a:avLst/>
                <a:gdLst>
                  <a:gd name="T0" fmla="*/ 6 w 33"/>
                  <a:gd name="T1" fmla="*/ 102 h 102"/>
                  <a:gd name="T2" fmla="*/ 33 w 33"/>
                  <a:gd name="T3" fmla="*/ 100 h 102"/>
                  <a:gd name="T4" fmla="*/ 27 w 33"/>
                  <a:gd name="T5" fmla="*/ 0 h 102"/>
                  <a:gd name="T6" fmla="*/ 0 w 33"/>
                  <a:gd name="T7" fmla="*/ 2 h 102"/>
                  <a:gd name="T8" fmla="*/ 6 w 33"/>
                  <a:gd name="T9" fmla="*/ 102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102">
                    <a:moveTo>
                      <a:pt x="6" y="102"/>
                    </a:moveTo>
                    <a:lnTo>
                      <a:pt x="33" y="100"/>
                    </a:lnTo>
                    <a:lnTo>
                      <a:pt x="27" y="0"/>
                    </a:lnTo>
                    <a:lnTo>
                      <a:pt x="0" y="2"/>
                    </a:lnTo>
                    <a:lnTo>
                      <a:pt x="6" y="10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2" name="Freeform 139"/>
              <p:cNvSpPr/>
              <p:nvPr/>
            </p:nvSpPr>
            <p:spPr bwMode="auto">
              <a:xfrm>
                <a:off x="7002649" y="2549212"/>
                <a:ext cx="60526" cy="163292"/>
              </a:xfrm>
              <a:custGeom>
                <a:avLst/>
                <a:gdLst>
                  <a:gd name="T0" fmla="*/ 5 w 49"/>
                  <a:gd name="T1" fmla="*/ 116 h 138"/>
                  <a:gd name="T2" fmla="*/ 5 w 49"/>
                  <a:gd name="T3" fmla="*/ 116 h 138"/>
                  <a:gd name="T4" fmla="*/ 5 w 49"/>
                  <a:gd name="T5" fmla="*/ 122 h 138"/>
                  <a:gd name="T6" fmla="*/ 7 w 49"/>
                  <a:gd name="T7" fmla="*/ 126 h 138"/>
                  <a:gd name="T8" fmla="*/ 9 w 49"/>
                  <a:gd name="T9" fmla="*/ 128 h 138"/>
                  <a:gd name="T10" fmla="*/ 12 w 49"/>
                  <a:gd name="T11" fmla="*/ 132 h 138"/>
                  <a:gd name="T12" fmla="*/ 16 w 49"/>
                  <a:gd name="T13" fmla="*/ 134 h 138"/>
                  <a:gd name="T14" fmla="*/ 19 w 49"/>
                  <a:gd name="T15" fmla="*/ 136 h 138"/>
                  <a:gd name="T16" fmla="*/ 23 w 49"/>
                  <a:gd name="T17" fmla="*/ 138 h 138"/>
                  <a:gd name="T18" fmla="*/ 28 w 49"/>
                  <a:gd name="T19" fmla="*/ 138 h 138"/>
                  <a:gd name="T20" fmla="*/ 28 w 49"/>
                  <a:gd name="T21" fmla="*/ 138 h 138"/>
                  <a:gd name="T22" fmla="*/ 32 w 49"/>
                  <a:gd name="T23" fmla="*/ 136 h 138"/>
                  <a:gd name="T24" fmla="*/ 37 w 49"/>
                  <a:gd name="T25" fmla="*/ 135 h 138"/>
                  <a:gd name="T26" fmla="*/ 41 w 49"/>
                  <a:gd name="T27" fmla="*/ 132 h 138"/>
                  <a:gd name="T28" fmla="*/ 43 w 49"/>
                  <a:gd name="T29" fmla="*/ 130 h 138"/>
                  <a:gd name="T30" fmla="*/ 46 w 49"/>
                  <a:gd name="T31" fmla="*/ 127 h 138"/>
                  <a:gd name="T32" fmla="*/ 47 w 49"/>
                  <a:gd name="T33" fmla="*/ 123 h 138"/>
                  <a:gd name="T34" fmla="*/ 49 w 49"/>
                  <a:gd name="T35" fmla="*/ 119 h 138"/>
                  <a:gd name="T36" fmla="*/ 49 w 49"/>
                  <a:gd name="T37" fmla="*/ 115 h 138"/>
                  <a:gd name="T38" fmla="*/ 43 w 49"/>
                  <a:gd name="T39" fmla="*/ 20 h 138"/>
                  <a:gd name="T40" fmla="*/ 43 w 49"/>
                  <a:gd name="T41" fmla="*/ 20 h 138"/>
                  <a:gd name="T42" fmla="*/ 43 w 49"/>
                  <a:gd name="T43" fmla="*/ 16 h 138"/>
                  <a:gd name="T44" fmla="*/ 42 w 49"/>
                  <a:gd name="T45" fmla="*/ 12 h 138"/>
                  <a:gd name="T46" fmla="*/ 39 w 49"/>
                  <a:gd name="T47" fmla="*/ 8 h 138"/>
                  <a:gd name="T48" fmla="*/ 37 w 49"/>
                  <a:gd name="T49" fmla="*/ 5 h 138"/>
                  <a:gd name="T50" fmla="*/ 34 w 49"/>
                  <a:gd name="T51" fmla="*/ 2 h 138"/>
                  <a:gd name="T52" fmla="*/ 30 w 49"/>
                  <a:gd name="T53" fmla="*/ 1 h 138"/>
                  <a:gd name="T54" fmla="*/ 26 w 49"/>
                  <a:gd name="T55" fmla="*/ 0 h 138"/>
                  <a:gd name="T56" fmla="*/ 20 w 49"/>
                  <a:gd name="T57" fmla="*/ 0 h 138"/>
                  <a:gd name="T58" fmla="*/ 20 w 49"/>
                  <a:gd name="T59" fmla="*/ 0 h 138"/>
                  <a:gd name="T60" fmla="*/ 16 w 49"/>
                  <a:gd name="T61" fmla="*/ 0 h 138"/>
                  <a:gd name="T62" fmla="*/ 12 w 49"/>
                  <a:gd name="T63" fmla="*/ 1 h 138"/>
                  <a:gd name="T64" fmla="*/ 8 w 49"/>
                  <a:gd name="T65" fmla="*/ 4 h 138"/>
                  <a:gd name="T66" fmla="*/ 5 w 49"/>
                  <a:gd name="T67" fmla="*/ 6 h 138"/>
                  <a:gd name="T68" fmla="*/ 3 w 49"/>
                  <a:gd name="T69" fmla="*/ 11 h 138"/>
                  <a:gd name="T70" fmla="*/ 1 w 49"/>
                  <a:gd name="T71" fmla="*/ 15 h 138"/>
                  <a:gd name="T72" fmla="*/ 0 w 49"/>
                  <a:gd name="T73" fmla="*/ 19 h 138"/>
                  <a:gd name="T74" fmla="*/ 0 w 49"/>
                  <a:gd name="T75" fmla="*/ 23 h 138"/>
                  <a:gd name="T76" fmla="*/ 5 w 49"/>
                  <a:gd name="T77" fmla="*/ 11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49" h="138">
                    <a:moveTo>
                      <a:pt x="5" y="116"/>
                    </a:moveTo>
                    <a:lnTo>
                      <a:pt x="5" y="116"/>
                    </a:lnTo>
                    <a:lnTo>
                      <a:pt x="5" y="122"/>
                    </a:lnTo>
                    <a:lnTo>
                      <a:pt x="7" y="126"/>
                    </a:lnTo>
                    <a:lnTo>
                      <a:pt x="9" y="128"/>
                    </a:lnTo>
                    <a:lnTo>
                      <a:pt x="12" y="132"/>
                    </a:lnTo>
                    <a:lnTo>
                      <a:pt x="16" y="134"/>
                    </a:lnTo>
                    <a:lnTo>
                      <a:pt x="19" y="136"/>
                    </a:lnTo>
                    <a:lnTo>
                      <a:pt x="23" y="138"/>
                    </a:lnTo>
                    <a:lnTo>
                      <a:pt x="28" y="138"/>
                    </a:lnTo>
                    <a:lnTo>
                      <a:pt x="28" y="138"/>
                    </a:lnTo>
                    <a:lnTo>
                      <a:pt x="32" y="136"/>
                    </a:lnTo>
                    <a:lnTo>
                      <a:pt x="37" y="135"/>
                    </a:lnTo>
                    <a:lnTo>
                      <a:pt x="41" y="132"/>
                    </a:lnTo>
                    <a:lnTo>
                      <a:pt x="43" y="130"/>
                    </a:lnTo>
                    <a:lnTo>
                      <a:pt x="46" y="127"/>
                    </a:lnTo>
                    <a:lnTo>
                      <a:pt x="47" y="123"/>
                    </a:lnTo>
                    <a:lnTo>
                      <a:pt x="49" y="119"/>
                    </a:lnTo>
                    <a:lnTo>
                      <a:pt x="49" y="115"/>
                    </a:lnTo>
                    <a:lnTo>
                      <a:pt x="43" y="20"/>
                    </a:lnTo>
                    <a:lnTo>
                      <a:pt x="43" y="20"/>
                    </a:lnTo>
                    <a:lnTo>
                      <a:pt x="43" y="16"/>
                    </a:lnTo>
                    <a:lnTo>
                      <a:pt x="42" y="12"/>
                    </a:lnTo>
                    <a:lnTo>
                      <a:pt x="39" y="8"/>
                    </a:lnTo>
                    <a:lnTo>
                      <a:pt x="37" y="5"/>
                    </a:lnTo>
                    <a:lnTo>
                      <a:pt x="34" y="2"/>
                    </a:lnTo>
                    <a:lnTo>
                      <a:pt x="30" y="1"/>
                    </a:lnTo>
                    <a:lnTo>
                      <a:pt x="26" y="0"/>
                    </a:lnTo>
                    <a:lnTo>
                      <a:pt x="20" y="0"/>
                    </a:lnTo>
                    <a:lnTo>
                      <a:pt x="20" y="0"/>
                    </a:lnTo>
                    <a:lnTo>
                      <a:pt x="16" y="0"/>
                    </a:lnTo>
                    <a:lnTo>
                      <a:pt x="12" y="1"/>
                    </a:lnTo>
                    <a:lnTo>
                      <a:pt x="8" y="4"/>
                    </a:lnTo>
                    <a:lnTo>
                      <a:pt x="5" y="6"/>
                    </a:lnTo>
                    <a:lnTo>
                      <a:pt x="3" y="11"/>
                    </a:lnTo>
                    <a:lnTo>
                      <a:pt x="1" y="15"/>
                    </a:lnTo>
                    <a:lnTo>
                      <a:pt x="0" y="19"/>
                    </a:lnTo>
                    <a:lnTo>
                      <a:pt x="0" y="23"/>
                    </a:lnTo>
                    <a:lnTo>
                      <a:pt x="5" y="11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3" name="Freeform 144"/>
              <p:cNvSpPr>
                <a:spLocks noEditPoints="1"/>
              </p:cNvSpPr>
              <p:nvPr/>
            </p:nvSpPr>
            <p:spPr bwMode="auto">
              <a:xfrm>
                <a:off x="5579679" y="3207119"/>
                <a:ext cx="444677" cy="428347"/>
              </a:xfrm>
              <a:custGeom>
                <a:avLst/>
                <a:gdLst>
                  <a:gd name="T0" fmla="*/ 180 w 360"/>
                  <a:gd name="T1" fmla="*/ 0 h 362"/>
                  <a:gd name="T2" fmla="*/ 232 w 360"/>
                  <a:gd name="T3" fmla="*/ 8 h 362"/>
                  <a:gd name="T4" fmla="*/ 280 w 360"/>
                  <a:gd name="T5" fmla="*/ 31 h 362"/>
                  <a:gd name="T6" fmla="*/ 319 w 360"/>
                  <a:gd name="T7" fmla="*/ 67 h 362"/>
                  <a:gd name="T8" fmla="*/ 346 w 360"/>
                  <a:gd name="T9" fmla="*/ 111 h 362"/>
                  <a:gd name="T10" fmla="*/ 358 w 360"/>
                  <a:gd name="T11" fmla="*/ 163 h 362"/>
                  <a:gd name="T12" fmla="*/ 358 w 360"/>
                  <a:gd name="T13" fmla="*/ 199 h 362"/>
                  <a:gd name="T14" fmla="*/ 346 w 360"/>
                  <a:gd name="T15" fmla="*/ 251 h 362"/>
                  <a:gd name="T16" fmla="*/ 319 w 360"/>
                  <a:gd name="T17" fmla="*/ 295 h 362"/>
                  <a:gd name="T18" fmla="*/ 280 w 360"/>
                  <a:gd name="T19" fmla="*/ 331 h 362"/>
                  <a:gd name="T20" fmla="*/ 232 w 360"/>
                  <a:gd name="T21" fmla="*/ 354 h 362"/>
                  <a:gd name="T22" fmla="*/ 180 w 360"/>
                  <a:gd name="T23" fmla="*/ 362 h 362"/>
                  <a:gd name="T24" fmla="*/ 180 w 360"/>
                  <a:gd name="T25" fmla="*/ 314 h 362"/>
                  <a:gd name="T26" fmla="*/ 193 w 360"/>
                  <a:gd name="T27" fmla="*/ 318 h 362"/>
                  <a:gd name="T28" fmla="*/ 201 w 360"/>
                  <a:gd name="T29" fmla="*/ 329 h 362"/>
                  <a:gd name="T30" fmla="*/ 237 w 360"/>
                  <a:gd name="T31" fmla="*/ 320 h 362"/>
                  <a:gd name="T32" fmla="*/ 268 w 360"/>
                  <a:gd name="T33" fmla="*/ 302 h 362"/>
                  <a:gd name="T34" fmla="*/ 293 w 360"/>
                  <a:gd name="T35" fmla="*/ 278 h 362"/>
                  <a:gd name="T36" fmla="*/ 312 w 360"/>
                  <a:gd name="T37" fmla="*/ 248 h 362"/>
                  <a:gd name="T38" fmla="*/ 325 w 360"/>
                  <a:gd name="T39" fmla="*/ 215 h 362"/>
                  <a:gd name="T40" fmla="*/ 322 w 360"/>
                  <a:gd name="T41" fmla="*/ 199 h 362"/>
                  <a:gd name="T42" fmla="*/ 312 w 360"/>
                  <a:gd name="T43" fmla="*/ 180 h 362"/>
                  <a:gd name="T44" fmla="*/ 316 w 360"/>
                  <a:gd name="T45" fmla="*/ 167 h 362"/>
                  <a:gd name="T46" fmla="*/ 327 w 360"/>
                  <a:gd name="T47" fmla="*/ 159 h 362"/>
                  <a:gd name="T48" fmla="*/ 318 w 360"/>
                  <a:gd name="T49" fmla="*/ 123 h 362"/>
                  <a:gd name="T50" fmla="*/ 300 w 360"/>
                  <a:gd name="T51" fmla="*/ 94 h 362"/>
                  <a:gd name="T52" fmla="*/ 277 w 360"/>
                  <a:gd name="T53" fmla="*/ 67 h 362"/>
                  <a:gd name="T54" fmla="*/ 247 w 360"/>
                  <a:gd name="T55" fmla="*/ 48 h 362"/>
                  <a:gd name="T56" fmla="*/ 214 w 360"/>
                  <a:gd name="T57" fmla="*/ 35 h 362"/>
                  <a:gd name="T58" fmla="*/ 199 w 360"/>
                  <a:gd name="T59" fmla="*/ 39 h 362"/>
                  <a:gd name="T60" fmla="*/ 180 w 360"/>
                  <a:gd name="T61" fmla="*/ 48 h 362"/>
                  <a:gd name="T62" fmla="*/ 180 w 360"/>
                  <a:gd name="T63" fmla="*/ 0 h 362"/>
                  <a:gd name="T64" fmla="*/ 180 w 360"/>
                  <a:gd name="T65" fmla="*/ 48 h 362"/>
                  <a:gd name="T66" fmla="*/ 161 w 360"/>
                  <a:gd name="T67" fmla="*/ 39 h 362"/>
                  <a:gd name="T68" fmla="*/ 146 w 360"/>
                  <a:gd name="T69" fmla="*/ 35 h 362"/>
                  <a:gd name="T70" fmla="*/ 112 w 360"/>
                  <a:gd name="T71" fmla="*/ 48 h 362"/>
                  <a:gd name="T72" fmla="*/ 82 w 360"/>
                  <a:gd name="T73" fmla="*/ 67 h 362"/>
                  <a:gd name="T74" fmla="*/ 59 w 360"/>
                  <a:gd name="T75" fmla="*/ 94 h 362"/>
                  <a:gd name="T76" fmla="*/ 42 w 360"/>
                  <a:gd name="T77" fmla="*/ 123 h 362"/>
                  <a:gd name="T78" fmla="*/ 32 w 360"/>
                  <a:gd name="T79" fmla="*/ 159 h 362"/>
                  <a:gd name="T80" fmla="*/ 43 w 360"/>
                  <a:gd name="T81" fmla="*/ 167 h 362"/>
                  <a:gd name="T82" fmla="*/ 47 w 360"/>
                  <a:gd name="T83" fmla="*/ 180 h 362"/>
                  <a:gd name="T84" fmla="*/ 37 w 360"/>
                  <a:gd name="T85" fmla="*/ 199 h 362"/>
                  <a:gd name="T86" fmla="*/ 33 w 360"/>
                  <a:gd name="T87" fmla="*/ 215 h 362"/>
                  <a:gd name="T88" fmla="*/ 46 w 360"/>
                  <a:gd name="T89" fmla="*/ 248 h 362"/>
                  <a:gd name="T90" fmla="*/ 66 w 360"/>
                  <a:gd name="T91" fmla="*/ 278 h 362"/>
                  <a:gd name="T92" fmla="*/ 92 w 360"/>
                  <a:gd name="T93" fmla="*/ 302 h 362"/>
                  <a:gd name="T94" fmla="*/ 123 w 360"/>
                  <a:gd name="T95" fmla="*/ 320 h 362"/>
                  <a:gd name="T96" fmla="*/ 158 w 360"/>
                  <a:gd name="T97" fmla="*/ 329 h 362"/>
                  <a:gd name="T98" fmla="*/ 161 w 360"/>
                  <a:gd name="T99" fmla="*/ 322 h 362"/>
                  <a:gd name="T100" fmla="*/ 180 w 360"/>
                  <a:gd name="T101" fmla="*/ 314 h 362"/>
                  <a:gd name="T102" fmla="*/ 180 w 360"/>
                  <a:gd name="T103" fmla="*/ 362 h 362"/>
                  <a:gd name="T104" fmla="*/ 126 w 360"/>
                  <a:gd name="T105" fmla="*/ 354 h 362"/>
                  <a:gd name="T106" fmla="*/ 78 w 360"/>
                  <a:gd name="T107" fmla="*/ 331 h 362"/>
                  <a:gd name="T108" fmla="*/ 40 w 360"/>
                  <a:gd name="T109" fmla="*/ 295 h 362"/>
                  <a:gd name="T110" fmla="*/ 13 w 360"/>
                  <a:gd name="T111" fmla="*/ 251 h 362"/>
                  <a:gd name="T112" fmla="*/ 0 w 360"/>
                  <a:gd name="T113" fmla="*/ 199 h 362"/>
                  <a:gd name="T114" fmla="*/ 0 w 360"/>
                  <a:gd name="T115" fmla="*/ 163 h 362"/>
                  <a:gd name="T116" fmla="*/ 13 w 360"/>
                  <a:gd name="T117" fmla="*/ 111 h 362"/>
                  <a:gd name="T118" fmla="*/ 40 w 360"/>
                  <a:gd name="T119" fmla="*/ 67 h 362"/>
                  <a:gd name="T120" fmla="*/ 78 w 360"/>
                  <a:gd name="T121" fmla="*/ 31 h 362"/>
                  <a:gd name="T122" fmla="*/ 126 w 360"/>
                  <a:gd name="T123" fmla="*/ 8 h 362"/>
                  <a:gd name="T124" fmla="*/ 180 w 360"/>
                  <a:gd name="T125" fmla="*/ 0 h 3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360" h="362"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0"/>
                    </a:lnTo>
                    <a:lnTo>
                      <a:pt x="197" y="2"/>
                    </a:lnTo>
                    <a:lnTo>
                      <a:pt x="216" y="4"/>
                    </a:lnTo>
                    <a:lnTo>
                      <a:pt x="232" y="8"/>
                    </a:lnTo>
                    <a:lnTo>
                      <a:pt x="250" y="15"/>
                    </a:lnTo>
                    <a:lnTo>
                      <a:pt x="265" y="22"/>
                    </a:lnTo>
                    <a:lnTo>
                      <a:pt x="280" y="31"/>
                    </a:lnTo>
                    <a:lnTo>
                      <a:pt x="295" y="42"/>
                    </a:lnTo>
                    <a:lnTo>
                      <a:pt x="307" y="53"/>
                    </a:lnTo>
                    <a:lnTo>
                      <a:pt x="319" y="67"/>
                    </a:lnTo>
                    <a:lnTo>
                      <a:pt x="329" y="80"/>
                    </a:lnTo>
                    <a:lnTo>
                      <a:pt x="338" y="95"/>
                    </a:lnTo>
                    <a:lnTo>
                      <a:pt x="346" y="111"/>
                    </a:lnTo>
                    <a:lnTo>
                      <a:pt x="352" y="127"/>
                    </a:lnTo>
                    <a:lnTo>
                      <a:pt x="356" y="145"/>
                    </a:lnTo>
                    <a:lnTo>
                      <a:pt x="358" y="163"/>
                    </a:lnTo>
                    <a:lnTo>
                      <a:pt x="360" y="180"/>
                    </a:lnTo>
                    <a:lnTo>
                      <a:pt x="360" y="180"/>
                    </a:lnTo>
                    <a:lnTo>
                      <a:pt x="358" y="199"/>
                    </a:lnTo>
                    <a:lnTo>
                      <a:pt x="356" y="217"/>
                    </a:lnTo>
                    <a:lnTo>
                      <a:pt x="352" y="234"/>
                    </a:lnTo>
                    <a:lnTo>
                      <a:pt x="346" y="251"/>
                    </a:lnTo>
                    <a:lnTo>
                      <a:pt x="338" y="267"/>
                    </a:lnTo>
                    <a:lnTo>
                      <a:pt x="329" y="282"/>
                    </a:lnTo>
                    <a:lnTo>
                      <a:pt x="319" y="295"/>
                    </a:lnTo>
                    <a:lnTo>
                      <a:pt x="307" y="309"/>
                    </a:lnTo>
                    <a:lnTo>
                      <a:pt x="295" y="320"/>
                    </a:lnTo>
                    <a:lnTo>
                      <a:pt x="280" y="331"/>
                    </a:lnTo>
                    <a:lnTo>
                      <a:pt x="265" y="340"/>
                    </a:lnTo>
                    <a:lnTo>
                      <a:pt x="250" y="347"/>
                    </a:lnTo>
                    <a:lnTo>
                      <a:pt x="232" y="354"/>
                    </a:lnTo>
                    <a:lnTo>
                      <a:pt x="216" y="358"/>
                    </a:lnTo>
                    <a:lnTo>
                      <a:pt x="197" y="360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0" y="314"/>
                    </a:lnTo>
                    <a:lnTo>
                      <a:pt x="186" y="314"/>
                    </a:lnTo>
                    <a:lnTo>
                      <a:pt x="193" y="318"/>
                    </a:lnTo>
                    <a:lnTo>
                      <a:pt x="199" y="322"/>
                    </a:lnTo>
                    <a:lnTo>
                      <a:pt x="201" y="329"/>
                    </a:lnTo>
                    <a:lnTo>
                      <a:pt x="201" y="329"/>
                    </a:lnTo>
                    <a:lnTo>
                      <a:pt x="214" y="327"/>
                    </a:lnTo>
                    <a:lnTo>
                      <a:pt x="226" y="324"/>
                    </a:lnTo>
                    <a:lnTo>
                      <a:pt x="237" y="320"/>
                    </a:lnTo>
                    <a:lnTo>
                      <a:pt x="247" y="314"/>
                    </a:lnTo>
                    <a:lnTo>
                      <a:pt x="258" y="309"/>
                    </a:lnTo>
                    <a:lnTo>
                      <a:pt x="268" y="302"/>
                    </a:lnTo>
                    <a:lnTo>
                      <a:pt x="277" y="294"/>
                    </a:lnTo>
                    <a:lnTo>
                      <a:pt x="285" y="286"/>
                    </a:lnTo>
                    <a:lnTo>
                      <a:pt x="293" y="278"/>
                    </a:lnTo>
                    <a:lnTo>
                      <a:pt x="300" y="268"/>
                    </a:lnTo>
                    <a:lnTo>
                      <a:pt x="307" y="259"/>
                    </a:lnTo>
                    <a:lnTo>
                      <a:pt x="312" y="248"/>
                    </a:lnTo>
                    <a:lnTo>
                      <a:pt x="318" y="237"/>
                    </a:lnTo>
                    <a:lnTo>
                      <a:pt x="322" y="226"/>
                    </a:lnTo>
                    <a:lnTo>
                      <a:pt x="325" y="215"/>
                    </a:lnTo>
                    <a:lnTo>
                      <a:pt x="327" y="203"/>
                    </a:lnTo>
                    <a:lnTo>
                      <a:pt x="327" y="203"/>
                    </a:lnTo>
                    <a:lnTo>
                      <a:pt x="322" y="199"/>
                    </a:lnTo>
                    <a:lnTo>
                      <a:pt x="316" y="194"/>
                    </a:lnTo>
                    <a:lnTo>
                      <a:pt x="314" y="188"/>
                    </a:lnTo>
                    <a:lnTo>
                      <a:pt x="312" y="180"/>
                    </a:lnTo>
                    <a:lnTo>
                      <a:pt x="312" y="180"/>
                    </a:lnTo>
                    <a:lnTo>
                      <a:pt x="314" y="174"/>
                    </a:lnTo>
                    <a:lnTo>
                      <a:pt x="316" y="167"/>
                    </a:lnTo>
                    <a:lnTo>
                      <a:pt x="322" y="163"/>
                    </a:lnTo>
                    <a:lnTo>
                      <a:pt x="327" y="159"/>
                    </a:lnTo>
                    <a:lnTo>
                      <a:pt x="327" y="159"/>
                    </a:lnTo>
                    <a:lnTo>
                      <a:pt x="325" y="146"/>
                    </a:lnTo>
                    <a:lnTo>
                      <a:pt x="322" y="136"/>
                    </a:lnTo>
                    <a:lnTo>
                      <a:pt x="318" y="123"/>
                    </a:lnTo>
                    <a:lnTo>
                      <a:pt x="312" y="113"/>
                    </a:lnTo>
                    <a:lnTo>
                      <a:pt x="307" y="103"/>
                    </a:lnTo>
                    <a:lnTo>
                      <a:pt x="300" y="94"/>
                    </a:lnTo>
                    <a:lnTo>
                      <a:pt x="293" y="84"/>
                    </a:lnTo>
                    <a:lnTo>
                      <a:pt x="285" y="75"/>
                    </a:lnTo>
                    <a:lnTo>
                      <a:pt x="277" y="67"/>
                    </a:lnTo>
                    <a:lnTo>
                      <a:pt x="268" y="60"/>
                    </a:lnTo>
                    <a:lnTo>
                      <a:pt x="258" y="53"/>
                    </a:lnTo>
                    <a:lnTo>
                      <a:pt x="247" y="48"/>
                    </a:lnTo>
                    <a:lnTo>
                      <a:pt x="237" y="42"/>
                    </a:lnTo>
                    <a:lnTo>
                      <a:pt x="226" y="38"/>
                    </a:lnTo>
                    <a:lnTo>
                      <a:pt x="214" y="35"/>
                    </a:lnTo>
                    <a:lnTo>
                      <a:pt x="201" y="33"/>
                    </a:lnTo>
                    <a:lnTo>
                      <a:pt x="201" y="33"/>
                    </a:lnTo>
                    <a:lnTo>
                      <a:pt x="199" y="39"/>
                    </a:lnTo>
                    <a:lnTo>
                      <a:pt x="193" y="44"/>
                    </a:lnTo>
                    <a:lnTo>
                      <a:pt x="186" y="46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80" y="0"/>
                    </a:lnTo>
                    <a:close/>
                    <a:moveTo>
                      <a:pt x="180" y="0"/>
                    </a:moveTo>
                    <a:lnTo>
                      <a:pt x="180" y="0"/>
                    </a:lnTo>
                    <a:lnTo>
                      <a:pt x="180" y="48"/>
                    </a:lnTo>
                    <a:lnTo>
                      <a:pt x="180" y="48"/>
                    </a:lnTo>
                    <a:lnTo>
                      <a:pt x="173" y="46"/>
                    </a:lnTo>
                    <a:lnTo>
                      <a:pt x="166" y="44"/>
                    </a:lnTo>
                    <a:lnTo>
                      <a:pt x="161" y="39"/>
                    </a:lnTo>
                    <a:lnTo>
                      <a:pt x="158" y="33"/>
                    </a:lnTo>
                    <a:lnTo>
                      <a:pt x="158" y="33"/>
                    </a:lnTo>
                    <a:lnTo>
                      <a:pt x="146" y="35"/>
                    </a:lnTo>
                    <a:lnTo>
                      <a:pt x="134" y="38"/>
                    </a:lnTo>
                    <a:lnTo>
                      <a:pt x="123" y="42"/>
                    </a:lnTo>
                    <a:lnTo>
                      <a:pt x="112" y="48"/>
                    </a:lnTo>
                    <a:lnTo>
                      <a:pt x="101" y="53"/>
                    </a:lnTo>
                    <a:lnTo>
                      <a:pt x="92" y="60"/>
                    </a:lnTo>
                    <a:lnTo>
                      <a:pt x="82" y="67"/>
                    </a:lnTo>
                    <a:lnTo>
                      <a:pt x="74" y="75"/>
                    </a:lnTo>
                    <a:lnTo>
                      <a:pt x="66" y="84"/>
                    </a:lnTo>
                    <a:lnTo>
                      <a:pt x="59" y="94"/>
                    </a:lnTo>
                    <a:lnTo>
                      <a:pt x="52" y="103"/>
                    </a:lnTo>
                    <a:lnTo>
                      <a:pt x="46" y="113"/>
                    </a:lnTo>
                    <a:lnTo>
                      <a:pt x="42" y="123"/>
                    </a:lnTo>
                    <a:lnTo>
                      <a:pt x="37" y="136"/>
                    </a:lnTo>
                    <a:lnTo>
                      <a:pt x="33" y="146"/>
                    </a:lnTo>
                    <a:lnTo>
                      <a:pt x="32" y="159"/>
                    </a:lnTo>
                    <a:lnTo>
                      <a:pt x="32" y="159"/>
                    </a:lnTo>
                    <a:lnTo>
                      <a:pt x="37" y="163"/>
                    </a:lnTo>
                    <a:lnTo>
                      <a:pt x="43" y="167"/>
                    </a:lnTo>
                    <a:lnTo>
                      <a:pt x="46" y="174"/>
                    </a:lnTo>
                    <a:lnTo>
                      <a:pt x="47" y="180"/>
                    </a:lnTo>
                    <a:lnTo>
                      <a:pt x="47" y="180"/>
                    </a:lnTo>
                    <a:lnTo>
                      <a:pt x="46" y="188"/>
                    </a:lnTo>
                    <a:lnTo>
                      <a:pt x="43" y="194"/>
                    </a:lnTo>
                    <a:lnTo>
                      <a:pt x="37" y="199"/>
                    </a:lnTo>
                    <a:lnTo>
                      <a:pt x="32" y="203"/>
                    </a:lnTo>
                    <a:lnTo>
                      <a:pt x="32" y="203"/>
                    </a:lnTo>
                    <a:lnTo>
                      <a:pt x="33" y="215"/>
                    </a:lnTo>
                    <a:lnTo>
                      <a:pt x="37" y="226"/>
                    </a:lnTo>
                    <a:lnTo>
                      <a:pt x="42" y="237"/>
                    </a:lnTo>
                    <a:lnTo>
                      <a:pt x="46" y="248"/>
                    </a:lnTo>
                    <a:lnTo>
                      <a:pt x="52" y="259"/>
                    </a:lnTo>
                    <a:lnTo>
                      <a:pt x="59" y="268"/>
                    </a:lnTo>
                    <a:lnTo>
                      <a:pt x="66" y="278"/>
                    </a:lnTo>
                    <a:lnTo>
                      <a:pt x="74" y="286"/>
                    </a:lnTo>
                    <a:lnTo>
                      <a:pt x="82" y="294"/>
                    </a:lnTo>
                    <a:lnTo>
                      <a:pt x="92" y="302"/>
                    </a:lnTo>
                    <a:lnTo>
                      <a:pt x="101" y="309"/>
                    </a:lnTo>
                    <a:lnTo>
                      <a:pt x="112" y="314"/>
                    </a:lnTo>
                    <a:lnTo>
                      <a:pt x="123" y="320"/>
                    </a:lnTo>
                    <a:lnTo>
                      <a:pt x="134" y="324"/>
                    </a:lnTo>
                    <a:lnTo>
                      <a:pt x="146" y="327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58" y="329"/>
                    </a:lnTo>
                    <a:lnTo>
                      <a:pt x="161" y="322"/>
                    </a:lnTo>
                    <a:lnTo>
                      <a:pt x="166" y="318"/>
                    </a:lnTo>
                    <a:lnTo>
                      <a:pt x="173" y="314"/>
                    </a:lnTo>
                    <a:lnTo>
                      <a:pt x="180" y="314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80" y="362"/>
                    </a:lnTo>
                    <a:lnTo>
                      <a:pt x="161" y="360"/>
                    </a:lnTo>
                    <a:lnTo>
                      <a:pt x="143" y="358"/>
                    </a:lnTo>
                    <a:lnTo>
                      <a:pt x="126" y="354"/>
                    </a:lnTo>
                    <a:lnTo>
                      <a:pt x="109" y="347"/>
                    </a:lnTo>
                    <a:lnTo>
                      <a:pt x="93" y="340"/>
                    </a:lnTo>
                    <a:lnTo>
                      <a:pt x="78" y="331"/>
                    </a:lnTo>
                    <a:lnTo>
                      <a:pt x="65" y="320"/>
                    </a:lnTo>
                    <a:lnTo>
                      <a:pt x="52" y="309"/>
                    </a:lnTo>
                    <a:lnTo>
                      <a:pt x="40" y="295"/>
                    </a:lnTo>
                    <a:lnTo>
                      <a:pt x="29" y="282"/>
                    </a:lnTo>
                    <a:lnTo>
                      <a:pt x="21" y="267"/>
                    </a:lnTo>
                    <a:lnTo>
                      <a:pt x="13" y="251"/>
                    </a:lnTo>
                    <a:lnTo>
                      <a:pt x="8" y="234"/>
                    </a:lnTo>
                    <a:lnTo>
                      <a:pt x="2" y="217"/>
                    </a:lnTo>
                    <a:lnTo>
                      <a:pt x="0" y="199"/>
                    </a:lnTo>
                    <a:lnTo>
                      <a:pt x="0" y="180"/>
                    </a:lnTo>
                    <a:lnTo>
                      <a:pt x="0" y="180"/>
                    </a:lnTo>
                    <a:lnTo>
                      <a:pt x="0" y="163"/>
                    </a:lnTo>
                    <a:lnTo>
                      <a:pt x="2" y="145"/>
                    </a:lnTo>
                    <a:lnTo>
                      <a:pt x="8" y="127"/>
                    </a:lnTo>
                    <a:lnTo>
                      <a:pt x="13" y="111"/>
                    </a:lnTo>
                    <a:lnTo>
                      <a:pt x="21" y="95"/>
                    </a:lnTo>
                    <a:lnTo>
                      <a:pt x="29" y="80"/>
                    </a:lnTo>
                    <a:lnTo>
                      <a:pt x="40" y="67"/>
                    </a:lnTo>
                    <a:lnTo>
                      <a:pt x="52" y="53"/>
                    </a:lnTo>
                    <a:lnTo>
                      <a:pt x="65" y="42"/>
                    </a:lnTo>
                    <a:lnTo>
                      <a:pt x="78" y="31"/>
                    </a:lnTo>
                    <a:lnTo>
                      <a:pt x="93" y="22"/>
                    </a:lnTo>
                    <a:lnTo>
                      <a:pt x="109" y="15"/>
                    </a:lnTo>
                    <a:lnTo>
                      <a:pt x="126" y="8"/>
                    </a:lnTo>
                    <a:lnTo>
                      <a:pt x="143" y="4"/>
                    </a:lnTo>
                    <a:lnTo>
                      <a:pt x="161" y="2"/>
                    </a:lnTo>
                    <a:lnTo>
                      <a:pt x="180" y="0"/>
                    </a:lnTo>
                    <a:lnTo>
                      <a:pt x="180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4" name="Freeform 145"/>
              <p:cNvSpPr/>
              <p:nvPr/>
            </p:nvSpPr>
            <p:spPr bwMode="auto">
              <a:xfrm>
                <a:off x="5719260" y="3342013"/>
                <a:ext cx="222339" cy="112412"/>
              </a:xfrm>
              <a:custGeom>
                <a:avLst/>
                <a:gdLst>
                  <a:gd name="T0" fmla="*/ 13 w 180"/>
                  <a:gd name="T1" fmla="*/ 0 h 95"/>
                  <a:gd name="T2" fmla="*/ 54 w 180"/>
                  <a:gd name="T3" fmla="*/ 42 h 95"/>
                  <a:gd name="T4" fmla="*/ 54 w 180"/>
                  <a:gd name="T5" fmla="*/ 42 h 95"/>
                  <a:gd name="T6" fmla="*/ 60 w 180"/>
                  <a:gd name="T7" fmla="*/ 39 h 95"/>
                  <a:gd name="T8" fmla="*/ 67 w 180"/>
                  <a:gd name="T9" fmla="*/ 39 h 95"/>
                  <a:gd name="T10" fmla="*/ 67 w 180"/>
                  <a:gd name="T11" fmla="*/ 39 h 95"/>
                  <a:gd name="T12" fmla="*/ 75 w 180"/>
                  <a:gd name="T13" fmla="*/ 41 h 95"/>
                  <a:gd name="T14" fmla="*/ 83 w 180"/>
                  <a:gd name="T15" fmla="*/ 45 h 95"/>
                  <a:gd name="T16" fmla="*/ 88 w 180"/>
                  <a:gd name="T17" fmla="*/ 50 h 95"/>
                  <a:gd name="T18" fmla="*/ 92 w 180"/>
                  <a:gd name="T19" fmla="*/ 58 h 95"/>
                  <a:gd name="T20" fmla="*/ 180 w 180"/>
                  <a:gd name="T21" fmla="*/ 58 h 95"/>
                  <a:gd name="T22" fmla="*/ 180 w 180"/>
                  <a:gd name="T23" fmla="*/ 76 h 95"/>
                  <a:gd name="T24" fmla="*/ 92 w 180"/>
                  <a:gd name="T25" fmla="*/ 76 h 95"/>
                  <a:gd name="T26" fmla="*/ 92 w 180"/>
                  <a:gd name="T27" fmla="*/ 76 h 95"/>
                  <a:gd name="T28" fmla="*/ 88 w 180"/>
                  <a:gd name="T29" fmla="*/ 84 h 95"/>
                  <a:gd name="T30" fmla="*/ 83 w 180"/>
                  <a:gd name="T31" fmla="*/ 89 h 95"/>
                  <a:gd name="T32" fmla="*/ 75 w 180"/>
                  <a:gd name="T33" fmla="*/ 93 h 95"/>
                  <a:gd name="T34" fmla="*/ 67 w 180"/>
                  <a:gd name="T35" fmla="*/ 95 h 95"/>
                  <a:gd name="T36" fmla="*/ 67 w 180"/>
                  <a:gd name="T37" fmla="*/ 95 h 95"/>
                  <a:gd name="T38" fmla="*/ 61 w 180"/>
                  <a:gd name="T39" fmla="*/ 95 h 95"/>
                  <a:gd name="T40" fmla="*/ 56 w 180"/>
                  <a:gd name="T41" fmla="*/ 92 h 95"/>
                  <a:gd name="T42" fmla="*/ 50 w 180"/>
                  <a:gd name="T43" fmla="*/ 91 h 95"/>
                  <a:gd name="T44" fmla="*/ 46 w 180"/>
                  <a:gd name="T45" fmla="*/ 87 h 95"/>
                  <a:gd name="T46" fmla="*/ 44 w 180"/>
                  <a:gd name="T47" fmla="*/ 83 h 95"/>
                  <a:gd name="T48" fmla="*/ 41 w 180"/>
                  <a:gd name="T49" fmla="*/ 77 h 95"/>
                  <a:gd name="T50" fmla="*/ 40 w 180"/>
                  <a:gd name="T51" fmla="*/ 73 h 95"/>
                  <a:gd name="T52" fmla="*/ 38 w 180"/>
                  <a:gd name="T53" fmla="*/ 66 h 95"/>
                  <a:gd name="T54" fmla="*/ 38 w 180"/>
                  <a:gd name="T55" fmla="*/ 66 h 95"/>
                  <a:gd name="T56" fmla="*/ 40 w 180"/>
                  <a:gd name="T57" fmla="*/ 61 h 95"/>
                  <a:gd name="T58" fmla="*/ 41 w 180"/>
                  <a:gd name="T59" fmla="*/ 54 h 95"/>
                  <a:gd name="T60" fmla="*/ 0 w 180"/>
                  <a:gd name="T61" fmla="*/ 13 h 95"/>
                  <a:gd name="T62" fmla="*/ 13 w 180"/>
                  <a:gd name="T63" fmla="*/ 0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80" h="95">
                    <a:moveTo>
                      <a:pt x="13" y="0"/>
                    </a:moveTo>
                    <a:lnTo>
                      <a:pt x="54" y="42"/>
                    </a:lnTo>
                    <a:lnTo>
                      <a:pt x="54" y="42"/>
                    </a:lnTo>
                    <a:lnTo>
                      <a:pt x="60" y="39"/>
                    </a:lnTo>
                    <a:lnTo>
                      <a:pt x="67" y="39"/>
                    </a:lnTo>
                    <a:lnTo>
                      <a:pt x="67" y="39"/>
                    </a:lnTo>
                    <a:lnTo>
                      <a:pt x="75" y="41"/>
                    </a:lnTo>
                    <a:lnTo>
                      <a:pt x="83" y="45"/>
                    </a:lnTo>
                    <a:lnTo>
                      <a:pt x="88" y="50"/>
                    </a:lnTo>
                    <a:lnTo>
                      <a:pt x="92" y="58"/>
                    </a:lnTo>
                    <a:lnTo>
                      <a:pt x="180" y="58"/>
                    </a:lnTo>
                    <a:lnTo>
                      <a:pt x="180" y="76"/>
                    </a:lnTo>
                    <a:lnTo>
                      <a:pt x="92" y="76"/>
                    </a:lnTo>
                    <a:lnTo>
                      <a:pt x="92" y="76"/>
                    </a:lnTo>
                    <a:lnTo>
                      <a:pt x="88" y="84"/>
                    </a:lnTo>
                    <a:lnTo>
                      <a:pt x="83" y="89"/>
                    </a:lnTo>
                    <a:lnTo>
                      <a:pt x="75" y="93"/>
                    </a:lnTo>
                    <a:lnTo>
                      <a:pt x="67" y="95"/>
                    </a:lnTo>
                    <a:lnTo>
                      <a:pt x="67" y="95"/>
                    </a:lnTo>
                    <a:lnTo>
                      <a:pt x="61" y="95"/>
                    </a:lnTo>
                    <a:lnTo>
                      <a:pt x="56" y="92"/>
                    </a:lnTo>
                    <a:lnTo>
                      <a:pt x="50" y="91"/>
                    </a:lnTo>
                    <a:lnTo>
                      <a:pt x="46" y="87"/>
                    </a:lnTo>
                    <a:lnTo>
                      <a:pt x="44" y="83"/>
                    </a:lnTo>
                    <a:lnTo>
                      <a:pt x="41" y="77"/>
                    </a:lnTo>
                    <a:lnTo>
                      <a:pt x="40" y="73"/>
                    </a:lnTo>
                    <a:lnTo>
                      <a:pt x="38" y="66"/>
                    </a:lnTo>
                    <a:lnTo>
                      <a:pt x="38" y="66"/>
                    </a:lnTo>
                    <a:lnTo>
                      <a:pt x="40" y="61"/>
                    </a:lnTo>
                    <a:lnTo>
                      <a:pt x="41" y="54"/>
                    </a:lnTo>
                    <a:lnTo>
                      <a:pt x="0" y="13"/>
                    </a:lnTo>
                    <a:lnTo>
                      <a:pt x="13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5" name="Freeform 146"/>
              <p:cNvSpPr/>
              <p:nvPr/>
            </p:nvSpPr>
            <p:spPr bwMode="auto">
              <a:xfrm>
                <a:off x="5496920" y="3822425"/>
                <a:ext cx="348331" cy="249673"/>
              </a:xfrm>
              <a:custGeom>
                <a:avLst/>
                <a:gdLst>
                  <a:gd name="T0" fmla="*/ 86 w 282"/>
                  <a:gd name="T1" fmla="*/ 0 h 211"/>
                  <a:gd name="T2" fmla="*/ 115 w 282"/>
                  <a:gd name="T3" fmla="*/ 6 h 211"/>
                  <a:gd name="T4" fmla="*/ 141 w 282"/>
                  <a:gd name="T5" fmla="*/ 20 h 211"/>
                  <a:gd name="T6" fmla="*/ 153 w 282"/>
                  <a:gd name="T7" fmla="*/ 11 h 211"/>
                  <a:gd name="T8" fmla="*/ 182 w 282"/>
                  <a:gd name="T9" fmla="*/ 1 h 211"/>
                  <a:gd name="T10" fmla="*/ 198 w 282"/>
                  <a:gd name="T11" fmla="*/ 0 h 211"/>
                  <a:gd name="T12" fmla="*/ 214 w 282"/>
                  <a:gd name="T13" fmla="*/ 1 h 211"/>
                  <a:gd name="T14" fmla="*/ 245 w 282"/>
                  <a:gd name="T15" fmla="*/ 14 h 211"/>
                  <a:gd name="T16" fmla="*/ 268 w 282"/>
                  <a:gd name="T17" fmla="*/ 35 h 211"/>
                  <a:gd name="T18" fmla="*/ 278 w 282"/>
                  <a:gd name="T19" fmla="*/ 57 h 211"/>
                  <a:gd name="T20" fmla="*/ 282 w 282"/>
                  <a:gd name="T21" fmla="*/ 73 h 211"/>
                  <a:gd name="T22" fmla="*/ 282 w 282"/>
                  <a:gd name="T23" fmla="*/ 81 h 211"/>
                  <a:gd name="T24" fmla="*/ 281 w 282"/>
                  <a:gd name="T25" fmla="*/ 102 h 211"/>
                  <a:gd name="T26" fmla="*/ 274 w 282"/>
                  <a:gd name="T27" fmla="*/ 123 h 211"/>
                  <a:gd name="T28" fmla="*/ 263 w 282"/>
                  <a:gd name="T29" fmla="*/ 145 h 211"/>
                  <a:gd name="T30" fmla="*/ 248 w 282"/>
                  <a:gd name="T31" fmla="*/ 165 h 211"/>
                  <a:gd name="T32" fmla="*/ 228 w 282"/>
                  <a:gd name="T33" fmla="*/ 184 h 211"/>
                  <a:gd name="T34" fmla="*/ 203 w 282"/>
                  <a:gd name="T35" fmla="*/ 199 h 211"/>
                  <a:gd name="T36" fmla="*/ 172 w 282"/>
                  <a:gd name="T37" fmla="*/ 209 h 211"/>
                  <a:gd name="T38" fmla="*/ 137 w 282"/>
                  <a:gd name="T39" fmla="*/ 211 h 211"/>
                  <a:gd name="T40" fmla="*/ 118 w 282"/>
                  <a:gd name="T41" fmla="*/ 211 h 211"/>
                  <a:gd name="T42" fmla="*/ 86 w 282"/>
                  <a:gd name="T43" fmla="*/ 203 h 211"/>
                  <a:gd name="T44" fmla="*/ 58 w 282"/>
                  <a:gd name="T45" fmla="*/ 191 h 211"/>
                  <a:gd name="T46" fmla="*/ 38 w 282"/>
                  <a:gd name="T47" fmla="*/ 173 h 211"/>
                  <a:gd name="T48" fmla="*/ 22 w 282"/>
                  <a:gd name="T49" fmla="*/ 153 h 211"/>
                  <a:gd name="T50" fmla="*/ 11 w 282"/>
                  <a:gd name="T51" fmla="*/ 133 h 211"/>
                  <a:gd name="T52" fmla="*/ 4 w 282"/>
                  <a:gd name="T53" fmla="*/ 111 h 211"/>
                  <a:gd name="T54" fmla="*/ 0 w 282"/>
                  <a:gd name="T55" fmla="*/ 81 h 211"/>
                  <a:gd name="T56" fmla="*/ 0 w 282"/>
                  <a:gd name="T57" fmla="*/ 73 h 211"/>
                  <a:gd name="T58" fmla="*/ 4 w 282"/>
                  <a:gd name="T59" fmla="*/ 57 h 211"/>
                  <a:gd name="T60" fmla="*/ 15 w 282"/>
                  <a:gd name="T61" fmla="*/ 35 h 211"/>
                  <a:gd name="T62" fmla="*/ 38 w 282"/>
                  <a:gd name="T63" fmla="*/ 14 h 211"/>
                  <a:gd name="T64" fmla="*/ 68 w 282"/>
                  <a:gd name="T65" fmla="*/ 1 h 211"/>
                  <a:gd name="T66" fmla="*/ 86 w 282"/>
                  <a:gd name="T67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82" h="211">
                    <a:moveTo>
                      <a:pt x="86" y="0"/>
                    </a:moveTo>
                    <a:lnTo>
                      <a:pt x="86" y="0"/>
                    </a:lnTo>
                    <a:lnTo>
                      <a:pt x="100" y="1"/>
                    </a:lnTo>
                    <a:lnTo>
                      <a:pt x="115" y="6"/>
                    </a:lnTo>
                    <a:lnTo>
                      <a:pt x="129" y="11"/>
                    </a:lnTo>
                    <a:lnTo>
                      <a:pt x="141" y="20"/>
                    </a:lnTo>
                    <a:lnTo>
                      <a:pt x="141" y="20"/>
                    </a:lnTo>
                    <a:lnTo>
                      <a:pt x="153" y="11"/>
                    </a:lnTo>
                    <a:lnTo>
                      <a:pt x="167" y="6"/>
                    </a:lnTo>
                    <a:lnTo>
                      <a:pt x="182" y="1"/>
                    </a:lnTo>
                    <a:lnTo>
                      <a:pt x="198" y="0"/>
                    </a:lnTo>
                    <a:lnTo>
                      <a:pt x="198" y="0"/>
                    </a:lnTo>
                    <a:lnTo>
                      <a:pt x="206" y="0"/>
                    </a:lnTo>
                    <a:lnTo>
                      <a:pt x="214" y="1"/>
                    </a:lnTo>
                    <a:lnTo>
                      <a:pt x="230" y="6"/>
                    </a:lnTo>
                    <a:lnTo>
                      <a:pt x="245" y="14"/>
                    </a:lnTo>
                    <a:lnTo>
                      <a:pt x="258" y="23"/>
                    </a:lnTo>
                    <a:lnTo>
                      <a:pt x="268" y="35"/>
                    </a:lnTo>
                    <a:lnTo>
                      <a:pt x="275" y="49"/>
                    </a:lnTo>
                    <a:lnTo>
                      <a:pt x="278" y="57"/>
                    </a:lnTo>
                    <a:lnTo>
                      <a:pt x="281" y="65"/>
                    </a:lnTo>
                    <a:lnTo>
                      <a:pt x="282" y="73"/>
                    </a:lnTo>
                    <a:lnTo>
                      <a:pt x="282" y="81"/>
                    </a:lnTo>
                    <a:lnTo>
                      <a:pt x="282" y="81"/>
                    </a:lnTo>
                    <a:lnTo>
                      <a:pt x="282" y="91"/>
                    </a:lnTo>
                    <a:lnTo>
                      <a:pt x="281" y="102"/>
                    </a:lnTo>
                    <a:lnTo>
                      <a:pt x="278" y="112"/>
                    </a:lnTo>
                    <a:lnTo>
                      <a:pt x="274" y="123"/>
                    </a:lnTo>
                    <a:lnTo>
                      <a:pt x="270" y="134"/>
                    </a:lnTo>
                    <a:lnTo>
                      <a:pt x="263" y="145"/>
                    </a:lnTo>
                    <a:lnTo>
                      <a:pt x="256" y="156"/>
                    </a:lnTo>
                    <a:lnTo>
                      <a:pt x="248" y="165"/>
                    </a:lnTo>
                    <a:lnTo>
                      <a:pt x="239" y="175"/>
                    </a:lnTo>
                    <a:lnTo>
                      <a:pt x="228" y="184"/>
                    </a:lnTo>
                    <a:lnTo>
                      <a:pt x="216" y="192"/>
                    </a:lnTo>
                    <a:lnTo>
                      <a:pt x="203" y="199"/>
                    </a:lnTo>
                    <a:lnTo>
                      <a:pt x="188" y="205"/>
                    </a:lnTo>
                    <a:lnTo>
                      <a:pt x="172" y="209"/>
                    </a:lnTo>
                    <a:lnTo>
                      <a:pt x="156" y="211"/>
                    </a:lnTo>
                    <a:lnTo>
                      <a:pt x="137" y="211"/>
                    </a:lnTo>
                    <a:lnTo>
                      <a:pt x="137" y="211"/>
                    </a:lnTo>
                    <a:lnTo>
                      <a:pt x="118" y="211"/>
                    </a:lnTo>
                    <a:lnTo>
                      <a:pt x="100" y="209"/>
                    </a:lnTo>
                    <a:lnTo>
                      <a:pt x="86" y="203"/>
                    </a:lnTo>
                    <a:lnTo>
                      <a:pt x="71" y="198"/>
                    </a:lnTo>
                    <a:lnTo>
                      <a:pt x="58" y="191"/>
                    </a:lnTo>
                    <a:lnTo>
                      <a:pt x="48" y="183"/>
                    </a:lnTo>
                    <a:lnTo>
                      <a:pt x="38" y="173"/>
                    </a:lnTo>
                    <a:lnTo>
                      <a:pt x="29" y="164"/>
                    </a:lnTo>
                    <a:lnTo>
                      <a:pt x="22" y="153"/>
                    </a:lnTo>
                    <a:lnTo>
                      <a:pt x="15" y="144"/>
                    </a:lnTo>
                    <a:lnTo>
                      <a:pt x="11" y="133"/>
                    </a:lnTo>
                    <a:lnTo>
                      <a:pt x="7" y="121"/>
                    </a:lnTo>
                    <a:lnTo>
                      <a:pt x="4" y="111"/>
                    </a:lnTo>
                    <a:lnTo>
                      <a:pt x="2" y="100"/>
                    </a:lnTo>
                    <a:lnTo>
                      <a:pt x="0" y="81"/>
                    </a:lnTo>
                    <a:lnTo>
                      <a:pt x="0" y="81"/>
                    </a:lnTo>
                    <a:lnTo>
                      <a:pt x="0" y="73"/>
                    </a:lnTo>
                    <a:lnTo>
                      <a:pt x="2" y="65"/>
                    </a:lnTo>
                    <a:lnTo>
                      <a:pt x="4" y="57"/>
                    </a:lnTo>
                    <a:lnTo>
                      <a:pt x="7" y="49"/>
                    </a:lnTo>
                    <a:lnTo>
                      <a:pt x="15" y="35"/>
                    </a:lnTo>
                    <a:lnTo>
                      <a:pt x="25" y="23"/>
                    </a:lnTo>
                    <a:lnTo>
                      <a:pt x="38" y="14"/>
                    </a:lnTo>
                    <a:lnTo>
                      <a:pt x="52" y="6"/>
                    </a:lnTo>
                    <a:lnTo>
                      <a:pt x="68" y="1"/>
                    </a:lnTo>
                    <a:lnTo>
                      <a:pt x="76" y="0"/>
                    </a:lnTo>
                    <a:lnTo>
                      <a:pt x="86" y="0"/>
                    </a:lnTo>
                    <a:lnTo>
                      <a:pt x="86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6" name="Freeform 147"/>
              <p:cNvSpPr/>
              <p:nvPr/>
            </p:nvSpPr>
            <p:spPr bwMode="auto">
              <a:xfrm>
                <a:off x="5595738" y="3757345"/>
                <a:ext cx="83994" cy="114779"/>
              </a:xfrm>
              <a:custGeom>
                <a:avLst/>
                <a:gdLst>
                  <a:gd name="T0" fmla="*/ 60 w 68"/>
                  <a:gd name="T1" fmla="*/ 97 h 97"/>
                  <a:gd name="T2" fmla="*/ 60 w 68"/>
                  <a:gd name="T3" fmla="*/ 97 h 97"/>
                  <a:gd name="T4" fmla="*/ 65 w 68"/>
                  <a:gd name="T5" fmla="*/ 85 h 97"/>
                  <a:gd name="T6" fmla="*/ 68 w 68"/>
                  <a:gd name="T7" fmla="*/ 71 h 97"/>
                  <a:gd name="T8" fmla="*/ 68 w 68"/>
                  <a:gd name="T9" fmla="*/ 58 h 97"/>
                  <a:gd name="T10" fmla="*/ 66 w 68"/>
                  <a:gd name="T11" fmla="*/ 46 h 97"/>
                  <a:gd name="T12" fmla="*/ 62 w 68"/>
                  <a:gd name="T13" fmla="*/ 33 h 97"/>
                  <a:gd name="T14" fmla="*/ 56 w 68"/>
                  <a:gd name="T15" fmla="*/ 21 h 97"/>
                  <a:gd name="T16" fmla="*/ 49 w 68"/>
                  <a:gd name="T17" fmla="*/ 10 h 97"/>
                  <a:gd name="T18" fmla="*/ 39 w 68"/>
                  <a:gd name="T19" fmla="*/ 0 h 97"/>
                  <a:gd name="T20" fmla="*/ 0 w 68"/>
                  <a:gd name="T21" fmla="*/ 6 h 97"/>
                  <a:gd name="T22" fmla="*/ 0 w 68"/>
                  <a:gd name="T23" fmla="*/ 6 h 97"/>
                  <a:gd name="T24" fmla="*/ 14 w 68"/>
                  <a:gd name="T25" fmla="*/ 15 h 97"/>
                  <a:gd name="T26" fmla="*/ 24 w 68"/>
                  <a:gd name="T27" fmla="*/ 23 h 97"/>
                  <a:gd name="T28" fmla="*/ 35 w 68"/>
                  <a:gd name="T29" fmla="*/ 32 h 97"/>
                  <a:gd name="T30" fmla="*/ 43 w 68"/>
                  <a:gd name="T31" fmla="*/ 42 h 97"/>
                  <a:gd name="T32" fmla="*/ 50 w 68"/>
                  <a:gd name="T33" fmla="*/ 54 h 97"/>
                  <a:gd name="T34" fmla="*/ 56 w 68"/>
                  <a:gd name="T35" fmla="*/ 66 h 97"/>
                  <a:gd name="T36" fmla="*/ 58 w 68"/>
                  <a:gd name="T37" fmla="*/ 81 h 97"/>
                  <a:gd name="T38" fmla="*/ 60 w 68"/>
                  <a:gd name="T39" fmla="*/ 97 h 97"/>
                  <a:gd name="T40" fmla="*/ 60 w 68"/>
                  <a:gd name="T41" fmla="*/ 97 h 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68" h="97">
                    <a:moveTo>
                      <a:pt x="60" y="97"/>
                    </a:moveTo>
                    <a:lnTo>
                      <a:pt x="60" y="97"/>
                    </a:lnTo>
                    <a:lnTo>
                      <a:pt x="65" y="85"/>
                    </a:lnTo>
                    <a:lnTo>
                      <a:pt x="68" y="71"/>
                    </a:lnTo>
                    <a:lnTo>
                      <a:pt x="68" y="58"/>
                    </a:lnTo>
                    <a:lnTo>
                      <a:pt x="66" y="46"/>
                    </a:lnTo>
                    <a:lnTo>
                      <a:pt x="62" y="33"/>
                    </a:lnTo>
                    <a:lnTo>
                      <a:pt x="56" y="21"/>
                    </a:lnTo>
                    <a:lnTo>
                      <a:pt x="49" y="10"/>
                    </a:lnTo>
                    <a:lnTo>
                      <a:pt x="39" y="0"/>
                    </a:lnTo>
                    <a:lnTo>
                      <a:pt x="0" y="6"/>
                    </a:lnTo>
                    <a:lnTo>
                      <a:pt x="0" y="6"/>
                    </a:lnTo>
                    <a:lnTo>
                      <a:pt x="14" y="15"/>
                    </a:lnTo>
                    <a:lnTo>
                      <a:pt x="24" y="23"/>
                    </a:lnTo>
                    <a:lnTo>
                      <a:pt x="35" y="32"/>
                    </a:lnTo>
                    <a:lnTo>
                      <a:pt x="43" y="42"/>
                    </a:lnTo>
                    <a:lnTo>
                      <a:pt x="50" y="54"/>
                    </a:lnTo>
                    <a:lnTo>
                      <a:pt x="56" y="66"/>
                    </a:lnTo>
                    <a:lnTo>
                      <a:pt x="58" y="81"/>
                    </a:lnTo>
                    <a:lnTo>
                      <a:pt x="60" y="97"/>
                    </a:lnTo>
                    <a:lnTo>
                      <a:pt x="60" y="9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7" name="Freeform 148"/>
              <p:cNvSpPr/>
              <p:nvPr/>
            </p:nvSpPr>
            <p:spPr bwMode="auto">
              <a:xfrm>
                <a:off x="6398628" y="1867646"/>
                <a:ext cx="511379" cy="394033"/>
              </a:xfrm>
              <a:custGeom>
                <a:avLst/>
                <a:gdLst>
                  <a:gd name="T0" fmla="*/ 0 w 414"/>
                  <a:gd name="T1" fmla="*/ 117 h 333"/>
                  <a:gd name="T2" fmla="*/ 10 w 414"/>
                  <a:gd name="T3" fmla="*/ 102 h 333"/>
                  <a:gd name="T4" fmla="*/ 316 w 414"/>
                  <a:gd name="T5" fmla="*/ 306 h 333"/>
                  <a:gd name="T6" fmla="*/ 316 w 414"/>
                  <a:gd name="T7" fmla="*/ 306 h 333"/>
                  <a:gd name="T8" fmla="*/ 325 w 414"/>
                  <a:gd name="T9" fmla="*/ 310 h 333"/>
                  <a:gd name="T10" fmla="*/ 335 w 414"/>
                  <a:gd name="T11" fmla="*/ 313 h 333"/>
                  <a:gd name="T12" fmla="*/ 343 w 414"/>
                  <a:gd name="T13" fmla="*/ 313 h 333"/>
                  <a:gd name="T14" fmla="*/ 352 w 414"/>
                  <a:gd name="T15" fmla="*/ 312 h 333"/>
                  <a:gd name="T16" fmla="*/ 362 w 414"/>
                  <a:gd name="T17" fmla="*/ 309 h 333"/>
                  <a:gd name="T18" fmla="*/ 371 w 414"/>
                  <a:gd name="T19" fmla="*/ 304 h 333"/>
                  <a:gd name="T20" fmla="*/ 378 w 414"/>
                  <a:gd name="T21" fmla="*/ 297 h 333"/>
                  <a:gd name="T22" fmla="*/ 385 w 414"/>
                  <a:gd name="T23" fmla="*/ 289 h 333"/>
                  <a:gd name="T24" fmla="*/ 385 w 414"/>
                  <a:gd name="T25" fmla="*/ 289 h 333"/>
                  <a:gd name="T26" fmla="*/ 390 w 414"/>
                  <a:gd name="T27" fmla="*/ 279 h 333"/>
                  <a:gd name="T28" fmla="*/ 393 w 414"/>
                  <a:gd name="T29" fmla="*/ 270 h 333"/>
                  <a:gd name="T30" fmla="*/ 394 w 414"/>
                  <a:gd name="T31" fmla="*/ 260 h 333"/>
                  <a:gd name="T32" fmla="*/ 394 w 414"/>
                  <a:gd name="T33" fmla="*/ 251 h 333"/>
                  <a:gd name="T34" fmla="*/ 391 w 414"/>
                  <a:gd name="T35" fmla="*/ 241 h 333"/>
                  <a:gd name="T36" fmla="*/ 387 w 414"/>
                  <a:gd name="T37" fmla="*/ 232 h 333"/>
                  <a:gd name="T38" fmla="*/ 382 w 414"/>
                  <a:gd name="T39" fmla="*/ 225 h 333"/>
                  <a:gd name="T40" fmla="*/ 375 w 414"/>
                  <a:gd name="T41" fmla="*/ 218 h 333"/>
                  <a:gd name="T42" fmla="*/ 69 w 414"/>
                  <a:gd name="T43" fmla="*/ 14 h 333"/>
                  <a:gd name="T44" fmla="*/ 79 w 414"/>
                  <a:gd name="T45" fmla="*/ 0 h 333"/>
                  <a:gd name="T46" fmla="*/ 389 w 414"/>
                  <a:gd name="T47" fmla="*/ 207 h 333"/>
                  <a:gd name="T48" fmla="*/ 389 w 414"/>
                  <a:gd name="T49" fmla="*/ 207 h 333"/>
                  <a:gd name="T50" fmla="*/ 398 w 414"/>
                  <a:gd name="T51" fmla="*/ 216 h 333"/>
                  <a:gd name="T52" fmla="*/ 405 w 414"/>
                  <a:gd name="T53" fmla="*/ 225 h 333"/>
                  <a:gd name="T54" fmla="*/ 410 w 414"/>
                  <a:gd name="T55" fmla="*/ 236 h 333"/>
                  <a:gd name="T56" fmla="*/ 414 w 414"/>
                  <a:gd name="T57" fmla="*/ 248 h 333"/>
                  <a:gd name="T58" fmla="*/ 414 w 414"/>
                  <a:gd name="T59" fmla="*/ 262 h 333"/>
                  <a:gd name="T60" fmla="*/ 413 w 414"/>
                  <a:gd name="T61" fmla="*/ 275 h 333"/>
                  <a:gd name="T62" fmla="*/ 409 w 414"/>
                  <a:gd name="T63" fmla="*/ 287 h 333"/>
                  <a:gd name="T64" fmla="*/ 402 w 414"/>
                  <a:gd name="T65" fmla="*/ 300 h 333"/>
                  <a:gd name="T66" fmla="*/ 402 w 414"/>
                  <a:gd name="T67" fmla="*/ 300 h 333"/>
                  <a:gd name="T68" fmla="*/ 393 w 414"/>
                  <a:gd name="T69" fmla="*/ 312 h 333"/>
                  <a:gd name="T70" fmla="*/ 382 w 414"/>
                  <a:gd name="T71" fmla="*/ 320 h 333"/>
                  <a:gd name="T72" fmla="*/ 371 w 414"/>
                  <a:gd name="T73" fmla="*/ 327 h 333"/>
                  <a:gd name="T74" fmla="*/ 359 w 414"/>
                  <a:gd name="T75" fmla="*/ 331 h 333"/>
                  <a:gd name="T76" fmla="*/ 347 w 414"/>
                  <a:gd name="T77" fmla="*/ 333 h 333"/>
                  <a:gd name="T78" fmla="*/ 335 w 414"/>
                  <a:gd name="T79" fmla="*/ 332 h 333"/>
                  <a:gd name="T80" fmla="*/ 322 w 414"/>
                  <a:gd name="T81" fmla="*/ 329 h 333"/>
                  <a:gd name="T82" fmla="*/ 310 w 414"/>
                  <a:gd name="T83" fmla="*/ 323 h 333"/>
                  <a:gd name="T84" fmla="*/ 0 w 414"/>
                  <a:gd name="T85" fmla="*/ 117 h 3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14" h="333">
                    <a:moveTo>
                      <a:pt x="0" y="117"/>
                    </a:moveTo>
                    <a:lnTo>
                      <a:pt x="10" y="102"/>
                    </a:lnTo>
                    <a:lnTo>
                      <a:pt x="316" y="306"/>
                    </a:lnTo>
                    <a:lnTo>
                      <a:pt x="316" y="306"/>
                    </a:lnTo>
                    <a:lnTo>
                      <a:pt x="325" y="310"/>
                    </a:lnTo>
                    <a:lnTo>
                      <a:pt x="335" y="313"/>
                    </a:lnTo>
                    <a:lnTo>
                      <a:pt x="343" y="313"/>
                    </a:lnTo>
                    <a:lnTo>
                      <a:pt x="352" y="312"/>
                    </a:lnTo>
                    <a:lnTo>
                      <a:pt x="362" y="309"/>
                    </a:lnTo>
                    <a:lnTo>
                      <a:pt x="371" y="304"/>
                    </a:lnTo>
                    <a:lnTo>
                      <a:pt x="378" y="297"/>
                    </a:lnTo>
                    <a:lnTo>
                      <a:pt x="385" y="289"/>
                    </a:lnTo>
                    <a:lnTo>
                      <a:pt x="385" y="289"/>
                    </a:lnTo>
                    <a:lnTo>
                      <a:pt x="390" y="279"/>
                    </a:lnTo>
                    <a:lnTo>
                      <a:pt x="393" y="270"/>
                    </a:lnTo>
                    <a:lnTo>
                      <a:pt x="394" y="260"/>
                    </a:lnTo>
                    <a:lnTo>
                      <a:pt x="394" y="251"/>
                    </a:lnTo>
                    <a:lnTo>
                      <a:pt x="391" y="241"/>
                    </a:lnTo>
                    <a:lnTo>
                      <a:pt x="387" y="232"/>
                    </a:lnTo>
                    <a:lnTo>
                      <a:pt x="382" y="225"/>
                    </a:lnTo>
                    <a:lnTo>
                      <a:pt x="375" y="218"/>
                    </a:lnTo>
                    <a:lnTo>
                      <a:pt x="69" y="14"/>
                    </a:lnTo>
                    <a:lnTo>
                      <a:pt x="79" y="0"/>
                    </a:lnTo>
                    <a:lnTo>
                      <a:pt x="389" y="207"/>
                    </a:lnTo>
                    <a:lnTo>
                      <a:pt x="389" y="207"/>
                    </a:lnTo>
                    <a:lnTo>
                      <a:pt x="398" y="216"/>
                    </a:lnTo>
                    <a:lnTo>
                      <a:pt x="405" y="225"/>
                    </a:lnTo>
                    <a:lnTo>
                      <a:pt x="410" y="236"/>
                    </a:lnTo>
                    <a:lnTo>
                      <a:pt x="414" y="248"/>
                    </a:lnTo>
                    <a:lnTo>
                      <a:pt x="414" y="262"/>
                    </a:lnTo>
                    <a:lnTo>
                      <a:pt x="413" y="275"/>
                    </a:lnTo>
                    <a:lnTo>
                      <a:pt x="409" y="287"/>
                    </a:lnTo>
                    <a:lnTo>
                      <a:pt x="402" y="300"/>
                    </a:lnTo>
                    <a:lnTo>
                      <a:pt x="402" y="300"/>
                    </a:lnTo>
                    <a:lnTo>
                      <a:pt x="393" y="312"/>
                    </a:lnTo>
                    <a:lnTo>
                      <a:pt x="382" y="320"/>
                    </a:lnTo>
                    <a:lnTo>
                      <a:pt x="371" y="327"/>
                    </a:lnTo>
                    <a:lnTo>
                      <a:pt x="359" y="331"/>
                    </a:lnTo>
                    <a:lnTo>
                      <a:pt x="347" y="333"/>
                    </a:lnTo>
                    <a:lnTo>
                      <a:pt x="335" y="332"/>
                    </a:lnTo>
                    <a:lnTo>
                      <a:pt x="322" y="329"/>
                    </a:lnTo>
                    <a:lnTo>
                      <a:pt x="310" y="323"/>
                    </a:lnTo>
                    <a:lnTo>
                      <a:pt x="0" y="11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8" name="Freeform 149"/>
              <p:cNvSpPr/>
              <p:nvPr/>
            </p:nvSpPr>
            <p:spPr bwMode="auto">
              <a:xfrm>
                <a:off x="6383805" y="1847530"/>
                <a:ext cx="137109" cy="183409"/>
              </a:xfrm>
              <a:custGeom>
                <a:avLst/>
                <a:gdLst>
                  <a:gd name="T0" fmla="*/ 5 w 111"/>
                  <a:gd name="T1" fmla="*/ 154 h 155"/>
                  <a:gd name="T2" fmla="*/ 5 w 111"/>
                  <a:gd name="T3" fmla="*/ 154 h 155"/>
                  <a:gd name="T4" fmla="*/ 9 w 111"/>
                  <a:gd name="T5" fmla="*/ 155 h 155"/>
                  <a:gd name="T6" fmla="*/ 15 w 111"/>
                  <a:gd name="T7" fmla="*/ 155 h 155"/>
                  <a:gd name="T8" fmla="*/ 19 w 111"/>
                  <a:gd name="T9" fmla="*/ 154 h 155"/>
                  <a:gd name="T10" fmla="*/ 23 w 111"/>
                  <a:gd name="T11" fmla="*/ 150 h 155"/>
                  <a:gd name="T12" fmla="*/ 110 w 111"/>
                  <a:gd name="T13" fmla="*/ 20 h 155"/>
                  <a:gd name="T14" fmla="*/ 110 w 111"/>
                  <a:gd name="T15" fmla="*/ 20 h 155"/>
                  <a:gd name="T16" fmla="*/ 111 w 111"/>
                  <a:gd name="T17" fmla="*/ 15 h 155"/>
                  <a:gd name="T18" fmla="*/ 111 w 111"/>
                  <a:gd name="T19" fmla="*/ 11 h 155"/>
                  <a:gd name="T20" fmla="*/ 110 w 111"/>
                  <a:gd name="T21" fmla="*/ 5 h 155"/>
                  <a:gd name="T22" fmla="*/ 106 w 111"/>
                  <a:gd name="T23" fmla="*/ 2 h 155"/>
                  <a:gd name="T24" fmla="*/ 106 w 111"/>
                  <a:gd name="T25" fmla="*/ 2 h 155"/>
                  <a:gd name="T26" fmla="*/ 101 w 111"/>
                  <a:gd name="T27" fmla="*/ 0 h 155"/>
                  <a:gd name="T28" fmla="*/ 96 w 111"/>
                  <a:gd name="T29" fmla="*/ 0 h 155"/>
                  <a:gd name="T30" fmla="*/ 92 w 111"/>
                  <a:gd name="T31" fmla="*/ 2 h 155"/>
                  <a:gd name="T32" fmla="*/ 89 w 111"/>
                  <a:gd name="T33" fmla="*/ 5 h 155"/>
                  <a:gd name="T34" fmla="*/ 1 w 111"/>
                  <a:gd name="T35" fmla="*/ 136 h 155"/>
                  <a:gd name="T36" fmla="*/ 1 w 111"/>
                  <a:gd name="T37" fmla="*/ 136 h 155"/>
                  <a:gd name="T38" fmla="*/ 0 w 111"/>
                  <a:gd name="T39" fmla="*/ 140 h 155"/>
                  <a:gd name="T40" fmla="*/ 0 w 111"/>
                  <a:gd name="T41" fmla="*/ 146 h 155"/>
                  <a:gd name="T42" fmla="*/ 1 w 111"/>
                  <a:gd name="T43" fmla="*/ 150 h 155"/>
                  <a:gd name="T44" fmla="*/ 5 w 111"/>
                  <a:gd name="T45" fmla="*/ 154 h 155"/>
                  <a:gd name="T46" fmla="*/ 5 w 111"/>
                  <a:gd name="T47" fmla="*/ 154 h 1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111" h="155">
                    <a:moveTo>
                      <a:pt x="5" y="154"/>
                    </a:moveTo>
                    <a:lnTo>
                      <a:pt x="5" y="154"/>
                    </a:lnTo>
                    <a:lnTo>
                      <a:pt x="9" y="155"/>
                    </a:lnTo>
                    <a:lnTo>
                      <a:pt x="15" y="155"/>
                    </a:lnTo>
                    <a:lnTo>
                      <a:pt x="19" y="154"/>
                    </a:lnTo>
                    <a:lnTo>
                      <a:pt x="23" y="150"/>
                    </a:lnTo>
                    <a:lnTo>
                      <a:pt x="110" y="20"/>
                    </a:lnTo>
                    <a:lnTo>
                      <a:pt x="110" y="20"/>
                    </a:lnTo>
                    <a:lnTo>
                      <a:pt x="111" y="15"/>
                    </a:lnTo>
                    <a:lnTo>
                      <a:pt x="111" y="11"/>
                    </a:lnTo>
                    <a:lnTo>
                      <a:pt x="110" y="5"/>
                    </a:lnTo>
                    <a:lnTo>
                      <a:pt x="106" y="2"/>
                    </a:lnTo>
                    <a:lnTo>
                      <a:pt x="106" y="2"/>
                    </a:lnTo>
                    <a:lnTo>
                      <a:pt x="101" y="0"/>
                    </a:lnTo>
                    <a:lnTo>
                      <a:pt x="96" y="0"/>
                    </a:lnTo>
                    <a:lnTo>
                      <a:pt x="92" y="2"/>
                    </a:lnTo>
                    <a:lnTo>
                      <a:pt x="89" y="5"/>
                    </a:lnTo>
                    <a:lnTo>
                      <a:pt x="1" y="136"/>
                    </a:lnTo>
                    <a:lnTo>
                      <a:pt x="1" y="136"/>
                    </a:lnTo>
                    <a:lnTo>
                      <a:pt x="0" y="140"/>
                    </a:lnTo>
                    <a:lnTo>
                      <a:pt x="0" y="146"/>
                    </a:lnTo>
                    <a:lnTo>
                      <a:pt x="1" y="150"/>
                    </a:lnTo>
                    <a:lnTo>
                      <a:pt x="5" y="154"/>
                    </a:lnTo>
                    <a:lnTo>
                      <a:pt x="5" y="154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79" name="Freeform 150"/>
              <p:cNvSpPr/>
              <p:nvPr/>
            </p:nvSpPr>
            <p:spPr bwMode="auto">
              <a:xfrm>
                <a:off x="6459154" y="1974141"/>
                <a:ext cx="392799" cy="241389"/>
              </a:xfrm>
              <a:custGeom>
                <a:avLst/>
                <a:gdLst>
                  <a:gd name="T0" fmla="*/ 0 w 318"/>
                  <a:gd name="T1" fmla="*/ 19 h 204"/>
                  <a:gd name="T2" fmla="*/ 11 w 318"/>
                  <a:gd name="T3" fmla="*/ 0 h 204"/>
                  <a:gd name="T4" fmla="*/ 284 w 318"/>
                  <a:gd name="T5" fmla="*/ 182 h 204"/>
                  <a:gd name="T6" fmla="*/ 284 w 318"/>
                  <a:gd name="T7" fmla="*/ 182 h 204"/>
                  <a:gd name="T8" fmla="*/ 292 w 318"/>
                  <a:gd name="T9" fmla="*/ 186 h 204"/>
                  <a:gd name="T10" fmla="*/ 302 w 318"/>
                  <a:gd name="T11" fmla="*/ 188 h 204"/>
                  <a:gd name="T12" fmla="*/ 310 w 318"/>
                  <a:gd name="T13" fmla="*/ 188 h 204"/>
                  <a:gd name="T14" fmla="*/ 318 w 318"/>
                  <a:gd name="T15" fmla="*/ 185 h 204"/>
                  <a:gd name="T16" fmla="*/ 318 w 318"/>
                  <a:gd name="T17" fmla="*/ 185 h 204"/>
                  <a:gd name="T18" fmla="*/ 317 w 318"/>
                  <a:gd name="T19" fmla="*/ 186 h 204"/>
                  <a:gd name="T20" fmla="*/ 317 w 318"/>
                  <a:gd name="T21" fmla="*/ 186 h 204"/>
                  <a:gd name="T22" fmla="*/ 313 w 318"/>
                  <a:gd name="T23" fmla="*/ 192 h 204"/>
                  <a:gd name="T24" fmla="*/ 307 w 318"/>
                  <a:gd name="T25" fmla="*/ 197 h 204"/>
                  <a:gd name="T26" fmla="*/ 302 w 318"/>
                  <a:gd name="T27" fmla="*/ 200 h 204"/>
                  <a:gd name="T28" fmla="*/ 295 w 318"/>
                  <a:gd name="T29" fmla="*/ 203 h 204"/>
                  <a:gd name="T30" fmla="*/ 288 w 318"/>
                  <a:gd name="T31" fmla="*/ 204 h 204"/>
                  <a:gd name="T32" fmla="*/ 282 w 318"/>
                  <a:gd name="T33" fmla="*/ 203 h 204"/>
                  <a:gd name="T34" fmla="*/ 276 w 318"/>
                  <a:gd name="T35" fmla="*/ 201 h 204"/>
                  <a:gd name="T36" fmla="*/ 269 w 318"/>
                  <a:gd name="T37" fmla="*/ 199 h 204"/>
                  <a:gd name="T38" fmla="*/ 0 w 318"/>
                  <a:gd name="T39" fmla="*/ 19 h 2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18" h="204">
                    <a:moveTo>
                      <a:pt x="0" y="19"/>
                    </a:moveTo>
                    <a:lnTo>
                      <a:pt x="11" y="0"/>
                    </a:lnTo>
                    <a:lnTo>
                      <a:pt x="284" y="182"/>
                    </a:lnTo>
                    <a:lnTo>
                      <a:pt x="284" y="182"/>
                    </a:lnTo>
                    <a:lnTo>
                      <a:pt x="292" y="186"/>
                    </a:lnTo>
                    <a:lnTo>
                      <a:pt x="302" y="188"/>
                    </a:lnTo>
                    <a:lnTo>
                      <a:pt x="310" y="188"/>
                    </a:lnTo>
                    <a:lnTo>
                      <a:pt x="318" y="185"/>
                    </a:lnTo>
                    <a:lnTo>
                      <a:pt x="318" y="185"/>
                    </a:lnTo>
                    <a:lnTo>
                      <a:pt x="317" y="186"/>
                    </a:lnTo>
                    <a:lnTo>
                      <a:pt x="317" y="186"/>
                    </a:lnTo>
                    <a:lnTo>
                      <a:pt x="313" y="192"/>
                    </a:lnTo>
                    <a:lnTo>
                      <a:pt x="307" y="197"/>
                    </a:lnTo>
                    <a:lnTo>
                      <a:pt x="302" y="200"/>
                    </a:lnTo>
                    <a:lnTo>
                      <a:pt x="295" y="203"/>
                    </a:lnTo>
                    <a:lnTo>
                      <a:pt x="288" y="204"/>
                    </a:lnTo>
                    <a:lnTo>
                      <a:pt x="282" y="203"/>
                    </a:lnTo>
                    <a:lnTo>
                      <a:pt x="276" y="201"/>
                    </a:lnTo>
                    <a:lnTo>
                      <a:pt x="269" y="199"/>
                    </a:lnTo>
                    <a:lnTo>
                      <a:pt x="0" y="19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0" name="Rectangle 155"/>
              <p:cNvSpPr>
                <a:spLocks noChangeArrowheads="1"/>
              </p:cNvSpPr>
              <p:nvPr/>
            </p:nvSpPr>
            <p:spPr bwMode="auto">
              <a:xfrm>
                <a:off x="5227643" y="3072218"/>
                <a:ext cx="481734" cy="248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1" name="Rectangle 156"/>
              <p:cNvSpPr>
                <a:spLocks noChangeArrowheads="1"/>
              </p:cNvSpPr>
              <p:nvPr/>
            </p:nvSpPr>
            <p:spPr bwMode="auto">
              <a:xfrm>
                <a:off x="5247407" y="3026070"/>
                <a:ext cx="442207" cy="248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2" name="Rectangle 157"/>
              <p:cNvSpPr>
                <a:spLocks noChangeArrowheads="1"/>
              </p:cNvSpPr>
              <p:nvPr/>
            </p:nvSpPr>
            <p:spPr bwMode="auto">
              <a:xfrm>
                <a:off x="5421572" y="2978739"/>
                <a:ext cx="93876" cy="2366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3" name="Rectangle 158"/>
              <p:cNvSpPr>
                <a:spLocks noChangeArrowheads="1"/>
              </p:cNvSpPr>
              <p:nvPr/>
            </p:nvSpPr>
            <p:spPr bwMode="auto">
              <a:xfrm>
                <a:off x="5438865" y="2807165"/>
                <a:ext cx="60526" cy="18695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4" name="Rectangle 159"/>
              <p:cNvSpPr>
                <a:spLocks noChangeArrowheads="1"/>
              </p:cNvSpPr>
              <p:nvPr/>
            </p:nvSpPr>
            <p:spPr bwMode="auto">
              <a:xfrm>
                <a:off x="5421572" y="2797698"/>
                <a:ext cx="93876" cy="2366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5" name="Rectangle 160"/>
              <p:cNvSpPr>
                <a:spLocks noChangeArrowheads="1"/>
              </p:cNvSpPr>
              <p:nvPr/>
            </p:nvSpPr>
            <p:spPr bwMode="auto">
              <a:xfrm>
                <a:off x="5281993" y="2978739"/>
                <a:ext cx="92642" cy="2366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6" name="Rectangle 161"/>
              <p:cNvSpPr>
                <a:spLocks noChangeArrowheads="1"/>
              </p:cNvSpPr>
              <p:nvPr/>
            </p:nvSpPr>
            <p:spPr bwMode="auto">
              <a:xfrm>
                <a:off x="5298050" y="2807165"/>
                <a:ext cx="60526" cy="18695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7" name="Rectangle 162"/>
              <p:cNvSpPr>
                <a:spLocks noChangeArrowheads="1"/>
              </p:cNvSpPr>
              <p:nvPr/>
            </p:nvSpPr>
            <p:spPr bwMode="auto">
              <a:xfrm>
                <a:off x="5281993" y="2797698"/>
                <a:ext cx="92642" cy="2366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8" name="Rectangle 163"/>
              <p:cNvSpPr>
                <a:spLocks noChangeArrowheads="1"/>
              </p:cNvSpPr>
              <p:nvPr/>
            </p:nvSpPr>
            <p:spPr bwMode="auto">
              <a:xfrm>
                <a:off x="5562387" y="2978739"/>
                <a:ext cx="93876" cy="2366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89" name="Rectangle 164"/>
              <p:cNvSpPr>
                <a:spLocks noChangeArrowheads="1"/>
              </p:cNvSpPr>
              <p:nvPr/>
            </p:nvSpPr>
            <p:spPr bwMode="auto">
              <a:xfrm>
                <a:off x="5579679" y="2807165"/>
                <a:ext cx="59291" cy="186957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0" name="Rectangle 165"/>
              <p:cNvSpPr>
                <a:spLocks noChangeArrowheads="1"/>
              </p:cNvSpPr>
              <p:nvPr/>
            </p:nvSpPr>
            <p:spPr bwMode="auto">
              <a:xfrm>
                <a:off x="5562387" y="2797698"/>
                <a:ext cx="93876" cy="23666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1" name="Rectangle 166"/>
              <p:cNvSpPr>
                <a:spLocks noChangeArrowheads="1"/>
              </p:cNvSpPr>
              <p:nvPr/>
            </p:nvSpPr>
            <p:spPr bwMode="auto">
              <a:xfrm>
                <a:off x="5247407" y="2745634"/>
                <a:ext cx="442207" cy="24850"/>
              </a:xfrm>
              <a:prstGeom prst="rect">
                <a:avLst/>
              </a:prstGeom>
              <a:grpFill/>
              <a:ln w="9525">
                <a:noFill/>
                <a:miter lim="800000"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2" name="Freeform 167"/>
              <p:cNvSpPr/>
              <p:nvPr/>
            </p:nvSpPr>
            <p:spPr bwMode="auto">
              <a:xfrm>
                <a:off x="5247407" y="2611924"/>
                <a:ext cx="442207" cy="133711"/>
              </a:xfrm>
              <a:custGeom>
                <a:avLst/>
                <a:gdLst>
                  <a:gd name="T0" fmla="*/ 179 w 358"/>
                  <a:gd name="T1" fmla="*/ 0 h 113"/>
                  <a:gd name="T2" fmla="*/ 0 w 358"/>
                  <a:gd name="T3" fmla="*/ 113 h 113"/>
                  <a:gd name="T4" fmla="*/ 358 w 358"/>
                  <a:gd name="T5" fmla="*/ 113 h 113"/>
                  <a:gd name="T6" fmla="*/ 179 w 358"/>
                  <a:gd name="T7" fmla="*/ 0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58" h="113">
                    <a:moveTo>
                      <a:pt x="179" y="0"/>
                    </a:moveTo>
                    <a:lnTo>
                      <a:pt x="0" y="113"/>
                    </a:lnTo>
                    <a:lnTo>
                      <a:pt x="358" y="11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3" name="Freeform 173"/>
              <p:cNvSpPr/>
              <p:nvPr/>
            </p:nvSpPr>
            <p:spPr bwMode="auto">
              <a:xfrm>
                <a:off x="6307222" y="2703042"/>
                <a:ext cx="163048" cy="118328"/>
              </a:xfrm>
              <a:custGeom>
                <a:avLst/>
                <a:gdLst>
                  <a:gd name="T0" fmla="*/ 39 w 132"/>
                  <a:gd name="T1" fmla="*/ 0 h 100"/>
                  <a:gd name="T2" fmla="*/ 39 w 132"/>
                  <a:gd name="T3" fmla="*/ 0 h 100"/>
                  <a:gd name="T4" fmla="*/ 47 w 132"/>
                  <a:gd name="T5" fmla="*/ 0 h 100"/>
                  <a:gd name="T6" fmla="*/ 54 w 132"/>
                  <a:gd name="T7" fmla="*/ 2 h 100"/>
                  <a:gd name="T8" fmla="*/ 61 w 132"/>
                  <a:gd name="T9" fmla="*/ 5 h 100"/>
                  <a:gd name="T10" fmla="*/ 66 w 132"/>
                  <a:gd name="T11" fmla="*/ 9 h 100"/>
                  <a:gd name="T12" fmla="*/ 66 w 132"/>
                  <a:gd name="T13" fmla="*/ 9 h 100"/>
                  <a:gd name="T14" fmla="*/ 71 w 132"/>
                  <a:gd name="T15" fmla="*/ 5 h 100"/>
                  <a:gd name="T16" fmla="*/ 78 w 132"/>
                  <a:gd name="T17" fmla="*/ 2 h 100"/>
                  <a:gd name="T18" fmla="*/ 85 w 132"/>
                  <a:gd name="T19" fmla="*/ 0 h 100"/>
                  <a:gd name="T20" fmla="*/ 93 w 132"/>
                  <a:gd name="T21" fmla="*/ 0 h 100"/>
                  <a:gd name="T22" fmla="*/ 93 w 132"/>
                  <a:gd name="T23" fmla="*/ 0 h 100"/>
                  <a:gd name="T24" fmla="*/ 101 w 132"/>
                  <a:gd name="T25" fmla="*/ 0 h 100"/>
                  <a:gd name="T26" fmla="*/ 108 w 132"/>
                  <a:gd name="T27" fmla="*/ 2 h 100"/>
                  <a:gd name="T28" fmla="*/ 115 w 132"/>
                  <a:gd name="T29" fmla="*/ 6 h 100"/>
                  <a:gd name="T30" fmla="*/ 120 w 132"/>
                  <a:gd name="T31" fmla="*/ 11 h 100"/>
                  <a:gd name="T32" fmla="*/ 126 w 132"/>
                  <a:gd name="T33" fmla="*/ 16 h 100"/>
                  <a:gd name="T34" fmla="*/ 130 w 132"/>
                  <a:gd name="T35" fmla="*/ 23 h 100"/>
                  <a:gd name="T36" fmla="*/ 131 w 132"/>
                  <a:gd name="T37" fmla="*/ 31 h 100"/>
                  <a:gd name="T38" fmla="*/ 132 w 132"/>
                  <a:gd name="T39" fmla="*/ 38 h 100"/>
                  <a:gd name="T40" fmla="*/ 132 w 132"/>
                  <a:gd name="T41" fmla="*/ 38 h 100"/>
                  <a:gd name="T42" fmla="*/ 131 w 132"/>
                  <a:gd name="T43" fmla="*/ 47 h 100"/>
                  <a:gd name="T44" fmla="*/ 128 w 132"/>
                  <a:gd name="T45" fmla="*/ 58 h 100"/>
                  <a:gd name="T46" fmla="*/ 123 w 132"/>
                  <a:gd name="T47" fmla="*/ 69 h 100"/>
                  <a:gd name="T48" fmla="*/ 116 w 132"/>
                  <a:gd name="T49" fmla="*/ 78 h 100"/>
                  <a:gd name="T50" fmla="*/ 107 w 132"/>
                  <a:gd name="T51" fmla="*/ 86 h 100"/>
                  <a:gd name="T52" fmla="*/ 94 w 132"/>
                  <a:gd name="T53" fmla="*/ 93 h 100"/>
                  <a:gd name="T54" fmla="*/ 88 w 132"/>
                  <a:gd name="T55" fmla="*/ 96 h 100"/>
                  <a:gd name="T56" fmla="*/ 81 w 132"/>
                  <a:gd name="T57" fmla="*/ 99 h 100"/>
                  <a:gd name="T58" fmla="*/ 73 w 132"/>
                  <a:gd name="T59" fmla="*/ 99 h 100"/>
                  <a:gd name="T60" fmla="*/ 63 w 132"/>
                  <a:gd name="T61" fmla="*/ 100 h 100"/>
                  <a:gd name="T62" fmla="*/ 63 w 132"/>
                  <a:gd name="T63" fmla="*/ 100 h 100"/>
                  <a:gd name="T64" fmla="*/ 55 w 132"/>
                  <a:gd name="T65" fmla="*/ 99 h 100"/>
                  <a:gd name="T66" fmla="*/ 47 w 132"/>
                  <a:gd name="T67" fmla="*/ 97 h 100"/>
                  <a:gd name="T68" fmla="*/ 39 w 132"/>
                  <a:gd name="T69" fmla="*/ 96 h 100"/>
                  <a:gd name="T70" fmla="*/ 32 w 132"/>
                  <a:gd name="T71" fmla="*/ 93 h 100"/>
                  <a:gd name="T72" fmla="*/ 27 w 132"/>
                  <a:gd name="T73" fmla="*/ 90 h 100"/>
                  <a:gd name="T74" fmla="*/ 21 w 132"/>
                  <a:gd name="T75" fmla="*/ 86 h 100"/>
                  <a:gd name="T76" fmla="*/ 13 w 132"/>
                  <a:gd name="T77" fmla="*/ 77 h 100"/>
                  <a:gd name="T78" fmla="*/ 6 w 132"/>
                  <a:gd name="T79" fmla="*/ 67 h 100"/>
                  <a:gd name="T80" fmla="*/ 2 w 132"/>
                  <a:gd name="T81" fmla="*/ 57 h 100"/>
                  <a:gd name="T82" fmla="*/ 0 w 132"/>
                  <a:gd name="T83" fmla="*/ 47 h 100"/>
                  <a:gd name="T84" fmla="*/ 0 w 132"/>
                  <a:gd name="T85" fmla="*/ 38 h 100"/>
                  <a:gd name="T86" fmla="*/ 0 w 132"/>
                  <a:gd name="T87" fmla="*/ 38 h 100"/>
                  <a:gd name="T88" fmla="*/ 0 w 132"/>
                  <a:gd name="T89" fmla="*/ 31 h 100"/>
                  <a:gd name="T90" fmla="*/ 2 w 132"/>
                  <a:gd name="T91" fmla="*/ 23 h 100"/>
                  <a:gd name="T92" fmla="*/ 6 w 132"/>
                  <a:gd name="T93" fmla="*/ 16 h 100"/>
                  <a:gd name="T94" fmla="*/ 12 w 132"/>
                  <a:gd name="T95" fmla="*/ 11 h 100"/>
                  <a:gd name="T96" fmla="*/ 17 w 132"/>
                  <a:gd name="T97" fmla="*/ 6 h 100"/>
                  <a:gd name="T98" fmla="*/ 24 w 132"/>
                  <a:gd name="T99" fmla="*/ 2 h 100"/>
                  <a:gd name="T100" fmla="*/ 31 w 132"/>
                  <a:gd name="T101" fmla="*/ 0 h 100"/>
                  <a:gd name="T102" fmla="*/ 39 w 132"/>
                  <a:gd name="T103" fmla="*/ 0 h 100"/>
                  <a:gd name="T104" fmla="*/ 39 w 132"/>
                  <a:gd name="T105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132" h="100">
                    <a:moveTo>
                      <a:pt x="39" y="0"/>
                    </a:moveTo>
                    <a:lnTo>
                      <a:pt x="39" y="0"/>
                    </a:lnTo>
                    <a:lnTo>
                      <a:pt x="47" y="0"/>
                    </a:lnTo>
                    <a:lnTo>
                      <a:pt x="54" y="2"/>
                    </a:lnTo>
                    <a:lnTo>
                      <a:pt x="61" y="5"/>
                    </a:lnTo>
                    <a:lnTo>
                      <a:pt x="66" y="9"/>
                    </a:lnTo>
                    <a:lnTo>
                      <a:pt x="66" y="9"/>
                    </a:lnTo>
                    <a:lnTo>
                      <a:pt x="71" y="5"/>
                    </a:lnTo>
                    <a:lnTo>
                      <a:pt x="78" y="2"/>
                    </a:lnTo>
                    <a:lnTo>
                      <a:pt x="85" y="0"/>
                    </a:lnTo>
                    <a:lnTo>
                      <a:pt x="93" y="0"/>
                    </a:lnTo>
                    <a:lnTo>
                      <a:pt x="93" y="0"/>
                    </a:lnTo>
                    <a:lnTo>
                      <a:pt x="101" y="0"/>
                    </a:lnTo>
                    <a:lnTo>
                      <a:pt x="108" y="2"/>
                    </a:lnTo>
                    <a:lnTo>
                      <a:pt x="115" y="6"/>
                    </a:lnTo>
                    <a:lnTo>
                      <a:pt x="120" y="11"/>
                    </a:lnTo>
                    <a:lnTo>
                      <a:pt x="126" y="16"/>
                    </a:lnTo>
                    <a:lnTo>
                      <a:pt x="130" y="23"/>
                    </a:lnTo>
                    <a:lnTo>
                      <a:pt x="131" y="31"/>
                    </a:lnTo>
                    <a:lnTo>
                      <a:pt x="132" y="38"/>
                    </a:lnTo>
                    <a:lnTo>
                      <a:pt x="132" y="38"/>
                    </a:lnTo>
                    <a:lnTo>
                      <a:pt x="131" y="47"/>
                    </a:lnTo>
                    <a:lnTo>
                      <a:pt x="128" y="58"/>
                    </a:lnTo>
                    <a:lnTo>
                      <a:pt x="123" y="69"/>
                    </a:lnTo>
                    <a:lnTo>
                      <a:pt x="116" y="78"/>
                    </a:lnTo>
                    <a:lnTo>
                      <a:pt x="107" y="86"/>
                    </a:lnTo>
                    <a:lnTo>
                      <a:pt x="94" y="93"/>
                    </a:lnTo>
                    <a:lnTo>
                      <a:pt x="88" y="96"/>
                    </a:lnTo>
                    <a:lnTo>
                      <a:pt x="81" y="99"/>
                    </a:lnTo>
                    <a:lnTo>
                      <a:pt x="73" y="99"/>
                    </a:lnTo>
                    <a:lnTo>
                      <a:pt x="63" y="100"/>
                    </a:lnTo>
                    <a:lnTo>
                      <a:pt x="63" y="100"/>
                    </a:lnTo>
                    <a:lnTo>
                      <a:pt x="55" y="99"/>
                    </a:lnTo>
                    <a:lnTo>
                      <a:pt x="47" y="97"/>
                    </a:lnTo>
                    <a:lnTo>
                      <a:pt x="39" y="96"/>
                    </a:lnTo>
                    <a:lnTo>
                      <a:pt x="32" y="93"/>
                    </a:lnTo>
                    <a:lnTo>
                      <a:pt x="27" y="90"/>
                    </a:lnTo>
                    <a:lnTo>
                      <a:pt x="21" y="86"/>
                    </a:lnTo>
                    <a:lnTo>
                      <a:pt x="13" y="77"/>
                    </a:lnTo>
                    <a:lnTo>
                      <a:pt x="6" y="67"/>
                    </a:lnTo>
                    <a:lnTo>
                      <a:pt x="2" y="57"/>
                    </a:lnTo>
                    <a:lnTo>
                      <a:pt x="0" y="47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0" y="31"/>
                    </a:lnTo>
                    <a:lnTo>
                      <a:pt x="2" y="23"/>
                    </a:lnTo>
                    <a:lnTo>
                      <a:pt x="6" y="16"/>
                    </a:lnTo>
                    <a:lnTo>
                      <a:pt x="12" y="11"/>
                    </a:lnTo>
                    <a:lnTo>
                      <a:pt x="17" y="6"/>
                    </a:lnTo>
                    <a:lnTo>
                      <a:pt x="24" y="2"/>
                    </a:lnTo>
                    <a:lnTo>
                      <a:pt x="31" y="0"/>
                    </a:lnTo>
                    <a:lnTo>
                      <a:pt x="39" y="0"/>
                    </a:lnTo>
                    <a:lnTo>
                      <a:pt x="39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4" name="Freeform 174"/>
              <p:cNvSpPr/>
              <p:nvPr/>
            </p:nvSpPr>
            <p:spPr bwMode="auto">
              <a:xfrm>
                <a:off x="6351690" y="2672276"/>
                <a:ext cx="40762" cy="54431"/>
              </a:xfrm>
              <a:custGeom>
                <a:avLst/>
                <a:gdLst>
                  <a:gd name="T0" fmla="*/ 29 w 33"/>
                  <a:gd name="T1" fmla="*/ 46 h 46"/>
                  <a:gd name="T2" fmla="*/ 29 w 33"/>
                  <a:gd name="T3" fmla="*/ 46 h 46"/>
                  <a:gd name="T4" fmla="*/ 31 w 33"/>
                  <a:gd name="T5" fmla="*/ 39 h 46"/>
                  <a:gd name="T6" fmla="*/ 33 w 33"/>
                  <a:gd name="T7" fmla="*/ 34 h 46"/>
                  <a:gd name="T8" fmla="*/ 33 w 33"/>
                  <a:gd name="T9" fmla="*/ 27 h 46"/>
                  <a:gd name="T10" fmla="*/ 33 w 33"/>
                  <a:gd name="T11" fmla="*/ 22 h 46"/>
                  <a:gd name="T12" fmla="*/ 30 w 33"/>
                  <a:gd name="T13" fmla="*/ 15 h 46"/>
                  <a:gd name="T14" fmla="*/ 27 w 33"/>
                  <a:gd name="T15" fmla="*/ 9 h 46"/>
                  <a:gd name="T16" fmla="*/ 25 w 33"/>
                  <a:gd name="T17" fmla="*/ 4 h 46"/>
                  <a:gd name="T18" fmla="*/ 19 w 33"/>
                  <a:gd name="T19" fmla="*/ 0 h 46"/>
                  <a:gd name="T20" fmla="*/ 0 w 33"/>
                  <a:gd name="T21" fmla="*/ 3 h 46"/>
                  <a:gd name="T22" fmla="*/ 0 w 33"/>
                  <a:gd name="T23" fmla="*/ 3 h 46"/>
                  <a:gd name="T24" fmla="*/ 12 w 33"/>
                  <a:gd name="T25" fmla="*/ 11 h 46"/>
                  <a:gd name="T26" fmla="*/ 18 w 33"/>
                  <a:gd name="T27" fmla="*/ 15 h 46"/>
                  <a:gd name="T28" fmla="*/ 22 w 33"/>
                  <a:gd name="T29" fmla="*/ 19 h 46"/>
                  <a:gd name="T30" fmla="*/ 25 w 33"/>
                  <a:gd name="T31" fmla="*/ 24 h 46"/>
                  <a:gd name="T32" fmla="*/ 27 w 33"/>
                  <a:gd name="T33" fmla="*/ 31 h 46"/>
                  <a:gd name="T34" fmla="*/ 29 w 33"/>
                  <a:gd name="T35" fmla="*/ 38 h 46"/>
                  <a:gd name="T36" fmla="*/ 29 w 33"/>
                  <a:gd name="T37" fmla="*/ 46 h 46"/>
                  <a:gd name="T38" fmla="*/ 29 w 33"/>
                  <a:gd name="T39" fmla="*/ 46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3" h="46">
                    <a:moveTo>
                      <a:pt x="29" y="46"/>
                    </a:moveTo>
                    <a:lnTo>
                      <a:pt x="29" y="46"/>
                    </a:lnTo>
                    <a:lnTo>
                      <a:pt x="31" y="39"/>
                    </a:lnTo>
                    <a:lnTo>
                      <a:pt x="33" y="34"/>
                    </a:lnTo>
                    <a:lnTo>
                      <a:pt x="33" y="27"/>
                    </a:lnTo>
                    <a:lnTo>
                      <a:pt x="33" y="22"/>
                    </a:lnTo>
                    <a:lnTo>
                      <a:pt x="30" y="15"/>
                    </a:lnTo>
                    <a:lnTo>
                      <a:pt x="27" y="9"/>
                    </a:lnTo>
                    <a:lnTo>
                      <a:pt x="25" y="4"/>
                    </a:lnTo>
                    <a:lnTo>
                      <a:pt x="19" y="0"/>
                    </a:lnTo>
                    <a:lnTo>
                      <a:pt x="0" y="3"/>
                    </a:lnTo>
                    <a:lnTo>
                      <a:pt x="0" y="3"/>
                    </a:lnTo>
                    <a:lnTo>
                      <a:pt x="12" y="11"/>
                    </a:lnTo>
                    <a:lnTo>
                      <a:pt x="18" y="15"/>
                    </a:lnTo>
                    <a:lnTo>
                      <a:pt x="22" y="19"/>
                    </a:lnTo>
                    <a:lnTo>
                      <a:pt x="25" y="24"/>
                    </a:lnTo>
                    <a:lnTo>
                      <a:pt x="27" y="31"/>
                    </a:lnTo>
                    <a:lnTo>
                      <a:pt x="29" y="38"/>
                    </a:lnTo>
                    <a:lnTo>
                      <a:pt x="29" y="46"/>
                    </a:lnTo>
                    <a:lnTo>
                      <a:pt x="29" y="4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5" name="Freeform 178"/>
              <p:cNvSpPr>
                <a:spLocks noEditPoints="1"/>
              </p:cNvSpPr>
              <p:nvPr/>
            </p:nvSpPr>
            <p:spPr bwMode="auto">
              <a:xfrm>
                <a:off x="6346749" y="2106668"/>
                <a:ext cx="167989" cy="158560"/>
              </a:xfrm>
              <a:custGeom>
                <a:avLst/>
                <a:gdLst>
                  <a:gd name="T0" fmla="*/ 68 w 136"/>
                  <a:gd name="T1" fmla="*/ 0 h 134"/>
                  <a:gd name="T2" fmla="*/ 94 w 136"/>
                  <a:gd name="T3" fmla="*/ 4 h 134"/>
                  <a:gd name="T4" fmla="*/ 106 w 136"/>
                  <a:gd name="T5" fmla="*/ 11 h 134"/>
                  <a:gd name="T6" fmla="*/ 125 w 136"/>
                  <a:gd name="T7" fmla="*/ 28 h 134"/>
                  <a:gd name="T8" fmla="*/ 134 w 136"/>
                  <a:gd name="T9" fmla="*/ 53 h 134"/>
                  <a:gd name="T10" fmla="*/ 134 w 136"/>
                  <a:gd name="T11" fmla="*/ 79 h 134"/>
                  <a:gd name="T12" fmla="*/ 131 w 136"/>
                  <a:gd name="T13" fmla="*/ 92 h 134"/>
                  <a:gd name="T14" fmla="*/ 121 w 136"/>
                  <a:gd name="T15" fmla="*/ 110 h 134"/>
                  <a:gd name="T16" fmla="*/ 106 w 136"/>
                  <a:gd name="T17" fmla="*/ 123 h 134"/>
                  <a:gd name="T18" fmla="*/ 88 w 136"/>
                  <a:gd name="T19" fmla="*/ 131 h 134"/>
                  <a:gd name="T20" fmla="*/ 68 w 136"/>
                  <a:gd name="T21" fmla="*/ 134 h 134"/>
                  <a:gd name="T22" fmla="*/ 68 w 136"/>
                  <a:gd name="T23" fmla="*/ 122 h 134"/>
                  <a:gd name="T24" fmla="*/ 84 w 136"/>
                  <a:gd name="T25" fmla="*/ 119 h 134"/>
                  <a:gd name="T26" fmla="*/ 99 w 136"/>
                  <a:gd name="T27" fmla="*/ 112 h 134"/>
                  <a:gd name="T28" fmla="*/ 111 w 136"/>
                  <a:gd name="T29" fmla="*/ 102 h 134"/>
                  <a:gd name="T30" fmla="*/ 119 w 136"/>
                  <a:gd name="T31" fmla="*/ 87 h 134"/>
                  <a:gd name="T32" fmla="*/ 119 w 136"/>
                  <a:gd name="T33" fmla="*/ 87 h 134"/>
                  <a:gd name="T34" fmla="*/ 123 w 136"/>
                  <a:gd name="T35" fmla="*/ 66 h 134"/>
                  <a:gd name="T36" fmla="*/ 119 w 136"/>
                  <a:gd name="T37" fmla="*/ 45 h 134"/>
                  <a:gd name="T38" fmla="*/ 107 w 136"/>
                  <a:gd name="T39" fmla="*/ 28 h 134"/>
                  <a:gd name="T40" fmla="*/ 88 w 136"/>
                  <a:gd name="T41" fmla="*/ 16 h 134"/>
                  <a:gd name="T42" fmla="*/ 79 w 136"/>
                  <a:gd name="T43" fmla="*/ 14 h 134"/>
                  <a:gd name="T44" fmla="*/ 68 w 136"/>
                  <a:gd name="T45" fmla="*/ 0 h 134"/>
                  <a:gd name="T46" fmla="*/ 6 w 136"/>
                  <a:gd name="T47" fmla="*/ 42 h 134"/>
                  <a:gd name="T48" fmla="*/ 16 w 136"/>
                  <a:gd name="T49" fmla="*/ 24 h 134"/>
                  <a:gd name="T50" fmla="*/ 31 w 136"/>
                  <a:gd name="T51" fmla="*/ 11 h 134"/>
                  <a:gd name="T52" fmla="*/ 49 w 136"/>
                  <a:gd name="T53" fmla="*/ 3 h 134"/>
                  <a:gd name="T54" fmla="*/ 68 w 136"/>
                  <a:gd name="T55" fmla="*/ 0 h 134"/>
                  <a:gd name="T56" fmla="*/ 68 w 136"/>
                  <a:gd name="T57" fmla="*/ 12 h 134"/>
                  <a:gd name="T58" fmla="*/ 52 w 136"/>
                  <a:gd name="T59" fmla="*/ 15 h 134"/>
                  <a:gd name="T60" fmla="*/ 38 w 136"/>
                  <a:gd name="T61" fmla="*/ 22 h 134"/>
                  <a:gd name="T62" fmla="*/ 26 w 136"/>
                  <a:gd name="T63" fmla="*/ 33 h 134"/>
                  <a:gd name="T64" fmla="*/ 18 w 136"/>
                  <a:gd name="T65" fmla="*/ 46 h 134"/>
                  <a:gd name="T66" fmla="*/ 14 w 136"/>
                  <a:gd name="T67" fmla="*/ 57 h 134"/>
                  <a:gd name="T68" fmla="*/ 15 w 136"/>
                  <a:gd name="T69" fmla="*/ 79 h 134"/>
                  <a:gd name="T70" fmla="*/ 23 w 136"/>
                  <a:gd name="T71" fmla="*/ 98 h 134"/>
                  <a:gd name="T72" fmla="*/ 38 w 136"/>
                  <a:gd name="T73" fmla="*/ 112 h 134"/>
                  <a:gd name="T74" fmla="*/ 48 w 136"/>
                  <a:gd name="T75" fmla="*/ 118 h 134"/>
                  <a:gd name="T76" fmla="*/ 68 w 136"/>
                  <a:gd name="T77" fmla="*/ 122 h 134"/>
                  <a:gd name="T78" fmla="*/ 68 w 136"/>
                  <a:gd name="T79" fmla="*/ 134 h 134"/>
                  <a:gd name="T80" fmla="*/ 43 w 136"/>
                  <a:gd name="T81" fmla="*/ 130 h 134"/>
                  <a:gd name="T82" fmla="*/ 31 w 136"/>
                  <a:gd name="T83" fmla="*/ 123 h 134"/>
                  <a:gd name="T84" fmla="*/ 12 w 136"/>
                  <a:gd name="T85" fmla="*/ 104 h 134"/>
                  <a:gd name="T86" fmla="*/ 3 w 136"/>
                  <a:gd name="T87" fmla="*/ 81 h 134"/>
                  <a:gd name="T88" fmla="*/ 1 w 136"/>
                  <a:gd name="T89" fmla="*/ 56 h 134"/>
                  <a:gd name="T90" fmla="*/ 6 w 136"/>
                  <a:gd name="T91" fmla="*/ 42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36" h="134">
                    <a:moveTo>
                      <a:pt x="68" y="0"/>
                    </a:moveTo>
                    <a:lnTo>
                      <a:pt x="68" y="0"/>
                    </a:lnTo>
                    <a:lnTo>
                      <a:pt x="81" y="0"/>
                    </a:lnTo>
                    <a:lnTo>
                      <a:pt x="94" y="4"/>
                    </a:lnTo>
                    <a:lnTo>
                      <a:pt x="94" y="4"/>
                    </a:lnTo>
                    <a:lnTo>
                      <a:pt x="106" y="11"/>
                    </a:lnTo>
                    <a:lnTo>
                      <a:pt x="115" y="19"/>
                    </a:lnTo>
                    <a:lnTo>
                      <a:pt x="125" y="28"/>
                    </a:lnTo>
                    <a:lnTo>
                      <a:pt x="130" y="41"/>
                    </a:lnTo>
                    <a:lnTo>
                      <a:pt x="134" y="53"/>
                    </a:lnTo>
                    <a:lnTo>
                      <a:pt x="136" y="65"/>
                    </a:lnTo>
                    <a:lnTo>
                      <a:pt x="134" y="79"/>
                    </a:lnTo>
                    <a:lnTo>
                      <a:pt x="131" y="92"/>
                    </a:lnTo>
                    <a:lnTo>
                      <a:pt x="131" y="92"/>
                    </a:lnTo>
                    <a:lnTo>
                      <a:pt x="126" y="102"/>
                    </a:lnTo>
                    <a:lnTo>
                      <a:pt x="121" y="110"/>
                    </a:lnTo>
                    <a:lnTo>
                      <a:pt x="114" y="116"/>
                    </a:lnTo>
                    <a:lnTo>
                      <a:pt x="106" y="123"/>
                    </a:lnTo>
                    <a:lnTo>
                      <a:pt x="98" y="129"/>
                    </a:lnTo>
                    <a:lnTo>
                      <a:pt x="88" y="131"/>
                    </a:lnTo>
                    <a:lnTo>
                      <a:pt x="79" y="134"/>
                    </a:lnTo>
                    <a:lnTo>
                      <a:pt x="68" y="134"/>
                    </a:lnTo>
                    <a:lnTo>
                      <a:pt x="68" y="122"/>
                    </a:lnTo>
                    <a:lnTo>
                      <a:pt x="68" y="122"/>
                    </a:lnTo>
                    <a:lnTo>
                      <a:pt x="76" y="122"/>
                    </a:lnTo>
                    <a:lnTo>
                      <a:pt x="84" y="119"/>
                    </a:lnTo>
                    <a:lnTo>
                      <a:pt x="92" y="116"/>
                    </a:lnTo>
                    <a:lnTo>
                      <a:pt x="99" y="112"/>
                    </a:lnTo>
                    <a:lnTo>
                      <a:pt x="104" y="108"/>
                    </a:lnTo>
                    <a:lnTo>
                      <a:pt x="111" y="102"/>
                    </a:lnTo>
                    <a:lnTo>
                      <a:pt x="115" y="95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19" y="87"/>
                    </a:lnTo>
                    <a:lnTo>
                      <a:pt x="122" y="77"/>
                    </a:lnTo>
                    <a:lnTo>
                      <a:pt x="123" y="66"/>
                    </a:lnTo>
                    <a:lnTo>
                      <a:pt x="122" y="56"/>
                    </a:lnTo>
                    <a:lnTo>
                      <a:pt x="119" y="45"/>
                    </a:lnTo>
                    <a:lnTo>
                      <a:pt x="114" y="37"/>
                    </a:lnTo>
                    <a:lnTo>
                      <a:pt x="107" y="28"/>
                    </a:lnTo>
                    <a:lnTo>
                      <a:pt x="99" y="22"/>
                    </a:lnTo>
                    <a:lnTo>
                      <a:pt x="88" y="16"/>
                    </a:lnTo>
                    <a:lnTo>
                      <a:pt x="88" y="16"/>
                    </a:lnTo>
                    <a:lnTo>
                      <a:pt x="79" y="14"/>
                    </a:lnTo>
                    <a:lnTo>
                      <a:pt x="68" y="12"/>
                    </a:lnTo>
                    <a:lnTo>
                      <a:pt x="68" y="0"/>
                    </a:lnTo>
                    <a:close/>
                    <a:moveTo>
                      <a:pt x="6" y="42"/>
                    </a:moveTo>
                    <a:lnTo>
                      <a:pt x="6" y="42"/>
                    </a:lnTo>
                    <a:lnTo>
                      <a:pt x="10" y="33"/>
                    </a:lnTo>
                    <a:lnTo>
                      <a:pt x="16" y="24"/>
                    </a:lnTo>
                    <a:lnTo>
                      <a:pt x="23" y="16"/>
                    </a:lnTo>
                    <a:lnTo>
                      <a:pt x="31" y="11"/>
                    </a:lnTo>
                    <a:lnTo>
                      <a:pt x="39" y="5"/>
                    </a:lnTo>
                    <a:lnTo>
                      <a:pt x="49" y="3"/>
                    </a:lnTo>
                    <a:lnTo>
                      <a:pt x="58" y="0"/>
                    </a:lnTo>
                    <a:lnTo>
                      <a:pt x="68" y="0"/>
                    </a:lnTo>
                    <a:lnTo>
                      <a:pt x="68" y="12"/>
                    </a:lnTo>
                    <a:lnTo>
                      <a:pt x="68" y="12"/>
                    </a:lnTo>
                    <a:lnTo>
                      <a:pt x="60" y="12"/>
                    </a:lnTo>
                    <a:lnTo>
                      <a:pt x="52" y="15"/>
                    </a:lnTo>
                    <a:lnTo>
                      <a:pt x="45" y="18"/>
                    </a:lnTo>
                    <a:lnTo>
                      <a:pt x="38" y="22"/>
                    </a:lnTo>
                    <a:lnTo>
                      <a:pt x="31" y="26"/>
                    </a:lnTo>
                    <a:lnTo>
                      <a:pt x="26" y="33"/>
                    </a:lnTo>
                    <a:lnTo>
                      <a:pt x="20" y="39"/>
                    </a:lnTo>
                    <a:lnTo>
                      <a:pt x="18" y="46"/>
                    </a:lnTo>
                    <a:lnTo>
                      <a:pt x="18" y="46"/>
                    </a:lnTo>
                    <a:lnTo>
                      <a:pt x="14" y="57"/>
                    </a:lnTo>
                    <a:lnTo>
                      <a:pt x="14" y="68"/>
                    </a:lnTo>
                    <a:lnTo>
                      <a:pt x="15" y="79"/>
                    </a:lnTo>
                    <a:lnTo>
                      <a:pt x="18" y="88"/>
                    </a:lnTo>
                    <a:lnTo>
                      <a:pt x="23" y="98"/>
                    </a:lnTo>
                    <a:lnTo>
                      <a:pt x="30" y="106"/>
                    </a:lnTo>
                    <a:lnTo>
                      <a:pt x="38" y="112"/>
                    </a:lnTo>
                    <a:lnTo>
                      <a:pt x="48" y="118"/>
                    </a:lnTo>
                    <a:lnTo>
                      <a:pt x="48" y="118"/>
                    </a:lnTo>
                    <a:lnTo>
                      <a:pt x="58" y="121"/>
                    </a:lnTo>
                    <a:lnTo>
                      <a:pt x="68" y="122"/>
                    </a:lnTo>
                    <a:lnTo>
                      <a:pt x="68" y="134"/>
                    </a:lnTo>
                    <a:lnTo>
                      <a:pt x="68" y="134"/>
                    </a:lnTo>
                    <a:lnTo>
                      <a:pt x="56" y="133"/>
                    </a:lnTo>
                    <a:lnTo>
                      <a:pt x="43" y="130"/>
                    </a:lnTo>
                    <a:lnTo>
                      <a:pt x="43" y="130"/>
                    </a:lnTo>
                    <a:lnTo>
                      <a:pt x="31" y="123"/>
                    </a:lnTo>
                    <a:lnTo>
                      <a:pt x="20" y="115"/>
                    </a:lnTo>
                    <a:lnTo>
                      <a:pt x="12" y="104"/>
                    </a:lnTo>
                    <a:lnTo>
                      <a:pt x="6" y="93"/>
                    </a:lnTo>
                    <a:lnTo>
                      <a:pt x="3" y="81"/>
                    </a:lnTo>
                    <a:lnTo>
                      <a:pt x="0" y="68"/>
                    </a:lnTo>
                    <a:lnTo>
                      <a:pt x="1" y="56"/>
                    </a:lnTo>
                    <a:lnTo>
                      <a:pt x="6" y="42"/>
                    </a:lnTo>
                    <a:lnTo>
                      <a:pt x="6" y="4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6" name="Freeform 179"/>
              <p:cNvSpPr/>
              <p:nvPr/>
            </p:nvSpPr>
            <p:spPr bwMode="auto">
              <a:xfrm>
                <a:off x="6496209" y="2202515"/>
                <a:ext cx="82760" cy="48515"/>
              </a:xfrm>
              <a:custGeom>
                <a:avLst/>
                <a:gdLst>
                  <a:gd name="T0" fmla="*/ 61 w 67"/>
                  <a:gd name="T1" fmla="*/ 41 h 41"/>
                  <a:gd name="T2" fmla="*/ 67 w 67"/>
                  <a:gd name="T3" fmla="*/ 25 h 41"/>
                  <a:gd name="T4" fmla="*/ 6 w 67"/>
                  <a:gd name="T5" fmla="*/ 0 h 41"/>
                  <a:gd name="T6" fmla="*/ 0 w 67"/>
                  <a:gd name="T7" fmla="*/ 17 h 41"/>
                  <a:gd name="T8" fmla="*/ 61 w 67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7" h="41">
                    <a:moveTo>
                      <a:pt x="61" y="41"/>
                    </a:moveTo>
                    <a:lnTo>
                      <a:pt x="67" y="25"/>
                    </a:lnTo>
                    <a:lnTo>
                      <a:pt x="6" y="0"/>
                    </a:lnTo>
                    <a:lnTo>
                      <a:pt x="0" y="17"/>
                    </a:lnTo>
                    <a:lnTo>
                      <a:pt x="61" y="4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7" name="Freeform 180"/>
              <p:cNvSpPr/>
              <p:nvPr/>
            </p:nvSpPr>
            <p:spPr bwMode="auto">
              <a:xfrm>
                <a:off x="6522150" y="2210797"/>
                <a:ext cx="107464" cy="60348"/>
              </a:xfrm>
              <a:custGeom>
                <a:avLst/>
                <a:gdLst>
                  <a:gd name="T0" fmla="*/ 67 w 87"/>
                  <a:gd name="T1" fmla="*/ 51 h 51"/>
                  <a:gd name="T2" fmla="*/ 67 w 87"/>
                  <a:gd name="T3" fmla="*/ 51 h 51"/>
                  <a:gd name="T4" fmla="*/ 73 w 87"/>
                  <a:gd name="T5" fmla="*/ 51 h 51"/>
                  <a:gd name="T6" fmla="*/ 79 w 87"/>
                  <a:gd name="T7" fmla="*/ 51 h 51"/>
                  <a:gd name="T8" fmla="*/ 83 w 87"/>
                  <a:gd name="T9" fmla="*/ 47 h 51"/>
                  <a:gd name="T10" fmla="*/ 86 w 87"/>
                  <a:gd name="T11" fmla="*/ 43 h 51"/>
                  <a:gd name="T12" fmla="*/ 86 w 87"/>
                  <a:gd name="T13" fmla="*/ 43 h 51"/>
                  <a:gd name="T14" fmla="*/ 87 w 87"/>
                  <a:gd name="T15" fmla="*/ 37 h 51"/>
                  <a:gd name="T16" fmla="*/ 86 w 87"/>
                  <a:gd name="T17" fmla="*/ 31 h 51"/>
                  <a:gd name="T18" fmla="*/ 83 w 87"/>
                  <a:gd name="T19" fmla="*/ 27 h 51"/>
                  <a:gd name="T20" fmla="*/ 78 w 87"/>
                  <a:gd name="T21" fmla="*/ 24 h 51"/>
                  <a:gd name="T22" fmla="*/ 21 w 87"/>
                  <a:gd name="T23" fmla="*/ 1 h 51"/>
                  <a:gd name="T24" fmla="*/ 21 w 87"/>
                  <a:gd name="T25" fmla="*/ 1 h 51"/>
                  <a:gd name="T26" fmla="*/ 15 w 87"/>
                  <a:gd name="T27" fmla="*/ 0 h 51"/>
                  <a:gd name="T28" fmla="*/ 10 w 87"/>
                  <a:gd name="T29" fmla="*/ 1 h 51"/>
                  <a:gd name="T30" fmla="*/ 4 w 87"/>
                  <a:gd name="T31" fmla="*/ 4 h 51"/>
                  <a:gd name="T32" fmla="*/ 2 w 87"/>
                  <a:gd name="T33" fmla="*/ 10 h 51"/>
                  <a:gd name="T34" fmla="*/ 2 w 87"/>
                  <a:gd name="T35" fmla="*/ 10 h 51"/>
                  <a:gd name="T36" fmla="*/ 0 w 87"/>
                  <a:gd name="T37" fmla="*/ 15 h 51"/>
                  <a:gd name="T38" fmla="*/ 2 w 87"/>
                  <a:gd name="T39" fmla="*/ 20 h 51"/>
                  <a:gd name="T40" fmla="*/ 4 w 87"/>
                  <a:gd name="T41" fmla="*/ 24 h 51"/>
                  <a:gd name="T42" fmla="*/ 10 w 87"/>
                  <a:gd name="T43" fmla="*/ 28 h 51"/>
                  <a:gd name="T44" fmla="*/ 67 w 87"/>
                  <a:gd name="T45" fmla="*/ 51 h 5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87" h="51">
                    <a:moveTo>
                      <a:pt x="67" y="51"/>
                    </a:moveTo>
                    <a:lnTo>
                      <a:pt x="67" y="51"/>
                    </a:lnTo>
                    <a:lnTo>
                      <a:pt x="73" y="51"/>
                    </a:lnTo>
                    <a:lnTo>
                      <a:pt x="79" y="51"/>
                    </a:lnTo>
                    <a:lnTo>
                      <a:pt x="83" y="47"/>
                    </a:lnTo>
                    <a:lnTo>
                      <a:pt x="86" y="43"/>
                    </a:lnTo>
                    <a:lnTo>
                      <a:pt x="86" y="43"/>
                    </a:lnTo>
                    <a:lnTo>
                      <a:pt x="87" y="37"/>
                    </a:lnTo>
                    <a:lnTo>
                      <a:pt x="86" y="31"/>
                    </a:lnTo>
                    <a:lnTo>
                      <a:pt x="83" y="27"/>
                    </a:lnTo>
                    <a:lnTo>
                      <a:pt x="78" y="24"/>
                    </a:lnTo>
                    <a:lnTo>
                      <a:pt x="21" y="1"/>
                    </a:lnTo>
                    <a:lnTo>
                      <a:pt x="21" y="1"/>
                    </a:lnTo>
                    <a:lnTo>
                      <a:pt x="15" y="0"/>
                    </a:lnTo>
                    <a:lnTo>
                      <a:pt x="10" y="1"/>
                    </a:lnTo>
                    <a:lnTo>
                      <a:pt x="4" y="4"/>
                    </a:lnTo>
                    <a:lnTo>
                      <a:pt x="2" y="10"/>
                    </a:lnTo>
                    <a:lnTo>
                      <a:pt x="2" y="10"/>
                    </a:lnTo>
                    <a:lnTo>
                      <a:pt x="0" y="15"/>
                    </a:lnTo>
                    <a:lnTo>
                      <a:pt x="2" y="20"/>
                    </a:lnTo>
                    <a:lnTo>
                      <a:pt x="4" y="24"/>
                    </a:lnTo>
                    <a:lnTo>
                      <a:pt x="10" y="28"/>
                    </a:lnTo>
                    <a:lnTo>
                      <a:pt x="67" y="5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8" name="Freeform 182"/>
              <p:cNvSpPr/>
              <p:nvPr/>
            </p:nvSpPr>
            <p:spPr bwMode="auto">
              <a:xfrm>
                <a:off x="5089299" y="3363312"/>
                <a:ext cx="184047" cy="224823"/>
              </a:xfrm>
              <a:custGeom>
                <a:avLst/>
                <a:gdLst>
                  <a:gd name="T0" fmla="*/ 0 w 149"/>
                  <a:gd name="T1" fmla="*/ 33 h 190"/>
                  <a:gd name="T2" fmla="*/ 7 w 149"/>
                  <a:gd name="T3" fmla="*/ 28 h 190"/>
                  <a:gd name="T4" fmla="*/ 96 w 149"/>
                  <a:gd name="T5" fmla="*/ 171 h 190"/>
                  <a:gd name="T6" fmla="*/ 96 w 149"/>
                  <a:gd name="T7" fmla="*/ 171 h 190"/>
                  <a:gd name="T8" fmla="*/ 99 w 149"/>
                  <a:gd name="T9" fmla="*/ 176 h 190"/>
                  <a:gd name="T10" fmla="*/ 101 w 149"/>
                  <a:gd name="T11" fmla="*/ 178 h 190"/>
                  <a:gd name="T12" fmla="*/ 105 w 149"/>
                  <a:gd name="T13" fmla="*/ 180 h 190"/>
                  <a:gd name="T14" fmla="*/ 109 w 149"/>
                  <a:gd name="T15" fmla="*/ 181 h 190"/>
                  <a:gd name="T16" fmla="*/ 114 w 149"/>
                  <a:gd name="T17" fmla="*/ 181 h 190"/>
                  <a:gd name="T18" fmla="*/ 119 w 149"/>
                  <a:gd name="T19" fmla="*/ 181 h 190"/>
                  <a:gd name="T20" fmla="*/ 123 w 149"/>
                  <a:gd name="T21" fmla="*/ 180 h 190"/>
                  <a:gd name="T22" fmla="*/ 127 w 149"/>
                  <a:gd name="T23" fmla="*/ 177 h 190"/>
                  <a:gd name="T24" fmla="*/ 127 w 149"/>
                  <a:gd name="T25" fmla="*/ 177 h 190"/>
                  <a:gd name="T26" fmla="*/ 131 w 149"/>
                  <a:gd name="T27" fmla="*/ 174 h 190"/>
                  <a:gd name="T28" fmla="*/ 135 w 149"/>
                  <a:gd name="T29" fmla="*/ 171 h 190"/>
                  <a:gd name="T30" fmla="*/ 137 w 149"/>
                  <a:gd name="T31" fmla="*/ 167 h 190"/>
                  <a:gd name="T32" fmla="*/ 138 w 149"/>
                  <a:gd name="T33" fmla="*/ 163 h 190"/>
                  <a:gd name="T34" fmla="*/ 139 w 149"/>
                  <a:gd name="T35" fmla="*/ 159 h 190"/>
                  <a:gd name="T36" fmla="*/ 139 w 149"/>
                  <a:gd name="T37" fmla="*/ 155 h 190"/>
                  <a:gd name="T38" fmla="*/ 138 w 149"/>
                  <a:gd name="T39" fmla="*/ 150 h 190"/>
                  <a:gd name="T40" fmla="*/ 137 w 149"/>
                  <a:gd name="T41" fmla="*/ 146 h 190"/>
                  <a:gd name="T42" fmla="*/ 49 w 149"/>
                  <a:gd name="T43" fmla="*/ 4 h 190"/>
                  <a:gd name="T44" fmla="*/ 54 w 149"/>
                  <a:gd name="T45" fmla="*/ 0 h 190"/>
                  <a:gd name="T46" fmla="*/ 145 w 149"/>
                  <a:gd name="T47" fmla="*/ 144 h 190"/>
                  <a:gd name="T48" fmla="*/ 145 w 149"/>
                  <a:gd name="T49" fmla="*/ 144 h 190"/>
                  <a:gd name="T50" fmla="*/ 147 w 149"/>
                  <a:gd name="T51" fmla="*/ 150 h 190"/>
                  <a:gd name="T52" fmla="*/ 149 w 149"/>
                  <a:gd name="T53" fmla="*/ 155 h 190"/>
                  <a:gd name="T54" fmla="*/ 149 w 149"/>
                  <a:gd name="T55" fmla="*/ 161 h 190"/>
                  <a:gd name="T56" fmla="*/ 147 w 149"/>
                  <a:gd name="T57" fmla="*/ 166 h 190"/>
                  <a:gd name="T58" fmla="*/ 145 w 149"/>
                  <a:gd name="T59" fmla="*/ 171 h 190"/>
                  <a:gd name="T60" fmla="*/ 142 w 149"/>
                  <a:gd name="T61" fmla="*/ 177 h 190"/>
                  <a:gd name="T62" fmla="*/ 138 w 149"/>
                  <a:gd name="T63" fmla="*/ 181 h 190"/>
                  <a:gd name="T64" fmla="*/ 133 w 149"/>
                  <a:gd name="T65" fmla="*/ 185 h 190"/>
                  <a:gd name="T66" fmla="*/ 133 w 149"/>
                  <a:gd name="T67" fmla="*/ 185 h 190"/>
                  <a:gd name="T68" fmla="*/ 127 w 149"/>
                  <a:gd name="T69" fmla="*/ 188 h 190"/>
                  <a:gd name="T70" fmla="*/ 120 w 149"/>
                  <a:gd name="T71" fmla="*/ 190 h 190"/>
                  <a:gd name="T72" fmla="*/ 115 w 149"/>
                  <a:gd name="T73" fmla="*/ 190 h 190"/>
                  <a:gd name="T74" fmla="*/ 108 w 149"/>
                  <a:gd name="T75" fmla="*/ 190 h 190"/>
                  <a:gd name="T76" fmla="*/ 103 w 149"/>
                  <a:gd name="T77" fmla="*/ 189 h 190"/>
                  <a:gd name="T78" fmla="*/ 97 w 149"/>
                  <a:gd name="T79" fmla="*/ 186 h 190"/>
                  <a:gd name="T80" fmla="*/ 93 w 149"/>
                  <a:gd name="T81" fmla="*/ 182 h 190"/>
                  <a:gd name="T82" fmla="*/ 91 w 149"/>
                  <a:gd name="T83" fmla="*/ 178 h 190"/>
                  <a:gd name="T84" fmla="*/ 0 w 149"/>
                  <a:gd name="T85" fmla="*/ 33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49" h="190">
                    <a:moveTo>
                      <a:pt x="0" y="33"/>
                    </a:moveTo>
                    <a:lnTo>
                      <a:pt x="7" y="28"/>
                    </a:lnTo>
                    <a:lnTo>
                      <a:pt x="96" y="171"/>
                    </a:lnTo>
                    <a:lnTo>
                      <a:pt x="96" y="171"/>
                    </a:lnTo>
                    <a:lnTo>
                      <a:pt x="99" y="176"/>
                    </a:lnTo>
                    <a:lnTo>
                      <a:pt x="101" y="178"/>
                    </a:lnTo>
                    <a:lnTo>
                      <a:pt x="105" y="180"/>
                    </a:lnTo>
                    <a:lnTo>
                      <a:pt x="109" y="181"/>
                    </a:lnTo>
                    <a:lnTo>
                      <a:pt x="114" y="181"/>
                    </a:lnTo>
                    <a:lnTo>
                      <a:pt x="119" y="181"/>
                    </a:lnTo>
                    <a:lnTo>
                      <a:pt x="123" y="180"/>
                    </a:lnTo>
                    <a:lnTo>
                      <a:pt x="127" y="177"/>
                    </a:lnTo>
                    <a:lnTo>
                      <a:pt x="127" y="177"/>
                    </a:lnTo>
                    <a:lnTo>
                      <a:pt x="131" y="174"/>
                    </a:lnTo>
                    <a:lnTo>
                      <a:pt x="135" y="171"/>
                    </a:lnTo>
                    <a:lnTo>
                      <a:pt x="137" y="167"/>
                    </a:lnTo>
                    <a:lnTo>
                      <a:pt x="138" y="163"/>
                    </a:lnTo>
                    <a:lnTo>
                      <a:pt x="139" y="159"/>
                    </a:lnTo>
                    <a:lnTo>
                      <a:pt x="139" y="155"/>
                    </a:lnTo>
                    <a:lnTo>
                      <a:pt x="138" y="150"/>
                    </a:lnTo>
                    <a:lnTo>
                      <a:pt x="137" y="146"/>
                    </a:lnTo>
                    <a:lnTo>
                      <a:pt x="49" y="4"/>
                    </a:lnTo>
                    <a:lnTo>
                      <a:pt x="54" y="0"/>
                    </a:lnTo>
                    <a:lnTo>
                      <a:pt x="145" y="144"/>
                    </a:lnTo>
                    <a:lnTo>
                      <a:pt x="145" y="144"/>
                    </a:lnTo>
                    <a:lnTo>
                      <a:pt x="147" y="150"/>
                    </a:lnTo>
                    <a:lnTo>
                      <a:pt x="149" y="155"/>
                    </a:lnTo>
                    <a:lnTo>
                      <a:pt x="149" y="161"/>
                    </a:lnTo>
                    <a:lnTo>
                      <a:pt x="147" y="166"/>
                    </a:lnTo>
                    <a:lnTo>
                      <a:pt x="145" y="171"/>
                    </a:lnTo>
                    <a:lnTo>
                      <a:pt x="142" y="177"/>
                    </a:lnTo>
                    <a:lnTo>
                      <a:pt x="138" y="181"/>
                    </a:lnTo>
                    <a:lnTo>
                      <a:pt x="133" y="185"/>
                    </a:lnTo>
                    <a:lnTo>
                      <a:pt x="133" y="185"/>
                    </a:lnTo>
                    <a:lnTo>
                      <a:pt x="127" y="188"/>
                    </a:lnTo>
                    <a:lnTo>
                      <a:pt x="120" y="190"/>
                    </a:lnTo>
                    <a:lnTo>
                      <a:pt x="115" y="190"/>
                    </a:lnTo>
                    <a:lnTo>
                      <a:pt x="108" y="190"/>
                    </a:lnTo>
                    <a:lnTo>
                      <a:pt x="103" y="189"/>
                    </a:lnTo>
                    <a:lnTo>
                      <a:pt x="97" y="186"/>
                    </a:lnTo>
                    <a:lnTo>
                      <a:pt x="93" y="182"/>
                    </a:lnTo>
                    <a:lnTo>
                      <a:pt x="91" y="178"/>
                    </a:lnTo>
                    <a:lnTo>
                      <a:pt x="0" y="33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99" name="Freeform 183"/>
              <p:cNvSpPr/>
              <p:nvPr/>
            </p:nvSpPr>
            <p:spPr bwMode="auto">
              <a:xfrm>
                <a:off x="5080652" y="3355029"/>
                <a:ext cx="88935" cy="59164"/>
              </a:xfrm>
              <a:custGeom>
                <a:avLst/>
                <a:gdLst>
                  <a:gd name="T0" fmla="*/ 0 w 72"/>
                  <a:gd name="T1" fmla="*/ 47 h 50"/>
                  <a:gd name="T2" fmla="*/ 0 w 72"/>
                  <a:gd name="T3" fmla="*/ 47 h 50"/>
                  <a:gd name="T4" fmla="*/ 1 w 72"/>
                  <a:gd name="T5" fmla="*/ 49 h 50"/>
                  <a:gd name="T6" fmla="*/ 4 w 72"/>
                  <a:gd name="T7" fmla="*/ 50 h 50"/>
                  <a:gd name="T8" fmla="*/ 5 w 72"/>
                  <a:gd name="T9" fmla="*/ 50 h 50"/>
                  <a:gd name="T10" fmla="*/ 8 w 72"/>
                  <a:gd name="T11" fmla="*/ 49 h 50"/>
                  <a:gd name="T12" fmla="*/ 69 w 72"/>
                  <a:gd name="T13" fmla="*/ 11 h 50"/>
                  <a:gd name="T14" fmla="*/ 69 w 72"/>
                  <a:gd name="T15" fmla="*/ 11 h 50"/>
                  <a:gd name="T16" fmla="*/ 70 w 72"/>
                  <a:gd name="T17" fmla="*/ 9 h 50"/>
                  <a:gd name="T18" fmla="*/ 72 w 72"/>
                  <a:gd name="T19" fmla="*/ 8 h 50"/>
                  <a:gd name="T20" fmla="*/ 72 w 72"/>
                  <a:gd name="T21" fmla="*/ 5 h 50"/>
                  <a:gd name="T22" fmla="*/ 70 w 72"/>
                  <a:gd name="T23" fmla="*/ 2 h 50"/>
                  <a:gd name="T24" fmla="*/ 70 w 72"/>
                  <a:gd name="T25" fmla="*/ 2 h 50"/>
                  <a:gd name="T26" fmla="*/ 69 w 72"/>
                  <a:gd name="T27" fmla="*/ 1 h 50"/>
                  <a:gd name="T28" fmla="*/ 68 w 72"/>
                  <a:gd name="T29" fmla="*/ 0 h 50"/>
                  <a:gd name="T30" fmla="*/ 65 w 72"/>
                  <a:gd name="T31" fmla="*/ 0 h 50"/>
                  <a:gd name="T32" fmla="*/ 64 w 72"/>
                  <a:gd name="T33" fmla="*/ 1 h 50"/>
                  <a:gd name="T34" fmla="*/ 1 w 72"/>
                  <a:gd name="T35" fmla="*/ 39 h 50"/>
                  <a:gd name="T36" fmla="*/ 1 w 72"/>
                  <a:gd name="T37" fmla="*/ 39 h 50"/>
                  <a:gd name="T38" fmla="*/ 0 w 72"/>
                  <a:gd name="T39" fmla="*/ 40 h 50"/>
                  <a:gd name="T40" fmla="*/ 0 w 72"/>
                  <a:gd name="T41" fmla="*/ 43 h 50"/>
                  <a:gd name="T42" fmla="*/ 0 w 72"/>
                  <a:gd name="T43" fmla="*/ 44 h 50"/>
                  <a:gd name="T44" fmla="*/ 0 w 72"/>
                  <a:gd name="T45" fmla="*/ 47 h 50"/>
                  <a:gd name="T46" fmla="*/ 0 w 72"/>
                  <a:gd name="T47" fmla="*/ 47 h 5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2" h="50">
                    <a:moveTo>
                      <a:pt x="0" y="47"/>
                    </a:moveTo>
                    <a:lnTo>
                      <a:pt x="0" y="47"/>
                    </a:lnTo>
                    <a:lnTo>
                      <a:pt x="1" y="49"/>
                    </a:lnTo>
                    <a:lnTo>
                      <a:pt x="4" y="50"/>
                    </a:lnTo>
                    <a:lnTo>
                      <a:pt x="5" y="50"/>
                    </a:lnTo>
                    <a:lnTo>
                      <a:pt x="8" y="49"/>
                    </a:lnTo>
                    <a:lnTo>
                      <a:pt x="69" y="11"/>
                    </a:lnTo>
                    <a:lnTo>
                      <a:pt x="69" y="11"/>
                    </a:lnTo>
                    <a:lnTo>
                      <a:pt x="70" y="9"/>
                    </a:lnTo>
                    <a:lnTo>
                      <a:pt x="72" y="8"/>
                    </a:lnTo>
                    <a:lnTo>
                      <a:pt x="72" y="5"/>
                    </a:lnTo>
                    <a:lnTo>
                      <a:pt x="70" y="2"/>
                    </a:lnTo>
                    <a:lnTo>
                      <a:pt x="70" y="2"/>
                    </a:lnTo>
                    <a:lnTo>
                      <a:pt x="69" y="1"/>
                    </a:lnTo>
                    <a:lnTo>
                      <a:pt x="68" y="0"/>
                    </a:lnTo>
                    <a:lnTo>
                      <a:pt x="65" y="0"/>
                    </a:lnTo>
                    <a:lnTo>
                      <a:pt x="64" y="1"/>
                    </a:lnTo>
                    <a:lnTo>
                      <a:pt x="1" y="39"/>
                    </a:lnTo>
                    <a:lnTo>
                      <a:pt x="1" y="39"/>
                    </a:lnTo>
                    <a:lnTo>
                      <a:pt x="0" y="40"/>
                    </a:lnTo>
                    <a:lnTo>
                      <a:pt x="0" y="43"/>
                    </a:lnTo>
                    <a:lnTo>
                      <a:pt x="0" y="44"/>
                    </a:lnTo>
                    <a:lnTo>
                      <a:pt x="0" y="47"/>
                    </a:lnTo>
                    <a:lnTo>
                      <a:pt x="0" y="47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0" name="Freeform 184"/>
              <p:cNvSpPr/>
              <p:nvPr/>
            </p:nvSpPr>
            <p:spPr bwMode="auto">
              <a:xfrm>
                <a:off x="5115238" y="3402360"/>
                <a:ext cx="125992" cy="163292"/>
              </a:xfrm>
              <a:custGeom>
                <a:avLst/>
                <a:gdLst>
                  <a:gd name="T0" fmla="*/ 0 w 102"/>
                  <a:gd name="T1" fmla="*/ 6 h 138"/>
                  <a:gd name="T2" fmla="*/ 9 w 102"/>
                  <a:gd name="T3" fmla="*/ 0 h 138"/>
                  <a:gd name="T4" fmla="*/ 88 w 102"/>
                  <a:gd name="T5" fmla="*/ 128 h 138"/>
                  <a:gd name="T6" fmla="*/ 88 w 102"/>
                  <a:gd name="T7" fmla="*/ 128 h 138"/>
                  <a:gd name="T8" fmla="*/ 91 w 102"/>
                  <a:gd name="T9" fmla="*/ 132 h 138"/>
                  <a:gd name="T10" fmla="*/ 94 w 102"/>
                  <a:gd name="T11" fmla="*/ 133 h 138"/>
                  <a:gd name="T12" fmla="*/ 98 w 102"/>
                  <a:gd name="T13" fmla="*/ 134 h 138"/>
                  <a:gd name="T14" fmla="*/ 102 w 102"/>
                  <a:gd name="T15" fmla="*/ 136 h 138"/>
                  <a:gd name="T16" fmla="*/ 102 w 102"/>
                  <a:gd name="T17" fmla="*/ 136 h 138"/>
                  <a:gd name="T18" fmla="*/ 101 w 102"/>
                  <a:gd name="T19" fmla="*/ 136 h 138"/>
                  <a:gd name="T20" fmla="*/ 101 w 102"/>
                  <a:gd name="T21" fmla="*/ 136 h 138"/>
                  <a:gd name="T22" fmla="*/ 95 w 102"/>
                  <a:gd name="T23" fmla="*/ 138 h 138"/>
                  <a:gd name="T24" fmla="*/ 88 w 102"/>
                  <a:gd name="T25" fmla="*/ 138 h 138"/>
                  <a:gd name="T26" fmla="*/ 83 w 102"/>
                  <a:gd name="T27" fmla="*/ 136 h 138"/>
                  <a:gd name="T28" fmla="*/ 79 w 102"/>
                  <a:gd name="T29" fmla="*/ 132 h 138"/>
                  <a:gd name="T30" fmla="*/ 0 w 102"/>
                  <a:gd name="T31" fmla="*/ 6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2" h="138">
                    <a:moveTo>
                      <a:pt x="0" y="6"/>
                    </a:moveTo>
                    <a:lnTo>
                      <a:pt x="9" y="0"/>
                    </a:lnTo>
                    <a:lnTo>
                      <a:pt x="88" y="128"/>
                    </a:lnTo>
                    <a:lnTo>
                      <a:pt x="88" y="128"/>
                    </a:lnTo>
                    <a:lnTo>
                      <a:pt x="91" y="132"/>
                    </a:lnTo>
                    <a:lnTo>
                      <a:pt x="94" y="133"/>
                    </a:lnTo>
                    <a:lnTo>
                      <a:pt x="98" y="134"/>
                    </a:lnTo>
                    <a:lnTo>
                      <a:pt x="102" y="136"/>
                    </a:lnTo>
                    <a:lnTo>
                      <a:pt x="102" y="136"/>
                    </a:lnTo>
                    <a:lnTo>
                      <a:pt x="101" y="136"/>
                    </a:lnTo>
                    <a:lnTo>
                      <a:pt x="101" y="136"/>
                    </a:lnTo>
                    <a:lnTo>
                      <a:pt x="95" y="138"/>
                    </a:lnTo>
                    <a:lnTo>
                      <a:pt x="88" y="138"/>
                    </a:lnTo>
                    <a:lnTo>
                      <a:pt x="83" y="136"/>
                    </a:lnTo>
                    <a:lnTo>
                      <a:pt x="79" y="132"/>
                    </a:lnTo>
                    <a:lnTo>
                      <a:pt x="0" y="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1" name="Freeform 186"/>
              <p:cNvSpPr/>
              <p:nvPr/>
            </p:nvSpPr>
            <p:spPr bwMode="auto">
              <a:xfrm>
                <a:off x="6753135" y="3248534"/>
                <a:ext cx="196399" cy="242573"/>
              </a:xfrm>
              <a:custGeom>
                <a:avLst/>
                <a:gdLst>
                  <a:gd name="T0" fmla="*/ 159 w 159"/>
                  <a:gd name="T1" fmla="*/ 36 h 205"/>
                  <a:gd name="T2" fmla="*/ 151 w 159"/>
                  <a:gd name="T3" fmla="*/ 32 h 205"/>
                  <a:gd name="T4" fmla="*/ 56 w 159"/>
                  <a:gd name="T5" fmla="*/ 185 h 205"/>
                  <a:gd name="T6" fmla="*/ 56 w 159"/>
                  <a:gd name="T7" fmla="*/ 185 h 205"/>
                  <a:gd name="T8" fmla="*/ 53 w 159"/>
                  <a:gd name="T9" fmla="*/ 189 h 205"/>
                  <a:gd name="T10" fmla="*/ 50 w 159"/>
                  <a:gd name="T11" fmla="*/ 191 h 205"/>
                  <a:gd name="T12" fmla="*/ 46 w 159"/>
                  <a:gd name="T13" fmla="*/ 193 h 205"/>
                  <a:gd name="T14" fmla="*/ 41 w 159"/>
                  <a:gd name="T15" fmla="*/ 194 h 205"/>
                  <a:gd name="T16" fmla="*/ 37 w 159"/>
                  <a:gd name="T17" fmla="*/ 195 h 205"/>
                  <a:gd name="T18" fmla="*/ 31 w 159"/>
                  <a:gd name="T19" fmla="*/ 194 h 205"/>
                  <a:gd name="T20" fmla="*/ 27 w 159"/>
                  <a:gd name="T21" fmla="*/ 193 h 205"/>
                  <a:gd name="T22" fmla="*/ 22 w 159"/>
                  <a:gd name="T23" fmla="*/ 191 h 205"/>
                  <a:gd name="T24" fmla="*/ 22 w 159"/>
                  <a:gd name="T25" fmla="*/ 191 h 205"/>
                  <a:gd name="T26" fmla="*/ 18 w 159"/>
                  <a:gd name="T27" fmla="*/ 187 h 205"/>
                  <a:gd name="T28" fmla="*/ 15 w 159"/>
                  <a:gd name="T29" fmla="*/ 185 h 205"/>
                  <a:gd name="T30" fmla="*/ 12 w 159"/>
                  <a:gd name="T31" fmla="*/ 180 h 205"/>
                  <a:gd name="T32" fmla="*/ 10 w 159"/>
                  <a:gd name="T33" fmla="*/ 175 h 205"/>
                  <a:gd name="T34" fmla="*/ 10 w 159"/>
                  <a:gd name="T35" fmla="*/ 171 h 205"/>
                  <a:gd name="T36" fmla="*/ 10 w 159"/>
                  <a:gd name="T37" fmla="*/ 166 h 205"/>
                  <a:gd name="T38" fmla="*/ 11 w 159"/>
                  <a:gd name="T39" fmla="*/ 162 h 205"/>
                  <a:gd name="T40" fmla="*/ 12 w 159"/>
                  <a:gd name="T41" fmla="*/ 157 h 205"/>
                  <a:gd name="T42" fmla="*/ 107 w 159"/>
                  <a:gd name="T43" fmla="*/ 4 h 205"/>
                  <a:gd name="T44" fmla="*/ 100 w 159"/>
                  <a:gd name="T45" fmla="*/ 0 h 205"/>
                  <a:gd name="T46" fmla="*/ 4 w 159"/>
                  <a:gd name="T47" fmla="*/ 155 h 205"/>
                  <a:gd name="T48" fmla="*/ 4 w 159"/>
                  <a:gd name="T49" fmla="*/ 155 h 205"/>
                  <a:gd name="T50" fmla="*/ 2 w 159"/>
                  <a:gd name="T51" fmla="*/ 160 h 205"/>
                  <a:gd name="T52" fmla="*/ 0 w 159"/>
                  <a:gd name="T53" fmla="*/ 167 h 205"/>
                  <a:gd name="T54" fmla="*/ 0 w 159"/>
                  <a:gd name="T55" fmla="*/ 172 h 205"/>
                  <a:gd name="T56" fmla="*/ 2 w 159"/>
                  <a:gd name="T57" fmla="*/ 179 h 205"/>
                  <a:gd name="T58" fmla="*/ 3 w 159"/>
                  <a:gd name="T59" fmla="*/ 185 h 205"/>
                  <a:gd name="T60" fmla="*/ 7 w 159"/>
                  <a:gd name="T61" fmla="*/ 190 h 205"/>
                  <a:gd name="T62" fmla="*/ 11 w 159"/>
                  <a:gd name="T63" fmla="*/ 195 h 205"/>
                  <a:gd name="T64" fmla="*/ 16 w 159"/>
                  <a:gd name="T65" fmla="*/ 199 h 205"/>
                  <a:gd name="T66" fmla="*/ 16 w 159"/>
                  <a:gd name="T67" fmla="*/ 199 h 205"/>
                  <a:gd name="T68" fmla="*/ 23 w 159"/>
                  <a:gd name="T69" fmla="*/ 202 h 205"/>
                  <a:gd name="T70" fmla="*/ 30 w 159"/>
                  <a:gd name="T71" fmla="*/ 203 h 205"/>
                  <a:gd name="T72" fmla="*/ 35 w 159"/>
                  <a:gd name="T73" fmla="*/ 205 h 205"/>
                  <a:gd name="T74" fmla="*/ 42 w 159"/>
                  <a:gd name="T75" fmla="*/ 205 h 205"/>
                  <a:gd name="T76" fmla="*/ 48 w 159"/>
                  <a:gd name="T77" fmla="*/ 202 h 205"/>
                  <a:gd name="T78" fmla="*/ 53 w 159"/>
                  <a:gd name="T79" fmla="*/ 199 h 205"/>
                  <a:gd name="T80" fmla="*/ 58 w 159"/>
                  <a:gd name="T81" fmla="*/ 195 h 205"/>
                  <a:gd name="T82" fmla="*/ 62 w 159"/>
                  <a:gd name="T83" fmla="*/ 191 h 205"/>
                  <a:gd name="T84" fmla="*/ 159 w 159"/>
                  <a:gd name="T85" fmla="*/ 36 h 2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159" h="205">
                    <a:moveTo>
                      <a:pt x="159" y="36"/>
                    </a:moveTo>
                    <a:lnTo>
                      <a:pt x="151" y="32"/>
                    </a:lnTo>
                    <a:lnTo>
                      <a:pt x="56" y="185"/>
                    </a:lnTo>
                    <a:lnTo>
                      <a:pt x="56" y="185"/>
                    </a:lnTo>
                    <a:lnTo>
                      <a:pt x="53" y="189"/>
                    </a:lnTo>
                    <a:lnTo>
                      <a:pt x="50" y="191"/>
                    </a:lnTo>
                    <a:lnTo>
                      <a:pt x="46" y="193"/>
                    </a:lnTo>
                    <a:lnTo>
                      <a:pt x="41" y="194"/>
                    </a:lnTo>
                    <a:lnTo>
                      <a:pt x="37" y="195"/>
                    </a:lnTo>
                    <a:lnTo>
                      <a:pt x="31" y="194"/>
                    </a:lnTo>
                    <a:lnTo>
                      <a:pt x="27" y="193"/>
                    </a:lnTo>
                    <a:lnTo>
                      <a:pt x="22" y="191"/>
                    </a:lnTo>
                    <a:lnTo>
                      <a:pt x="22" y="191"/>
                    </a:lnTo>
                    <a:lnTo>
                      <a:pt x="18" y="187"/>
                    </a:lnTo>
                    <a:lnTo>
                      <a:pt x="15" y="185"/>
                    </a:lnTo>
                    <a:lnTo>
                      <a:pt x="12" y="180"/>
                    </a:lnTo>
                    <a:lnTo>
                      <a:pt x="10" y="175"/>
                    </a:lnTo>
                    <a:lnTo>
                      <a:pt x="10" y="171"/>
                    </a:lnTo>
                    <a:lnTo>
                      <a:pt x="10" y="166"/>
                    </a:lnTo>
                    <a:lnTo>
                      <a:pt x="11" y="162"/>
                    </a:lnTo>
                    <a:lnTo>
                      <a:pt x="12" y="157"/>
                    </a:lnTo>
                    <a:lnTo>
                      <a:pt x="107" y="4"/>
                    </a:lnTo>
                    <a:lnTo>
                      <a:pt x="100" y="0"/>
                    </a:lnTo>
                    <a:lnTo>
                      <a:pt x="4" y="155"/>
                    </a:lnTo>
                    <a:lnTo>
                      <a:pt x="4" y="155"/>
                    </a:lnTo>
                    <a:lnTo>
                      <a:pt x="2" y="160"/>
                    </a:lnTo>
                    <a:lnTo>
                      <a:pt x="0" y="167"/>
                    </a:lnTo>
                    <a:lnTo>
                      <a:pt x="0" y="172"/>
                    </a:lnTo>
                    <a:lnTo>
                      <a:pt x="2" y="179"/>
                    </a:lnTo>
                    <a:lnTo>
                      <a:pt x="3" y="185"/>
                    </a:lnTo>
                    <a:lnTo>
                      <a:pt x="7" y="190"/>
                    </a:lnTo>
                    <a:lnTo>
                      <a:pt x="11" y="195"/>
                    </a:lnTo>
                    <a:lnTo>
                      <a:pt x="16" y="199"/>
                    </a:lnTo>
                    <a:lnTo>
                      <a:pt x="16" y="199"/>
                    </a:lnTo>
                    <a:lnTo>
                      <a:pt x="23" y="202"/>
                    </a:lnTo>
                    <a:lnTo>
                      <a:pt x="30" y="203"/>
                    </a:lnTo>
                    <a:lnTo>
                      <a:pt x="35" y="205"/>
                    </a:lnTo>
                    <a:lnTo>
                      <a:pt x="42" y="205"/>
                    </a:lnTo>
                    <a:lnTo>
                      <a:pt x="48" y="202"/>
                    </a:lnTo>
                    <a:lnTo>
                      <a:pt x="53" y="199"/>
                    </a:lnTo>
                    <a:lnTo>
                      <a:pt x="58" y="195"/>
                    </a:lnTo>
                    <a:lnTo>
                      <a:pt x="62" y="191"/>
                    </a:lnTo>
                    <a:lnTo>
                      <a:pt x="159" y="36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2" name="Freeform 187"/>
              <p:cNvSpPr/>
              <p:nvPr/>
            </p:nvSpPr>
            <p:spPr bwMode="auto">
              <a:xfrm>
                <a:off x="6864305" y="3241434"/>
                <a:ext cx="95112" cy="61530"/>
              </a:xfrm>
              <a:custGeom>
                <a:avLst/>
                <a:gdLst>
                  <a:gd name="T0" fmla="*/ 75 w 77"/>
                  <a:gd name="T1" fmla="*/ 50 h 52"/>
                  <a:gd name="T2" fmla="*/ 75 w 77"/>
                  <a:gd name="T3" fmla="*/ 50 h 52"/>
                  <a:gd name="T4" fmla="*/ 74 w 77"/>
                  <a:gd name="T5" fmla="*/ 51 h 52"/>
                  <a:gd name="T6" fmla="*/ 71 w 77"/>
                  <a:gd name="T7" fmla="*/ 52 h 52"/>
                  <a:gd name="T8" fmla="*/ 69 w 77"/>
                  <a:gd name="T9" fmla="*/ 52 h 52"/>
                  <a:gd name="T10" fmla="*/ 67 w 77"/>
                  <a:gd name="T11" fmla="*/ 51 h 52"/>
                  <a:gd name="T12" fmla="*/ 2 w 77"/>
                  <a:gd name="T13" fmla="*/ 12 h 52"/>
                  <a:gd name="T14" fmla="*/ 2 w 77"/>
                  <a:gd name="T15" fmla="*/ 12 h 52"/>
                  <a:gd name="T16" fmla="*/ 0 w 77"/>
                  <a:gd name="T17" fmla="*/ 9 h 52"/>
                  <a:gd name="T18" fmla="*/ 0 w 77"/>
                  <a:gd name="T19" fmla="*/ 8 h 52"/>
                  <a:gd name="T20" fmla="*/ 0 w 77"/>
                  <a:gd name="T21" fmla="*/ 5 h 52"/>
                  <a:gd name="T22" fmla="*/ 0 w 77"/>
                  <a:gd name="T23" fmla="*/ 2 h 52"/>
                  <a:gd name="T24" fmla="*/ 0 w 77"/>
                  <a:gd name="T25" fmla="*/ 2 h 52"/>
                  <a:gd name="T26" fmla="*/ 1 w 77"/>
                  <a:gd name="T27" fmla="*/ 1 h 52"/>
                  <a:gd name="T28" fmla="*/ 4 w 77"/>
                  <a:gd name="T29" fmla="*/ 0 h 52"/>
                  <a:gd name="T30" fmla="*/ 6 w 77"/>
                  <a:gd name="T31" fmla="*/ 0 h 52"/>
                  <a:gd name="T32" fmla="*/ 8 w 77"/>
                  <a:gd name="T33" fmla="*/ 1 h 52"/>
                  <a:gd name="T34" fmla="*/ 74 w 77"/>
                  <a:gd name="T35" fmla="*/ 42 h 52"/>
                  <a:gd name="T36" fmla="*/ 74 w 77"/>
                  <a:gd name="T37" fmla="*/ 42 h 52"/>
                  <a:gd name="T38" fmla="*/ 75 w 77"/>
                  <a:gd name="T39" fmla="*/ 43 h 52"/>
                  <a:gd name="T40" fmla="*/ 77 w 77"/>
                  <a:gd name="T41" fmla="*/ 46 h 52"/>
                  <a:gd name="T42" fmla="*/ 77 w 77"/>
                  <a:gd name="T43" fmla="*/ 47 h 52"/>
                  <a:gd name="T44" fmla="*/ 75 w 77"/>
                  <a:gd name="T45" fmla="*/ 50 h 52"/>
                  <a:gd name="T46" fmla="*/ 75 w 77"/>
                  <a:gd name="T47" fmla="*/ 5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77" h="52">
                    <a:moveTo>
                      <a:pt x="75" y="50"/>
                    </a:moveTo>
                    <a:lnTo>
                      <a:pt x="75" y="50"/>
                    </a:lnTo>
                    <a:lnTo>
                      <a:pt x="74" y="51"/>
                    </a:lnTo>
                    <a:lnTo>
                      <a:pt x="71" y="52"/>
                    </a:lnTo>
                    <a:lnTo>
                      <a:pt x="69" y="52"/>
                    </a:lnTo>
                    <a:lnTo>
                      <a:pt x="67" y="51"/>
                    </a:lnTo>
                    <a:lnTo>
                      <a:pt x="2" y="12"/>
                    </a:lnTo>
                    <a:lnTo>
                      <a:pt x="2" y="12"/>
                    </a:lnTo>
                    <a:lnTo>
                      <a:pt x="0" y="9"/>
                    </a:lnTo>
                    <a:lnTo>
                      <a:pt x="0" y="8"/>
                    </a:lnTo>
                    <a:lnTo>
                      <a:pt x="0" y="5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1" y="1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74" y="42"/>
                    </a:lnTo>
                    <a:lnTo>
                      <a:pt x="74" y="42"/>
                    </a:lnTo>
                    <a:lnTo>
                      <a:pt x="75" y="43"/>
                    </a:lnTo>
                    <a:lnTo>
                      <a:pt x="77" y="46"/>
                    </a:lnTo>
                    <a:lnTo>
                      <a:pt x="77" y="47"/>
                    </a:lnTo>
                    <a:lnTo>
                      <a:pt x="75" y="50"/>
                    </a:lnTo>
                    <a:lnTo>
                      <a:pt x="75" y="50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3" name="Freeform 188"/>
              <p:cNvSpPr/>
              <p:nvPr/>
            </p:nvSpPr>
            <p:spPr bwMode="auto">
              <a:xfrm>
                <a:off x="6786486" y="3292315"/>
                <a:ext cx="134639" cy="175126"/>
              </a:xfrm>
              <a:custGeom>
                <a:avLst/>
                <a:gdLst>
                  <a:gd name="T0" fmla="*/ 109 w 109"/>
                  <a:gd name="T1" fmla="*/ 5 h 148"/>
                  <a:gd name="T2" fmla="*/ 99 w 109"/>
                  <a:gd name="T3" fmla="*/ 0 h 148"/>
                  <a:gd name="T4" fmla="*/ 15 w 109"/>
                  <a:gd name="T5" fmla="*/ 137 h 148"/>
                  <a:gd name="T6" fmla="*/ 15 w 109"/>
                  <a:gd name="T7" fmla="*/ 137 h 148"/>
                  <a:gd name="T8" fmla="*/ 12 w 109"/>
                  <a:gd name="T9" fmla="*/ 139 h 148"/>
                  <a:gd name="T10" fmla="*/ 8 w 109"/>
                  <a:gd name="T11" fmla="*/ 142 h 148"/>
                  <a:gd name="T12" fmla="*/ 4 w 109"/>
                  <a:gd name="T13" fmla="*/ 143 h 148"/>
                  <a:gd name="T14" fmla="*/ 0 w 109"/>
                  <a:gd name="T15" fmla="*/ 143 h 148"/>
                  <a:gd name="T16" fmla="*/ 0 w 109"/>
                  <a:gd name="T17" fmla="*/ 143 h 148"/>
                  <a:gd name="T18" fmla="*/ 0 w 109"/>
                  <a:gd name="T19" fmla="*/ 145 h 148"/>
                  <a:gd name="T20" fmla="*/ 0 w 109"/>
                  <a:gd name="T21" fmla="*/ 145 h 148"/>
                  <a:gd name="T22" fmla="*/ 7 w 109"/>
                  <a:gd name="T23" fmla="*/ 148 h 148"/>
                  <a:gd name="T24" fmla="*/ 14 w 109"/>
                  <a:gd name="T25" fmla="*/ 148 h 148"/>
                  <a:gd name="T26" fmla="*/ 21 w 109"/>
                  <a:gd name="T27" fmla="*/ 145 h 148"/>
                  <a:gd name="T28" fmla="*/ 25 w 109"/>
                  <a:gd name="T29" fmla="*/ 141 h 148"/>
                  <a:gd name="T30" fmla="*/ 109 w 109"/>
                  <a:gd name="T31" fmla="*/ 5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48">
                    <a:moveTo>
                      <a:pt x="109" y="5"/>
                    </a:moveTo>
                    <a:lnTo>
                      <a:pt x="99" y="0"/>
                    </a:lnTo>
                    <a:lnTo>
                      <a:pt x="15" y="137"/>
                    </a:lnTo>
                    <a:lnTo>
                      <a:pt x="15" y="137"/>
                    </a:lnTo>
                    <a:lnTo>
                      <a:pt x="12" y="139"/>
                    </a:lnTo>
                    <a:lnTo>
                      <a:pt x="8" y="142"/>
                    </a:lnTo>
                    <a:lnTo>
                      <a:pt x="4" y="143"/>
                    </a:lnTo>
                    <a:lnTo>
                      <a:pt x="0" y="143"/>
                    </a:lnTo>
                    <a:lnTo>
                      <a:pt x="0" y="143"/>
                    </a:lnTo>
                    <a:lnTo>
                      <a:pt x="0" y="145"/>
                    </a:lnTo>
                    <a:lnTo>
                      <a:pt x="0" y="145"/>
                    </a:lnTo>
                    <a:lnTo>
                      <a:pt x="7" y="148"/>
                    </a:lnTo>
                    <a:lnTo>
                      <a:pt x="14" y="148"/>
                    </a:lnTo>
                    <a:lnTo>
                      <a:pt x="21" y="145"/>
                    </a:lnTo>
                    <a:lnTo>
                      <a:pt x="25" y="141"/>
                    </a:lnTo>
                    <a:lnTo>
                      <a:pt x="109" y="5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4" name="Freeform 190"/>
              <p:cNvSpPr/>
              <p:nvPr/>
            </p:nvSpPr>
            <p:spPr bwMode="auto">
              <a:xfrm>
                <a:off x="6056473" y="3243811"/>
                <a:ext cx="44468" cy="42598"/>
              </a:xfrm>
              <a:custGeom>
                <a:avLst/>
                <a:gdLst>
                  <a:gd name="T0" fmla="*/ 0 w 36"/>
                  <a:gd name="T1" fmla="*/ 22 h 36"/>
                  <a:gd name="T2" fmla="*/ 0 w 36"/>
                  <a:gd name="T3" fmla="*/ 22 h 36"/>
                  <a:gd name="T4" fmla="*/ 2 w 36"/>
                  <a:gd name="T5" fmla="*/ 27 h 36"/>
                  <a:gd name="T6" fmla="*/ 8 w 36"/>
                  <a:gd name="T7" fmla="*/ 33 h 36"/>
                  <a:gd name="T8" fmla="*/ 13 w 36"/>
                  <a:gd name="T9" fmla="*/ 36 h 36"/>
                  <a:gd name="T10" fmla="*/ 21 w 36"/>
                  <a:gd name="T11" fmla="*/ 36 h 36"/>
                  <a:gd name="T12" fmla="*/ 21 w 36"/>
                  <a:gd name="T13" fmla="*/ 36 h 36"/>
                  <a:gd name="T14" fmla="*/ 28 w 36"/>
                  <a:gd name="T15" fmla="*/ 33 h 36"/>
                  <a:gd name="T16" fmla="*/ 32 w 36"/>
                  <a:gd name="T17" fmla="*/ 29 h 36"/>
                  <a:gd name="T18" fmla="*/ 35 w 36"/>
                  <a:gd name="T19" fmla="*/ 22 h 36"/>
                  <a:gd name="T20" fmla="*/ 36 w 36"/>
                  <a:gd name="T21" fmla="*/ 15 h 36"/>
                  <a:gd name="T22" fmla="*/ 36 w 36"/>
                  <a:gd name="T23" fmla="*/ 15 h 36"/>
                  <a:gd name="T24" fmla="*/ 33 w 36"/>
                  <a:gd name="T25" fmla="*/ 8 h 36"/>
                  <a:gd name="T26" fmla="*/ 28 w 36"/>
                  <a:gd name="T27" fmla="*/ 3 h 36"/>
                  <a:gd name="T28" fmla="*/ 21 w 36"/>
                  <a:gd name="T29" fmla="*/ 0 h 36"/>
                  <a:gd name="T30" fmla="*/ 14 w 36"/>
                  <a:gd name="T31" fmla="*/ 0 h 36"/>
                  <a:gd name="T32" fmla="*/ 14 w 36"/>
                  <a:gd name="T33" fmla="*/ 0 h 36"/>
                  <a:gd name="T34" fmla="*/ 8 w 36"/>
                  <a:gd name="T35" fmla="*/ 3 h 36"/>
                  <a:gd name="T36" fmla="*/ 4 w 36"/>
                  <a:gd name="T37" fmla="*/ 8 h 36"/>
                  <a:gd name="T38" fmla="*/ 1 w 36"/>
                  <a:gd name="T39" fmla="*/ 14 h 36"/>
                  <a:gd name="T40" fmla="*/ 0 w 36"/>
                  <a:gd name="T41" fmla="*/ 22 h 36"/>
                  <a:gd name="T42" fmla="*/ 0 w 36"/>
                  <a:gd name="T43" fmla="*/ 22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6" h="36">
                    <a:moveTo>
                      <a:pt x="0" y="22"/>
                    </a:moveTo>
                    <a:lnTo>
                      <a:pt x="0" y="22"/>
                    </a:lnTo>
                    <a:lnTo>
                      <a:pt x="2" y="27"/>
                    </a:lnTo>
                    <a:lnTo>
                      <a:pt x="8" y="33"/>
                    </a:lnTo>
                    <a:lnTo>
                      <a:pt x="13" y="36"/>
                    </a:lnTo>
                    <a:lnTo>
                      <a:pt x="21" y="36"/>
                    </a:lnTo>
                    <a:lnTo>
                      <a:pt x="21" y="36"/>
                    </a:lnTo>
                    <a:lnTo>
                      <a:pt x="28" y="33"/>
                    </a:lnTo>
                    <a:lnTo>
                      <a:pt x="32" y="29"/>
                    </a:lnTo>
                    <a:lnTo>
                      <a:pt x="35" y="22"/>
                    </a:lnTo>
                    <a:lnTo>
                      <a:pt x="36" y="15"/>
                    </a:lnTo>
                    <a:lnTo>
                      <a:pt x="36" y="15"/>
                    </a:lnTo>
                    <a:lnTo>
                      <a:pt x="33" y="8"/>
                    </a:lnTo>
                    <a:lnTo>
                      <a:pt x="28" y="3"/>
                    </a:lnTo>
                    <a:lnTo>
                      <a:pt x="21" y="0"/>
                    </a:lnTo>
                    <a:lnTo>
                      <a:pt x="14" y="0"/>
                    </a:lnTo>
                    <a:lnTo>
                      <a:pt x="14" y="0"/>
                    </a:lnTo>
                    <a:lnTo>
                      <a:pt x="8" y="3"/>
                    </a:lnTo>
                    <a:lnTo>
                      <a:pt x="4" y="8"/>
                    </a:lnTo>
                    <a:lnTo>
                      <a:pt x="1" y="14"/>
                    </a:lnTo>
                    <a:lnTo>
                      <a:pt x="0" y="22"/>
                    </a:lnTo>
                    <a:lnTo>
                      <a:pt x="0" y="2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5" name="Freeform 191"/>
              <p:cNvSpPr/>
              <p:nvPr/>
            </p:nvSpPr>
            <p:spPr bwMode="auto">
              <a:xfrm>
                <a:off x="6068825" y="3110099"/>
                <a:ext cx="41998" cy="143178"/>
              </a:xfrm>
              <a:custGeom>
                <a:avLst/>
                <a:gdLst>
                  <a:gd name="T0" fmla="*/ 0 w 34"/>
                  <a:gd name="T1" fmla="*/ 121 h 121"/>
                  <a:gd name="T2" fmla="*/ 0 w 34"/>
                  <a:gd name="T3" fmla="*/ 121 h 121"/>
                  <a:gd name="T4" fmla="*/ 21 w 34"/>
                  <a:gd name="T5" fmla="*/ 17 h 121"/>
                  <a:gd name="T6" fmla="*/ 21 w 34"/>
                  <a:gd name="T7" fmla="*/ 17 h 121"/>
                  <a:gd name="T8" fmla="*/ 27 w 34"/>
                  <a:gd name="T9" fmla="*/ 9 h 121"/>
                  <a:gd name="T10" fmla="*/ 31 w 34"/>
                  <a:gd name="T11" fmla="*/ 2 h 121"/>
                  <a:gd name="T12" fmla="*/ 34 w 34"/>
                  <a:gd name="T13" fmla="*/ 0 h 121"/>
                  <a:gd name="T14" fmla="*/ 34 w 34"/>
                  <a:gd name="T15" fmla="*/ 0 h 121"/>
                  <a:gd name="T16" fmla="*/ 31 w 34"/>
                  <a:gd name="T17" fmla="*/ 19 h 121"/>
                  <a:gd name="T18" fmla="*/ 25 w 34"/>
                  <a:gd name="T19" fmla="*/ 61 h 121"/>
                  <a:gd name="T20" fmla="*/ 14 w 34"/>
                  <a:gd name="T21" fmla="*/ 121 h 121"/>
                  <a:gd name="T22" fmla="*/ 0 w 34"/>
                  <a:gd name="T23" fmla="*/ 121 h 1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34" h="121">
                    <a:moveTo>
                      <a:pt x="0" y="121"/>
                    </a:moveTo>
                    <a:lnTo>
                      <a:pt x="0" y="121"/>
                    </a:lnTo>
                    <a:lnTo>
                      <a:pt x="21" y="17"/>
                    </a:lnTo>
                    <a:lnTo>
                      <a:pt x="21" y="17"/>
                    </a:lnTo>
                    <a:lnTo>
                      <a:pt x="27" y="9"/>
                    </a:lnTo>
                    <a:lnTo>
                      <a:pt x="31" y="2"/>
                    </a:lnTo>
                    <a:lnTo>
                      <a:pt x="34" y="0"/>
                    </a:lnTo>
                    <a:lnTo>
                      <a:pt x="34" y="0"/>
                    </a:lnTo>
                    <a:lnTo>
                      <a:pt x="31" y="19"/>
                    </a:lnTo>
                    <a:lnTo>
                      <a:pt x="25" y="61"/>
                    </a:lnTo>
                    <a:lnTo>
                      <a:pt x="14" y="121"/>
                    </a:lnTo>
                    <a:lnTo>
                      <a:pt x="0" y="121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6" name="Freeform 192"/>
              <p:cNvSpPr/>
              <p:nvPr/>
            </p:nvSpPr>
            <p:spPr bwMode="auto">
              <a:xfrm>
                <a:off x="5986066" y="3132581"/>
                <a:ext cx="96346" cy="124245"/>
              </a:xfrm>
              <a:custGeom>
                <a:avLst/>
                <a:gdLst>
                  <a:gd name="T0" fmla="*/ 77 w 78"/>
                  <a:gd name="T1" fmla="*/ 98 h 105"/>
                  <a:gd name="T2" fmla="*/ 19 w 78"/>
                  <a:gd name="T3" fmla="*/ 13 h 105"/>
                  <a:gd name="T4" fmla="*/ 0 w 78"/>
                  <a:gd name="T5" fmla="*/ 0 h 105"/>
                  <a:gd name="T6" fmla="*/ 8 w 78"/>
                  <a:gd name="T7" fmla="*/ 20 h 105"/>
                  <a:gd name="T8" fmla="*/ 66 w 78"/>
                  <a:gd name="T9" fmla="*/ 105 h 105"/>
                  <a:gd name="T10" fmla="*/ 78 w 78"/>
                  <a:gd name="T11" fmla="*/ 98 h 105"/>
                  <a:gd name="T12" fmla="*/ 77 w 78"/>
                  <a:gd name="T13" fmla="*/ 98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78" h="105">
                    <a:moveTo>
                      <a:pt x="77" y="98"/>
                    </a:moveTo>
                    <a:lnTo>
                      <a:pt x="19" y="13"/>
                    </a:lnTo>
                    <a:lnTo>
                      <a:pt x="0" y="0"/>
                    </a:lnTo>
                    <a:lnTo>
                      <a:pt x="8" y="20"/>
                    </a:lnTo>
                    <a:lnTo>
                      <a:pt x="66" y="105"/>
                    </a:lnTo>
                    <a:lnTo>
                      <a:pt x="78" y="98"/>
                    </a:lnTo>
                    <a:lnTo>
                      <a:pt x="77" y="98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7" name="Freeform 193"/>
              <p:cNvSpPr/>
              <p:nvPr/>
            </p:nvSpPr>
            <p:spPr bwMode="auto">
              <a:xfrm>
                <a:off x="6078706" y="3278125"/>
                <a:ext cx="11118" cy="22483"/>
              </a:xfrm>
              <a:custGeom>
                <a:avLst/>
                <a:gdLst>
                  <a:gd name="T0" fmla="*/ 7 w 9"/>
                  <a:gd name="T1" fmla="*/ 2 h 19"/>
                  <a:gd name="T2" fmla="*/ 7 w 9"/>
                  <a:gd name="T3" fmla="*/ 2 h 19"/>
                  <a:gd name="T4" fmla="*/ 6 w 9"/>
                  <a:gd name="T5" fmla="*/ 0 h 19"/>
                  <a:gd name="T6" fmla="*/ 3 w 9"/>
                  <a:gd name="T7" fmla="*/ 0 h 19"/>
                  <a:gd name="T8" fmla="*/ 3 w 9"/>
                  <a:gd name="T9" fmla="*/ 0 h 19"/>
                  <a:gd name="T10" fmla="*/ 0 w 9"/>
                  <a:gd name="T11" fmla="*/ 1 h 19"/>
                  <a:gd name="T12" fmla="*/ 0 w 9"/>
                  <a:gd name="T13" fmla="*/ 4 h 19"/>
                  <a:gd name="T14" fmla="*/ 3 w 9"/>
                  <a:gd name="T15" fmla="*/ 16 h 19"/>
                  <a:gd name="T16" fmla="*/ 3 w 9"/>
                  <a:gd name="T17" fmla="*/ 16 h 19"/>
                  <a:gd name="T18" fmla="*/ 3 w 9"/>
                  <a:gd name="T19" fmla="*/ 19 h 19"/>
                  <a:gd name="T20" fmla="*/ 6 w 9"/>
                  <a:gd name="T21" fmla="*/ 19 h 19"/>
                  <a:gd name="T22" fmla="*/ 6 w 9"/>
                  <a:gd name="T23" fmla="*/ 19 h 19"/>
                  <a:gd name="T24" fmla="*/ 9 w 9"/>
                  <a:gd name="T25" fmla="*/ 17 h 19"/>
                  <a:gd name="T26" fmla="*/ 9 w 9"/>
                  <a:gd name="T27" fmla="*/ 15 h 19"/>
                  <a:gd name="T28" fmla="*/ 7 w 9"/>
                  <a:gd name="T29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9" h="19">
                    <a:moveTo>
                      <a:pt x="7" y="2"/>
                    </a:moveTo>
                    <a:lnTo>
                      <a:pt x="7" y="2"/>
                    </a:lnTo>
                    <a:lnTo>
                      <a:pt x="6" y="0"/>
                    </a:lnTo>
                    <a:lnTo>
                      <a:pt x="3" y="0"/>
                    </a:lnTo>
                    <a:lnTo>
                      <a:pt x="3" y="0"/>
                    </a:lnTo>
                    <a:lnTo>
                      <a:pt x="0" y="1"/>
                    </a:lnTo>
                    <a:lnTo>
                      <a:pt x="0" y="4"/>
                    </a:lnTo>
                    <a:lnTo>
                      <a:pt x="3" y="16"/>
                    </a:lnTo>
                    <a:lnTo>
                      <a:pt x="3" y="16"/>
                    </a:lnTo>
                    <a:lnTo>
                      <a:pt x="3" y="19"/>
                    </a:lnTo>
                    <a:lnTo>
                      <a:pt x="6" y="19"/>
                    </a:lnTo>
                    <a:lnTo>
                      <a:pt x="6" y="19"/>
                    </a:lnTo>
                    <a:lnTo>
                      <a:pt x="9" y="17"/>
                    </a:lnTo>
                    <a:lnTo>
                      <a:pt x="9" y="15"/>
                    </a:lnTo>
                    <a:lnTo>
                      <a:pt x="7" y="2"/>
                    </a:lnTo>
                    <a:close/>
                  </a:path>
                </a:pathLst>
              </a:custGeom>
              <a:grpFill/>
              <a:ln w="9525">
                <a:noFill/>
                <a:round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  <p:sp>
            <p:nvSpPr>
              <p:cNvPr id="108" name="Freeform 194"/>
              <p:cNvSpPr>
                <a:spLocks noEditPoints="1"/>
              </p:cNvSpPr>
              <p:nvPr/>
            </p:nvSpPr>
            <p:spPr bwMode="auto">
              <a:xfrm>
                <a:off x="5972478" y="2133885"/>
                <a:ext cx="169225" cy="176309"/>
              </a:xfrm>
              <a:custGeom>
                <a:avLst/>
                <a:gdLst>
                  <a:gd name="T0" fmla="*/ 105 w 137"/>
                  <a:gd name="T1" fmla="*/ 69 h 149"/>
                  <a:gd name="T2" fmla="*/ 103 w 137"/>
                  <a:gd name="T3" fmla="*/ 51 h 149"/>
                  <a:gd name="T4" fmla="*/ 103 w 137"/>
                  <a:gd name="T5" fmla="*/ 99 h 149"/>
                  <a:gd name="T6" fmla="*/ 116 w 137"/>
                  <a:gd name="T7" fmla="*/ 112 h 149"/>
                  <a:gd name="T8" fmla="*/ 114 w 137"/>
                  <a:gd name="T9" fmla="*/ 118 h 149"/>
                  <a:gd name="T10" fmla="*/ 103 w 137"/>
                  <a:gd name="T11" fmla="*/ 38 h 149"/>
                  <a:gd name="T12" fmla="*/ 114 w 137"/>
                  <a:gd name="T13" fmla="*/ 19 h 149"/>
                  <a:gd name="T14" fmla="*/ 116 w 137"/>
                  <a:gd name="T15" fmla="*/ 26 h 149"/>
                  <a:gd name="T16" fmla="*/ 103 w 137"/>
                  <a:gd name="T17" fmla="*/ 38 h 149"/>
                  <a:gd name="T18" fmla="*/ 112 w 137"/>
                  <a:gd name="T19" fmla="*/ 69 h 149"/>
                  <a:gd name="T20" fmla="*/ 133 w 137"/>
                  <a:gd name="T21" fmla="*/ 65 h 149"/>
                  <a:gd name="T22" fmla="*/ 135 w 137"/>
                  <a:gd name="T23" fmla="*/ 72 h 149"/>
                  <a:gd name="T24" fmla="*/ 114 w 137"/>
                  <a:gd name="T25" fmla="*/ 72 h 149"/>
                  <a:gd name="T26" fmla="*/ 69 w 137"/>
                  <a:gd name="T27" fmla="*/ 31 h 149"/>
                  <a:gd name="T28" fmla="*/ 103 w 137"/>
                  <a:gd name="T29" fmla="*/ 51 h 149"/>
                  <a:gd name="T30" fmla="*/ 89 w 137"/>
                  <a:gd name="T31" fmla="*/ 100 h 149"/>
                  <a:gd name="T32" fmla="*/ 84 w 137"/>
                  <a:gd name="T33" fmla="*/ 144 h 149"/>
                  <a:gd name="T34" fmla="*/ 69 w 137"/>
                  <a:gd name="T35" fmla="*/ 115 h 149"/>
                  <a:gd name="T36" fmla="*/ 81 w 137"/>
                  <a:gd name="T37" fmla="*/ 96 h 149"/>
                  <a:gd name="T38" fmla="*/ 95 w 137"/>
                  <a:gd name="T39" fmla="*/ 84 h 149"/>
                  <a:gd name="T40" fmla="*/ 97 w 137"/>
                  <a:gd name="T41" fmla="*/ 62 h 149"/>
                  <a:gd name="T42" fmla="*/ 89 w 137"/>
                  <a:gd name="T43" fmla="*/ 47 h 149"/>
                  <a:gd name="T44" fmla="*/ 69 w 137"/>
                  <a:gd name="T45" fmla="*/ 39 h 149"/>
                  <a:gd name="T46" fmla="*/ 100 w 137"/>
                  <a:gd name="T47" fmla="*/ 33 h 149"/>
                  <a:gd name="T48" fmla="*/ 100 w 137"/>
                  <a:gd name="T49" fmla="*/ 38 h 149"/>
                  <a:gd name="T50" fmla="*/ 103 w 137"/>
                  <a:gd name="T51" fmla="*/ 99 h 149"/>
                  <a:gd name="T52" fmla="*/ 99 w 137"/>
                  <a:gd name="T53" fmla="*/ 103 h 149"/>
                  <a:gd name="T54" fmla="*/ 103 w 137"/>
                  <a:gd name="T55" fmla="*/ 99 h 149"/>
                  <a:gd name="T56" fmla="*/ 70 w 137"/>
                  <a:gd name="T57" fmla="*/ 1 h 149"/>
                  <a:gd name="T58" fmla="*/ 70 w 137"/>
                  <a:gd name="T59" fmla="*/ 23 h 149"/>
                  <a:gd name="T60" fmla="*/ 66 w 137"/>
                  <a:gd name="T61" fmla="*/ 149 h 149"/>
                  <a:gd name="T62" fmla="*/ 49 w 137"/>
                  <a:gd name="T63" fmla="*/ 137 h 149"/>
                  <a:gd name="T64" fmla="*/ 39 w 137"/>
                  <a:gd name="T65" fmla="*/ 93 h 149"/>
                  <a:gd name="T66" fmla="*/ 40 w 137"/>
                  <a:gd name="T67" fmla="*/ 43 h 149"/>
                  <a:gd name="T68" fmla="*/ 69 w 137"/>
                  <a:gd name="T69" fmla="*/ 31 h 149"/>
                  <a:gd name="T70" fmla="*/ 57 w 137"/>
                  <a:gd name="T71" fmla="*/ 41 h 149"/>
                  <a:gd name="T72" fmla="*/ 43 w 137"/>
                  <a:gd name="T73" fmla="*/ 51 h 149"/>
                  <a:gd name="T74" fmla="*/ 38 w 137"/>
                  <a:gd name="T75" fmla="*/ 69 h 149"/>
                  <a:gd name="T76" fmla="*/ 53 w 137"/>
                  <a:gd name="T77" fmla="*/ 95 h 149"/>
                  <a:gd name="T78" fmla="*/ 55 w 137"/>
                  <a:gd name="T79" fmla="*/ 98 h 149"/>
                  <a:gd name="T80" fmla="*/ 69 w 137"/>
                  <a:gd name="T81" fmla="*/ 149 h 149"/>
                  <a:gd name="T82" fmla="*/ 68 w 137"/>
                  <a:gd name="T83" fmla="*/ 24 h 149"/>
                  <a:gd name="T84" fmla="*/ 65 w 137"/>
                  <a:gd name="T85" fmla="*/ 4 h 149"/>
                  <a:gd name="T86" fmla="*/ 69 w 137"/>
                  <a:gd name="T87" fmla="*/ 0 h 149"/>
                  <a:gd name="T88" fmla="*/ 36 w 137"/>
                  <a:gd name="T89" fmla="*/ 106 h 149"/>
                  <a:gd name="T90" fmla="*/ 34 w 137"/>
                  <a:gd name="T91" fmla="*/ 99 h 149"/>
                  <a:gd name="T92" fmla="*/ 34 w 137"/>
                  <a:gd name="T93" fmla="*/ 38 h 149"/>
                  <a:gd name="T94" fmla="*/ 36 w 137"/>
                  <a:gd name="T95" fmla="*/ 33 h 149"/>
                  <a:gd name="T96" fmla="*/ 34 w 137"/>
                  <a:gd name="T97" fmla="*/ 85 h 149"/>
                  <a:gd name="T98" fmla="*/ 31 w 137"/>
                  <a:gd name="T99" fmla="*/ 61 h 149"/>
                  <a:gd name="T100" fmla="*/ 34 w 137"/>
                  <a:gd name="T101" fmla="*/ 30 h 149"/>
                  <a:gd name="T102" fmla="*/ 31 w 137"/>
                  <a:gd name="T103" fmla="*/ 38 h 149"/>
                  <a:gd name="T104" fmla="*/ 20 w 137"/>
                  <a:gd name="T105" fmla="*/ 20 h 149"/>
                  <a:gd name="T106" fmla="*/ 34 w 137"/>
                  <a:gd name="T107" fmla="*/ 30 h 149"/>
                  <a:gd name="T108" fmla="*/ 24 w 137"/>
                  <a:gd name="T109" fmla="*/ 116 h 149"/>
                  <a:gd name="T110" fmla="*/ 20 w 137"/>
                  <a:gd name="T111" fmla="*/ 116 h 149"/>
                  <a:gd name="T112" fmla="*/ 31 w 137"/>
                  <a:gd name="T113" fmla="*/ 100 h 149"/>
                  <a:gd name="T114" fmla="*/ 4 w 137"/>
                  <a:gd name="T115" fmla="*/ 65 h 149"/>
                  <a:gd name="T116" fmla="*/ 23 w 137"/>
                  <a:gd name="T117" fmla="*/ 66 h 149"/>
                  <a:gd name="T118" fmla="*/ 20 w 137"/>
                  <a:gd name="T119" fmla="*/ 72 h 149"/>
                  <a:gd name="T120" fmla="*/ 0 w 137"/>
                  <a:gd name="T121" fmla="*/ 69 h 149"/>
                  <a:gd name="T122" fmla="*/ 4 w 137"/>
                  <a:gd name="T123" fmla="*/ 65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7" h="149">
                    <a:moveTo>
                      <a:pt x="103" y="51"/>
                    </a:moveTo>
                    <a:lnTo>
                      <a:pt x="103" y="51"/>
                    </a:lnTo>
                    <a:lnTo>
                      <a:pt x="105" y="60"/>
                    </a:lnTo>
                    <a:lnTo>
                      <a:pt x="105" y="69"/>
                    </a:lnTo>
                    <a:lnTo>
                      <a:pt x="105" y="69"/>
                    </a:lnTo>
                    <a:lnTo>
                      <a:pt x="105" y="77"/>
                    </a:lnTo>
                    <a:lnTo>
                      <a:pt x="103" y="85"/>
                    </a:lnTo>
                    <a:lnTo>
                      <a:pt x="103" y="51"/>
                    </a:lnTo>
                    <a:lnTo>
                      <a:pt x="103" y="51"/>
                    </a:lnTo>
                    <a:close/>
                    <a:moveTo>
                      <a:pt x="103" y="108"/>
                    </a:moveTo>
                    <a:lnTo>
                      <a:pt x="103" y="99"/>
                    </a:lnTo>
                    <a:lnTo>
                      <a:pt x="103" y="99"/>
                    </a:lnTo>
                    <a:lnTo>
                      <a:pt x="104" y="100"/>
                    </a:lnTo>
                    <a:lnTo>
                      <a:pt x="104" y="100"/>
                    </a:lnTo>
                    <a:lnTo>
                      <a:pt x="116" y="112"/>
                    </a:lnTo>
                    <a:lnTo>
                      <a:pt x="116" y="112"/>
                    </a:lnTo>
                    <a:lnTo>
                      <a:pt x="118" y="115"/>
                    </a:lnTo>
                    <a:lnTo>
                      <a:pt x="116" y="116"/>
                    </a:lnTo>
                    <a:lnTo>
                      <a:pt x="116" y="116"/>
                    </a:lnTo>
                    <a:lnTo>
                      <a:pt x="114" y="118"/>
                    </a:lnTo>
                    <a:lnTo>
                      <a:pt x="111" y="116"/>
                    </a:lnTo>
                    <a:lnTo>
                      <a:pt x="103" y="108"/>
                    </a:lnTo>
                    <a:lnTo>
                      <a:pt x="103" y="108"/>
                    </a:lnTo>
                    <a:close/>
                    <a:moveTo>
                      <a:pt x="103" y="38"/>
                    </a:moveTo>
                    <a:lnTo>
                      <a:pt x="103" y="30"/>
                    </a:lnTo>
                    <a:lnTo>
                      <a:pt x="111" y="20"/>
                    </a:lnTo>
                    <a:lnTo>
                      <a:pt x="111" y="20"/>
                    </a:lnTo>
                    <a:lnTo>
                      <a:pt x="114" y="19"/>
                    </a:lnTo>
                    <a:lnTo>
                      <a:pt x="116" y="20"/>
                    </a:lnTo>
                    <a:lnTo>
                      <a:pt x="116" y="20"/>
                    </a:lnTo>
                    <a:lnTo>
                      <a:pt x="118" y="23"/>
                    </a:lnTo>
                    <a:lnTo>
                      <a:pt x="116" y="26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4" y="38"/>
                    </a:lnTo>
                    <a:lnTo>
                      <a:pt x="103" y="38"/>
                    </a:lnTo>
                    <a:lnTo>
                      <a:pt x="103" y="38"/>
                    </a:lnTo>
                    <a:close/>
                    <a:moveTo>
                      <a:pt x="112" y="69"/>
                    </a:moveTo>
                    <a:lnTo>
                      <a:pt x="112" y="69"/>
                    </a:lnTo>
                    <a:lnTo>
                      <a:pt x="112" y="69"/>
                    </a:lnTo>
                    <a:lnTo>
                      <a:pt x="114" y="66"/>
                    </a:lnTo>
                    <a:lnTo>
                      <a:pt x="116" y="65"/>
                    </a:lnTo>
                    <a:lnTo>
                      <a:pt x="133" y="65"/>
                    </a:lnTo>
                    <a:lnTo>
                      <a:pt x="133" y="65"/>
                    </a:lnTo>
                    <a:lnTo>
                      <a:pt x="135" y="66"/>
                    </a:lnTo>
                    <a:lnTo>
                      <a:pt x="137" y="69"/>
                    </a:lnTo>
                    <a:lnTo>
                      <a:pt x="137" y="69"/>
                    </a:lnTo>
                    <a:lnTo>
                      <a:pt x="135" y="72"/>
                    </a:lnTo>
                    <a:lnTo>
                      <a:pt x="133" y="72"/>
                    </a:lnTo>
                    <a:lnTo>
                      <a:pt x="116" y="72"/>
                    </a:lnTo>
                    <a:lnTo>
                      <a:pt x="116" y="72"/>
                    </a:lnTo>
                    <a:lnTo>
                      <a:pt x="114" y="72"/>
                    </a:lnTo>
                    <a:lnTo>
                      <a:pt x="112" y="69"/>
                    </a:lnTo>
                    <a:lnTo>
                      <a:pt x="112" y="69"/>
                    </a:lnTo>
                    <a:close/>
                    <a:moveTo>
                      <a:pt x="69" y="31"/>
                    </a:moveTo>
                    <a:lnTo>
                      <a:pt x="69" y="31"/>
                    </a:lnTo>
                    <a:lnTo>
                      <a:pt x="78" y="33"/>
                    </a:lnTo>
                    <a:lnTo>
                      <a:pt x="88" y="37"/>
                    </a:lnTo>
                    <a:lnTo>
                      <a:pt x="96" y="43"/>
                    </a:lnTo>
                    <a:lnTo>
                      <a:pt x="103" y="51"/>
                    </a:lnTo>
                    <a:lnTo>
                      <a:pt x="103" y="85"/>
                    </a:lnTo>
                    <a:lnTo>
                      <a:pt x="103" y="85"/>
                    </a:lnTo>
                    <a:lnTo>
                      <a:pt x="96" y="93"/>
                    </a:lnTo>
                    <a:lnTo>
                      <a:pt x="89" y="100"/>
                    </a:lnTo>
                    <a:lnTo>
                      <a:pt x="89" y="130"/>
                    </a:lnTo>
                    <a:lnTo>
                      <a:pt x="89" y="130"/>
                    </a:lnTo>
                    <a:lnTo>
                      <a:pt x="88" y="137"/>
                    </a:lnTo>
                    <a:lnTo>
                      <a:pt x="84" y="144"/>
                    </a:lnTo>
                    <a:lnTo>
                      <a:pt x="77" y="148"/>
                    </a:lnTo>
                    <a:lnTo>
                      <a:pt x="70" y="149"/>
                    </a:lnTo>
                    <a:lnTo>
                      <a:pt x="69" y="149"/>
                    </a:lnTo>
                    <a:lnTo>
                      <a:pt x="69" y="115"/>
                    </a:lnTo>
                    <a:lnTo>
                      <a:pt x="81" y="115"/>
                    </a:lnTo>
                    <a:lnTo>
                      <a:pt x="81" y="98"/>
                    </a:lnTo>
                    <a:lnTo>
                      <a:pt x="81" y="98"/>
                    </a:lnTo>
                    <a:lnTo>
                      <a:pt x="81" y="96"/>
                    </a:lnTo>
                    <a:lnTo>
                      <a:pt x="82" y="95"/>
                    </a:lnTo>
                    <a:lnTo>
                      <a:pt x="82" y="95"/>
                    </a:lnTo>
                    <a:lnTo>
                      <a:pt x="89" y="89"/>
                    </a:lnTo>
                    <a:lnTo>
                      <a:pt x="95" y="84"/>
                    </a:lnTo>
                    <a:lnTo>
                      <a:pt x="97" y="77"/>
                    </a:lnTo>
                    <a:lnTo>
                      <a:pt x="99" y="69"/>
                    </a:lnTo>
                    <a:lnTo>
                      <a:pt x="99" y="69"/>
                    </a:lnTo>
                    <a:lnTo>
                      <a:pt x="97" y="62"/>
                    </a:lnTo>
                    <a:lnTo>
                      <a:pt x="96" y="57"/>
                    </a:lnTo>
                    <a:lnTo>
                      <a:pt x="93" y="51"/>
                    </a:lnTo>
                    <a:lnTo>
                      <a:pt x="89" y="47"/>
                    </a:lnTo>
                    <a:lnTo>
                      <a:pt x="89" y="47"/>
                    </a:lnTo>
                    <a:lnTo>
                      <a:pt x="85" y="43"/>
                    </a:lnTo>
                    <a:lnTo>
                      <a:pt x="80" y="41"/>
                    </a:lnTo>
                    <a:lnTo>
                      <a:pt x="74" y="39"/>
                    </a:lnTo>
                    <a:lnTo>
                      <a:pt x="69" y="39"/>
                    </a:lnTo>
                    <a:lnTo>
                      <a:pt x="69" y="31"/>
                    </a:lnTo>
                    <a:lnTo>
                      <a:pt x="69" y="31"/>
                    </a:lnTo>
                    <a:close/>
                    <a:moveTo>
                      <a:pt x="103" y="30"/>
                    </a:moveTo>
                    <a:lnTo>
                      <a:pt x="100" y="33"/>
                    </a:lnTo>
                    <a:lnTo>
                      <a:pt x="100" y="33"/>
                    </a:lnTo>
                    <a:lnTo>
                      <a:pt x="99" y="35"/>
                    </a:lnTo>
                    <a:lnTo>
                      <a:pt x="100" y="38"/>
                    </a:lnTo>
                    <a:lnTo>
                      <a:pt x="100" y="38"/>
                    </a:lnTo>
                    <a:lnTo>
                      <a:pt x="103" y="38"/>
                    </a:lnTo>
                    <a:lnTo>
                      <a:pt x="103" y="30"/>
                    </a:lnTo>
                    <a:lnTo>
                      <a:pt x="103" y="30"/>
                    </a:lnTo>
                    <a:close/>
                    <a:moveTo>
                      <a:pt x="103" y="99"/>
                    </a:moveTo>
                    <a:lnTo>
                      <a:pt x="103" y="99"/>
                    </a:lnTo>
                    <a:lnTo>
                      <a:pt x="100" y="100"/>
                    </a:lnTo>
                    <a:lnTo>
                      <a:pt x="100" y="100"/>
                    </a:lnTo>
                    <a:lnTo>
                      <a:pt x="99" y="103"/>
                    </a:lnTo>
                    <a:lnTo>
                      <a:pt x="100" y="106"/>
                    </a:lnTo>
                    <a:lnTo>
                      <a:pt x="103" y="108"/>
                    </a:lnTo>
                    <a:lnTo>
                      <a:pt x="103" y="99"/>
                    </a:lnTo>
                    <a:lnTo>
                      <a:pt x="103" y="99"/>
                    </a:lnTo>
                    <a:close/>
                    <a:moveTo>
                      <a:pt x="69" y="24"/>
                    </a:moveTo>
                    <a:lnTo>
                      <a:pt x="69" y="0"/>
                    </a:lnTo>
                    <a:lnTo>
                      <a:pt x="69" y="0"/>
                    </a:lnTo>
                    <a:lnTo>
                      <a:pt x="70" y="1"/>
                    </a:lnTo>
                    <a:lnTo>
                      <a:pt x="72" y="4"/>
                    </a:lnTo>
                    <a:lnTo>
                      <a:pt x="72" y="20"/>
                    </a:lnTo>
                    <a:lnTo>
                      <a:pt x="72" y="20"/>
                    </a:lnTo>
                    <a:lnTo>
                      <a:pt x="70" y="23"/>
                    </a:lnTo>
                    <a:lnTo>
                      <a:pt x="69" y="24"/>
                    </a:lnTo>
                    <a:lnTo>
                      <a:pt x="69" y="24"/>
                    </a:lnTo>
                    <a:close/>
                    <a:moveTo>
                      <a:pt x="69" y="149"/>
                    </a:moveTo>
                    <a:lnTo>
                      <a:pt x="66" y="149"/>
                    </a:lnTo>
                    <a:lnTo>
                      <a:pt x="66" y="149"/>
                    </a:lnTo>
                    <a:lnTo>
                      <a:pt x="58" y="148"/>
                    </a:lnTo>
                    <a:lnTo>
                      <a:pt x="53" y="144"/>
                    </a:lnTo>
                    <a:lnTo>
                      <a:pt x="49" y="137"/>
                    </a:lnTo>
                    <a:lnTo>
                      <a:pt x="47" y="130"/>
                    </a:lnTo>
                    <a:lnTo>
                      <a:pt x="47" y="100"/>
                    </a:lnTo>
                    <a:lnTo>
                      <a:pt x="47" y="100"/>
                    </a:lnTo>
                    <a:lnTo>
                      <a:pt x="39" y="93"/>
                    </a:lnTo>
                    <a:lnTo>
                      <a:pt x="34" y="85"/>
                    </a:lnTo>
                    <a:lnTo>
                      <a:pt x="34" y="53"/>
                    </a:lnTo>
                    <a:lnTo>
                      <a:pt x="34" y="53"/>
                    </a:lnTo>
                    <a:lnTo>
                      <a:pt x="40" y="43"/>
                    </a:lnTo>
                    <a:lnTo>
                      <a:pt x="47" y="37"/>
                    </a:lnTo>
                    <a:lnTo>
                      <a:pt x="58" y="33"/>
                    </a:lnTo>
                    <a:lnTo>
                      <a:pt x="62" y="31"/>
                    </a:lnTo>
                    <a:lnTo>
                      <a:pt x="69" y="31"/>
                    </a:lnTo>
                    <a:lnTo>
                      <a:pt x="69" y="39"/>
                    </a:lnTo>
                    <a:lnTo>
                      <a:pt x="69" y="39"/>
                    </a:lnTo>
                    <a:lnTo>
                      <a:pt x="62" y="39"/>
                    </a:lnTo>
                    <a:lnTo>
                      <a:pt x="57" y="41"/>
                    </a:lnTo>
                    <a:lnTo>
                      <a:pt x="51" y="43"/>
                    </a:lnTo>
                    <a:lnTo>
                      <a:pt x="47" y="47"/>
                    </a:lnTo>
                    <a:lnTo>
                      <a:pt x="47" y="47"/>
                    </a:lnTo>
                    <a:lnTo>
                      <a:pt x="43" y="51"/>
                    </a:lnTo>
                    <a:lnTo>
                      <a:pt x="40" y="57"/>
                    </a:lnTo>
                    <a:lnTo>
                      <a:pt x="39" y="62"/>
                    </a:lnTo>
                    <a:lnTo>
                      <a:pt x="38" y="69"/>
                    </a:lnTo>
                    <a:lnTo>
                      <a:pt x="38" y="69"/>
                    </a:lnTo>
                    <a:lnTo>
                      <a:pt x="39" y="77"/>
                    </a:lnTo>
                    <a:lnTo>
                      <a:pt x="42" y="84"/>
                    </a:lnTo>
                    <a:lnTo>
                      <a:pt x="47" y="89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3" y="95"/>
                    </a:lnTo>
                    <a:lnTo>
                      <a:pt x="54" y="96"/>
                    </a:lnTo>
                    <a:lnTo>
                      <a:pt x="55" y="98"/>
                    </a:lnTo>
                    <a:lnTo>
                      <a:pt x="55" y="115"/>
                    </a:lnTo>
                    <a:lnTo>
                      <a:pt x="69" y="115"/>
                    </a:lnTo>
                    <a:lnTo>
                      <a:pt x="69" y="149"/>
                    </a:lnTo>
                    <a:lnTo>
                      <a:pt x="69" y="149"/>
                    </a:lnTo>
                    <a:close/>
                    <a:moveTo>
                      <a:pt x="69" y="0"/>
                    </a:moveTo>
                    <a:lnTo>
                      <a:pt x="69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8" y="24"/>
                    </a:lnTo>
                    <a:lnTo>
                      <a:pt x="66" y="23"/>
                    </a:lnTo>
                    <a:lnTo>
                      <a:pt x="65" y="20"/>
                    </a:lnTo>
                    <a:lnTo>
                      <a:pt x="65" y="4"/>
                    </a:lnTo>
                    <a:lnTo>
                      <a:pt x="65" y="4"/>
                    </a:lnTo>
                    <a:lnTo>
                      <a:pt x="66" y="1"/>
                    </a:lnTo>
                    <a:lnTo>
                      <a:pt x="68" y="0"/>
                    </a:lnTo>
                    <a:lnTo>
                      <a:pt x="69" y="0"/>
                    </a:lnTo>
                    <a:lnTo>
                      <a:pt x="69" y="0"/>
                    </a:lnTo>
                    <a:close/>
                    <a:moveTo>
                      <a:pt x="34" y="107"/>
                    </a:moveTo>
                    <a:lnTo>
                      <a:pt x="36" y="106"/>
                    </a:lnTo>
                    <a:lnTo>
                      <a:pt x="36" y="106"/>
                    </a:lnTo>
                    <a:lnTo>
                      <a:pt x="38" y="103"/>
                    </a:lnTo>
                    <a:lnTo>
                      <a:pt x="36" y="100"/>
                    </a:lnTo>
                    <a:lnTo>
                      <a:pt x="36" y="100"/>
                    </a:lnTo>
                    <a:lnTo>
                      <a:pt x="34" y="99"/>
                    </a:lnTo>
                    <a:lnTo>
                      <a:pt x="34" y="107"/>
                    </a:lnTo>
                    <a:lnTo>
                      <a:pt x="34" y="107"/>
                    </a:lnTo>
                    <a:close/>
                    <a:moveTo>
                      <a:pt x="34" y="38"/>
                    </a:moveTo>
                    <a:lnTo>
                      <a:pt x="34" y="38"/>
                    </a:lnTo>
                    <a:lnTo>
                      <a:pt x="36" y="38"/>
                    </a:lnTo>
                    <a:lnTo>
                      <a:pt x="36" y="38"/>
                    </a:lnTo>
                    <a:lnTo>
                      <a:pt x="38" y="35"/>
                    </a:lnTo>
                    <a:lnTo>
                      <a:pt x="36" y="33"/>
                    </a:lnTo>
                    <a:lnTo>
                      <a:pt x="34" y="30"/>
                    </a:lnTo>
                    <a:lnTo>
                      <a:pt x="34" y="38"/>
                    </a:lnTo>
                    <a:close/>
                    <a:moveTo>
                      <a:pt x="34" y="85"/>
                    </a:moveTo>
                    <a:lnTo>
                      <a:pt x="34" y="85"/>
                    </a:lnTo>
                    <a:lnTo>
                      <a:pt x="31" y="77"/>
                    </a:lnTo>
                    <a:lnTo>
                      <a:pt x="31" y="69"/>
                    </a:lnTo>
                    <a:lnTo>
                      <a:pt x="31" y="69"/>
                    </a:lnTo>
                    <a:lnTo>
                      <a:pt x="31" y="61"/>
                    </a:lnTo>
                    <a:lnTo>
                      <a:pt x="34" y="53"/>
                    </a:lnTo>
                    <a:lnTo>
                      <a:pt x="34" y="85"/>
                    </a:lnTo>
                    <a:lnTo>
                      <a:pt x="34" y="85"/>
                    </a:lnTo>
                    <a:close/>
                    <a:moveTo>
                      <a:pt x="34" y="30"/>
                    </a:moveTo>
                    <a:lnTo>
                      <a:pt x="34" y="38"/>
                    </a:lnTo>
                    <a:lnTo>
                      <a:pt x="34" y="38"/>
                    </a:lnTo>
                    <a:lnTo>
                      <a:pt x="31" y="38"/>
                    </a:lnTo>
                    <a:lnTo>
                      <a:pt x="31" y="38"/>
                    </a:lnTo>
                    <a:lnTo>
                      <a:pt x="20" y="26"/>
                    </a:lnTo>
                    <a:lnTo>
                      <a:pt x="20" y="26"/>
                    </a:lnTo>
                    <a:lnTo>
                      <a:pt x="19" y="23"/>
                    </a:lnTo>
                    <a:lnTo>
                      <a:pt x="20" y="20"/>
                    </a:lnTo>
                    <a:lnTo>
                      <a:pt x="20" y="20"/>
                    </a:lnTo>
                    <a:lnTo>
                      <a:pt x="23" y="19"/>
                    </a:lnTo>
                    <a:lnTo>
                      <a:pt x="24" y="20"/>
                    </a:lnTo>
                    <a:lnTo>
                      <a:pt x="34" y="30"/>
                    </a:lnTo>
                    <a:lnTo>
                      <a:pt x="34" y="30"/>
                    </a:lnTo>
                    <a:close/>
                    <a:moveTo>
                      <a:pt x="34" y="99"/>
                    </a:moveTo>
                    <a:lnTo>
                      <a:pt x="34" y="107"/>
                    </a:lnTo>
                    <a:lnTo>
                      <a:pt x="24" y="116"/>
                    </a:lnTo>
                    <a:lnTo>
                      <a:pt x="24" y="116"/>
                    </a:lnTo>
                    <a:lnTo>
                      <a:pt x="23" y="118"/>
                    </a:lnTo>
                    <a:lnTo>
                      <a:pt x="20" y="116"/>
                    </a:lnTo>
                    <a:lnTo>
                      <a:pt x="20" y="116"/>
                    </a:lnTo>
                    <a:lnTo>
                      <a:pt x="19" y="115"/>
                    </a:lnTo>
                    <a:lnTo>
                      <a:pt x="20" y="112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1" y="100"/>
                    </a:lnTo>
                    <a:lnTo>
                      <a:pt x="34" y="99"/>
                    </a:lnTo>
                    <a:lnTo>
                      <a:pt x="34" y="99"/>
                    </a:lnTo>
                    <a:close/>
                    <a:moveTo>
                      <a:pt x="4" y="65"/>
                    </a:moveTo>
                    <a:lnTo>
                      <a:pt x="4" y="65"/>
                    </a:lnTo>
                    <a:lnTo>
                      <a:pt x="20" y="65"/>
                    </a:lnTo>
                    <a:lnTo>
                      <a:pt x="20" y="65"/>
                    </a:lnTo>
                    <a:lnTo>
                      <a:pt x="23" y="66"/>
                    </a:lnTo>
                    <a:lnTo>
                      <a:pt x="24" y="69"/>
                    </a:lnTo>
                    <a:lnTo>
                      <a:pt x="24" y="69"/>
                    </a:lnTo>
                    <a:lnTo>
                      <a:pt x="23" y="72"/>
                    </a:lnTo>
                    <a:lnTo>
                      <a:pt x="20" y="72"/>
                    </a:lnTo>
                    <a:lnTo>
                      <a:pt x="4" y="72"/>
                    </a:lnTo>
                    <a:lnTo>
                      <a:pt x="4" y="72"/>
                    </a:lnTo>
                    <a:lnTo>
                      <a:pt x="1" y="72"/>
                    </a:lnTo>
                    <a:lnTo>
                      <a:pt x="0" y="69"/>
                    </a:lnTo>
                    <a:lnTo>
                      <a:pt x="0" y="69"/>
                    </a:lnTo>
                    <a:lnTo>
                      <a:pt x="1" y="66"/>
                    </a:lnTo>
                    <a:lnTo>
                      <a:pt x="4" y="65"/>
                    </a:lnTo>
                    <a:lnTo>
                      <a:pt x="4" y="6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zh-CN" altLang="en-US"/>
              </a:p>
            </p:txBody>
          </p:sp>
        </p:grpSp>
        <p:grpSp>
          <p:nvGrpSpPr>
            <p:cNvPr id="109" name="组合 108"/>
            <p:cNvGrpSpPr/>
            <p:nvPr/>
          </p:nvGrpSpPr>
          <p:grpSpPr>
            <a:xfrm>
              <a:off x="5452155" y="1597456"/>
              <a:ext cx="4969102" cy="1255244"/>
              <a:chOff x="7061200" y="1579474"/>
              <a:chExt cx="4711700" cy="1255244"/>
            </a:xfrm>
          </p:grpSpPr>
          <p:sp>
            <p:nvSpPr>
              <p:cNvPr id="110" name="PA-矩形 1"/>
              <p:cNvSpPr/>
              <p:nvPr>
                <p:custDataLst>
                  <p:tags r:id="rId1"/>
                </p:custDataLst>
              </p:nvPr>
            </p:nvSpPr>
            <p:spPr>
              <a:xfrm>
                <a:off x="7061200" y="1634768"/>
                <a:ext cx="70214" cy="955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1" name="矩形 110"/>
              <p:cNvSpPr/>
              <p:nvPr/>
            </p:nvSpPr>
            <p:spPr>
              <a:xfrm>
                <a:off x="7276371" y="1952315"/>
                <a:ext cx="4496529" cy="8824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University: Patuakhali Science &amp; Technologly University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Starting year: 2023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2" name="矩形 111"/>
              <p:cNvSpPr/>
              <p:nvPr/>
            </p:nvSpPr>
            <p:spPr>
              <a:xfrm>
                <a:off x="7276152" y="1579474"/>
                <a:ext cx="3586147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Bsc. in Computer Engineering</a:t>
                </a:r>
                <a:endPara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3" name="组合 112"/>
            <p:cNvGrpSpPr/>
            <p:nvPr/>
          </p:nvGrpSpPr>
          <p:grpSpPr>
            <a:xfrm>
              <a:off x="5452155" y="3038625"/>
              <a:ext cx="4969102" cy="1113886"/>
              <a:chOff x="7061200" y="1579474"/>
              <a:chExt cx="4711700" cy="1113886"/>
            </a:xfrm>
          </p:grpSpPr>
          <p:sp>
            <p:nvSpPr>
              <p:cNvPr id="114" name="PA-矩形 1"/>
              <p:cNvSpPr/>
              <p:nvPr>
                <p:custDataLst>
                  <p:tags r:id="rId2"/>
                </p:custDataLst>
              </p:nvPr>
            </p:nvSpPr>
            <p:spPr>
              <a:xfrm>
                <a:off x="7061200" y="1634768"/>
                <a:ext cx="70214" cy="955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5" name="矩形 114"/>
              <p:cNvSpPr/>
              <p:nvPr/>
            </p:nvSpPr>
            <p:spPr>
              <a:xfrm>
                <a:off x="7276371" y="1909770"/>
                <a:ext cx="4496529" cy="7835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Institute: Motijheel Govt. boys school &amp; college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Passing year: 2020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GPA: 5.00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16" name="矩形 115"/>
              <p:cNvSpPr/>
              <p:nvPr/>
            </p:nvSpPr>
            <p:spPr>
              <a:xfrm>
                <a:off x="7276152" y="1579474"/>
                <a:ext cx="4201500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Higher Secondary School Certificate</a:t>
                </a:r>
                <a:endParaRPr lang="en-US" altLang="zh-CN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17" name="组合 116"/>
            <p:cNvGrpSpPr/>
            <p:nvPr/>
          </p:nvGrpSpPr>
          <p:grpSpPr>
            <a:xfrm>
              <a:off x="5452155" y="4479795"/>
              <a:ext cx="4969102" cy="1331056"/>
              <a:chOff x="7061200" y="1579474"/>
              <a:chExt cx="4711700" cy="1331056"/>
            </a:xfrm>
          </p:grpSpPr>
          <p:sp>
            <p:nvSpPr>
              <p:cNvPr id="118" name="PA-矩形 1"/>
              <p:cNvSpPr/>
              <p:nvPr>
                <p:custDataLst>
                  <p:tags r:id="rId3"/>
                </p:custDataLst>
              </p:nvPr>
            </p:nvSpPr>
            <p:spPr>
              <a:xfrm>
                <a:off x="7061200" y="1634768"/>
                <a:ext cx="70214" cy="9557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19" name="矩形 118"/>
              <p:cNvSpPr/>
              <p:nvPr/>
            </p:nvSpPr>
            <p:spPr>
              <a:xfrm>
                <a:off x="7276371" y="1895800"/>
                <a:ext cx="4496529" cy="10147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Institute: National Bank Public School &amp; College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Passing year: 2018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sz="10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GPA: 5.00</a:t>
                </a:r>
                <a:endParaRPr lang="en-US" altLang="zh-CN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endParaRPr lang="zh-CN" alt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0" name="矩形 119"/>
              <p:cNvSpPr/>
              <p:nvPr/>
            </p:nvSpPr>
            <p:spPr>
              <a:xfrm>
                <a:off x="7276152" y="1579474"/>
                <a:ext cx="3586147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zh-CN" altLang="en-US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Secondary School Certificate</a:t>
                </a:r>
                <a:endParaRPr lang="zh-CN" altLang="en-US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121" name="Text Box 120"/>
          <p:cNvSpPr txBox="1"/>
          <p:nvPr/>
        </p:nvSpPr>
        <p:spPr>
          <a:xfrm>
            <a:off x="3420110" y="3951605"/>
            <a:ext cx="215455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  <a:reflection blurRad="6350" stA="60000" endA="900" endPos="60000" dist="60007" dir="5400000" sy="-100000" algn="bl" rotWithShape="0"/>
                </a:effectLst>
              </a:rPr>
              <a:t>EDUCATION</a:t>
            </a:r>
            <a:endParaRPr lang="en-US" sz="32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  <a:reflection blurRad="6350" stA="60000" endA="900" endPos="60000" dist="60007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0"/>
      <p:bldP spid="121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43572" y="1682279"/>
            <a:ext cx="8967302" cy="3703298"/>
            <a:chOff x="1843572" y="1682279"/>
            <a:chExt cx="8967302" cy="3703298"/>
          </a:xfrm>
        </p:grpSpPr>
        <p:grpSp>
          <p:nvGrpSpPr>
            <p:cNvPr id="8" name="组合 7"/>
            <p:cNvGrpSpPr/>
            <p:nvPr/>
          </p:nvGrpSpPr>
          <p:grpSpPr>
            <a:xfrm>
              <a:off x="1843572" y="1682279"/>
              <a:ext cx="8967302" cy="1229416"/>
              <a:chOff x="1805472" y="2882429"/>
              <a:chExt cx="8967302" cy="1229416"/>
            </a:xfrm>
          </p:grpSpPr>
          <p:pic>
            <p:nvPicPr>
              <p:cNvPr id="4" name="图片 3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05472" y="2882429"/>
                <a:ext cx="856929" cy="1157749"/>
              </a:xfrm>
              <a:prstGeom prst="rect">
                <a:avLst/>
              </a:prstGeom>
            </p:spPr>
          </p:pic>
          <p:grpSp>
            <p:nvGrpSpPr>
              <p:cNvPr id="5" name="组合 4"/>
              <p:cNvGrpSpPr/>
              <p:nvPr/>
            </p:nvGrpSpPr>
            <p:grpSpPr>
              <a:xfrm>
                <a:off x="3207971" y="2882429"/>
                <a:ext cx="7564803" cy="1229416"/>
                <a:chOff x="6341696" y="2078736"/>
                <a:chExt cx="7564803" cy="1229416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6341696" y="2561158"/>
                  <a:ext cx="7564803" cy="74699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Rainbow pearl,</a:t>
                  </a:r>
                  <a:r>
                    <a:rPr lang="en-US" altLang="zh-CN" sz="1400" b="1" dirty="0"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scaled="0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 House no.: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654,</a:t>
                  </a:r>
                  <a:r>
                    <a:rPr lang="en-US" altLang="zh-CN" sz="1400" dirty="0">
                      <a:solidFill>
                        <a:srgbClr val="FFC000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500" b="1" dirty="0"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scaled="0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Flat</a:t>
                  </a:r>
                  <a:r>
                    <a:rPr lang="en-US" altLang="zh-CN" sz="1400" b="1" dirty="0"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scaled="0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: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B5,</a:t>
                  </a:r>
                  <a:endPara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Jaha Box Lane, Boro Moghbazar, Dhaka-1217 </a:t>
                  </a:r>
                  <a:endPara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" name="矩形 6"/>
                <p:cNvSpPr/>
                <p:nvPr/>
              </p:nvSpPr>
              <p:spPr>
                <a:xfrm>
                  <a:off x="6341697" y="2078736"/>
                  <a:ext cx="2434590" cy="368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PRESENT ADDRESS</a:t>
                  </a:r>
                  <a:endPara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9" name="组合 8"/>
            <p:cNvGrpSpPr/>
            <p:nvPr/>
          </p:nvGrpSpPr>
          <p:grpSpPr>
            <a:xfrm>
              <a:off x="1843572" y="4227515"/>
              <a:ext cx="8967302" cy="1158062"/>
              <a:chOff x="1805472" y="2882429"/>
              <a:chExt cx="8967302" cy="1158062"/>
            </a:xfrm>
          </p:grpSpPr>
          <p:pic>
            <p:nvPicPr>
              <p:cNvPr id="10" name="图片 9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805472" y="2882429"/>
                <a:ext cx="856929" cy="1157749"/>
              </a:xfrm>
              <a:prstGeom prst="rect">
                <a:avLst/>
              </a:prstGeom>
            </p:spPr>
          </p:pic>
          <p:grpSp>
            <p:nvGrpSpPr>
              <p:cNvPr id="11" name="组合 10"/>
              <p:cNvGrpSpPr/>
              <p:nvPr/>
            </p:nvGrpSpPr>
            <p:grpSpPr>
              <a:xfrm>
                <a:off x="3207971" y="2882429"/>
                <a:ext cx="7564803" cy="1158062"/>
                <a:chOff x="6341696" y="2078736"/>
                <a:chExt cx="7564803" cy="1158062"/>
              </a:xfrm>
            </p:grpSpPr>
            <p:sp>
              <p:nvSpPr>
                <p:cNvPr id="12" name="矩形 11"/>
                <p:cNvSpPr/>
                <p:nvPr/>
              </p:nvSpPr>
              <p:spPr>
                <a:xfrm>
                  <a:off x="6341696" y="2499563"/>
                  <a:ext cx="7564803" cy="73723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Ullal Miar Bari, </a:t>
                  </a:r>
                  <a:r>
                    <a:rPr lang="en-US" altLang="zh-CN" sz="1400" b="1" dirty="0"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scaled="0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Post office:</a:t>
                  </a:r>
                  <a:r>
                    <a:rPr lang="en-US" altLang="zh-CN" sz="1400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Dudmukha,</a:t>
                  </a:r>
                  <a:endPara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  <a:p>
                  <a:pPr>
                    <a:lnSpc>
                      <a:spcPct val="150000"/>
                    </a:lnSpc>
                  </a:pPr>
                  <a:r>
                    <a:rPr lang="en-US" altLang="zh-CN" sz="1400" b="1" dirty="0"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scaled="0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Thana: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Dagonbuiyan, </a:t>
                  </a:r>
                  <a:r>
                    <a:rPr lang="en-US" altLang="zh-CN" sz="1400" b="1" dirty="0">
                      <a:gradFill>
                        <a:gsLst>
                          <a:gs pos="0">
                            <a:srgbClr val="FECF40"/>
                          </a:gs>
                          <a:gs pos="100000">
                            <a:srgbClr val="846C21"/>
                          </a:gs>
                        </a:gsLst>
                        <a:lin scaled="0"/>
                      </a:gradFill>
                      <a:latin typeface="Arial" panose="020B0604020202020204" pitchFamily="34" charset="0"/>
                      <a:cs typeface="Arial" panose="020B0604020202020204" pitchFamily="34" charset="0"/>
                    </a:rPr>
                    <a:t>District:</a:t>
                  </a:r>
                  <a:r>
                    <a:rPr lang="en-US" altLang="zh-CN" sz="1400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Feni</a:t>
                  </a:r>
                  <a:endParaRPr lang="en-US" altLang="zh-CN" sz="14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矩形 12"/>
                <p:cNvSpPr/>
                <p:nvPr/>
              </p:nvSpPr>
              <p:spPr>
                <a:xfrm>
                  <a:off x="6341697" y="2078736"/>
                  <a:ext cx="2798445" cy="36830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zh-CN" b="1" dirty="0">
                      <a:solidFill>
                        <a:schemeClr val="bg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PARMANENT ADDRESS</a:t>
                  </a:r>
                  <a:endParaRPr lang="en-US" altLang="zh-CN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edge/>
      </p:transition>
    </mc:Choice>
    <mc:Fallback>
      <p:transition spd="slow">
        <p:wedg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46977" y="2179946"/>
            <a:ext cx="10280231" cy="3431587"/>
            <a:chOff x="967297" y="2179946"/>
            <a:chExt cx="10280231" cy="3431587"/>
          </a:xfrm>
        </p:grpSpPr>
        <p:grpSp>
          <p:nvGrpSpPr>
            <p:cNvPr id="9" name="组合 8"/>
            <p:cNvGrpSpPr/>
            <p:nvPr/>
          </p:nvGrpSpPr>
          <p:grpSpPr>
            <a:xfrm>
              <a:off x="967297" y="2179946"/>
              <a:ext cx="2892292" cy="3431587"/>
              <a:chOff x="1030288" y="2107518"/>
              <a:chExt cx="2892292" cy="3431587"/>
            </a:xfrm>
          </p:grpSpPr>
          <p:grpSp>
            <p:nvGrpSpPr>
              <p:cNvPr id="4" name="组合 3"/>
              <p:cNvGrpSpPr/>
              <p:nvPr/>
            </p:nvGrpSpPr>
            <p:grpSpPr>
              <a:xfrm>
                <a:off x="1930765" y="2107518"/>
                <a:ext cx="1091339" cy="1091339"/>
                <a:chOff x="1213711" y="3163978"/>
                <a:chExt cx="1943100" cy="1943100"/>
              </a:xfrm>
            </p:grpSpPr>
            <p:sp>
              <p:nvSpPr>
                <p:cNvPr id="5" name="椭圆 4"/>
                <p:cNvSpPr/>
                <p:nvPr/>
              </p:nvSpPr>
              <p:spPr>
                <a:xfrm>
                  <a:off x="1213711" y="3163978"/>
                  <a:ext cx="1943100" cy="1943100"/>
                </a:xfrm>
                <a:prstGeom prst="ellipse">
                  <a:avLst/>
                </a:prstGeom>
                <a:blipFill>
                  <a:blip r:embed="rId1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6" name="图片 5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272636"/>
                    </a:clrFrom>
                    <a:clrTo>
                      <a:srgbClr val="272636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77807" y="3570924"/>
                  <a:ext cx="1129208" cy="1129208"/>
                </a:xfrm>
                <a:prstGeom prst="rect">
                  <a:avLst/>
                </a:prstGeom>
                <a:solidFill>
                  <a:srgbClr val="244242"/>
                </a:solidFill>
              </p:spPr>
            </p:pic>
          </p:grpSp>
          <p:sp>
            <p:nvSpPr>
              <p:cNvPr id="7" name="矩形 6"/>
              <p:cNvSpPr/>
              <p:nvPr/>
            </p:nvSpPr>
            <p:spPr>
              <a:xfrm>
                <a:off x="1090821" y="4062730"/>
                <a:ext cx="2771226" cy="14763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§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 programming in C &amp; C++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§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MS word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§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MS powerpoint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§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MS Excel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§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Learning JAVA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" name="矩形 7"/>
              <p:cNvSpPr/>
              <p:nvPr/>
            </p:nvSpPr>
            <p:spPr>
              <a:xfrm>
                <a:off x="1030288" y="3694197"/>
                <a:ext cx="2892292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 SKILLS</a:t>
                </a:r>
                <a:endParaRPr lang="en-US" altLang="zh-CN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4661267" y="2179946"/>
              <a:ext cx="2892292" cy="3154092"/>
              <a:chOff x="1030288" y="2107518"/>
              <a:chExt cx="2892292" cy="3154092"/>
            </a:xfrm>
          </p:grpSpPr>
          <p:grpSp>
            <p:nvGrpSpPr>
              <p:cNvPr id="23" name="组合 22"/>
              <p:cNvGrpSpPr/>
              <p:nvPr/>
            </p:nvGrpSpPr>
            <p:grpSpPr>
              <a:xfrm>
                <a:off x="1930765" y="2107518"/>
                <a:ext cx="1091339" cy="1091339"/>
                <a:chOff x="1213711" y="3163978"/>
                <a:chExt cx="1943100" cy="1943100"/>
              </a:xfrm>
            </p:grpSpPr>
            <p:sp>
              <p:nvSpPr>
                <p:cNvPr id="26" name="椭圆 25"/>
                <p:cNvSpPr/>
                <p:nvPr/>
              </p:nvSpPr>
              <p:spPr>
                <a:xfrm>
                  <a:off x="1213711" y="3163978"/>
                  <a:ext cx="1943100" cy="1943100"/>
                </a:xfrm>
                <a:prstGeom prst="ellipse">
                  <a:avLst/>
                </a:prstGeom>
                <a:blipFill>
                  <a:blip r:embed="rId1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27" name="图片 26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272636"/>
                    </a:clrFrom>
                    <a:clrTo>
                      <a:srgbClr val="272636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77807" y="3570924"/>
                  <a:ext cx="1129208" cy="1129208"/>
                </a:xfrm>
                <a:prstGeom prst="rect">
                  <a:avLst/>
                </a:prstGeom>
                <a:solidFill>
                  <a:srgbClr val="244242"/>
                </a:solidFill>
              </p:spPr>
            </p:pic>
          </p:grpSp>
          <p:sp>
            <p:nvSpPr>
              <p:cNvPr id="24" name="矩形 23"/>
              <p:cNvSpPr/>
              <p:nvPr/>
            </p:nvSpPr>
            <p:spPr>
              <a:xfrm>
                <a:off x="1090821" y="4062730"/>
                <a:ext cx="2771226" cy="1198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Bangla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English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Hindi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Ø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Arabic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1030288" y="3694197"/>
                <a:ext cx="2892292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LANGUAGE SKILLS</a:t>
                </a:r>
                <a:endParaRPr lang="en-US" altLang="zh-CN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8" name="组合 27"/>
            <p:cNvGrpSpPr/>
            <p:nvPr/>
          </p:nvGrpSpPr>
          <p:grpSpPr>
            <a:xfrm>
              <a:off x="8355236" y="2179946"/>
              <a:ext cx="2892292" cy="3154092"/>
              <a:chOff x="1030288" y="2107518"/>
              <a:chExt cx="2892292" cy="3154092"/>
            </a:xfrm>
          </p:grpSpPr>
          <p:grpSp>
            <p:nvGrpSpPr>
              <p:cNvPr id="29" name="组合 28"/>
              <p:cNvGrpSpPr/>
              <p:nvPr/>
            </p:nvGrpSpPr>
            <p:grpSpPr>
              <a:xfrm>
                <a:off x="1930765" y="2107518"/>
                <a:ext cx="1091339" cy="1091339"/>
                <a:chOff x="1213711" y="3163978"/>
                <a:chExt cx="1943100" cy="1943100"/>
              </a:xfrm>
            </p:grpSpPr>
            <p:sp>
              <p:nvSpPr>
                <p:cNvPr id="32" name="椭圆 31"/>
                <p:cNvSpPr/>
                <p:nvPr/>
              </p:nvSpPr>
              <p:spPr>
                <a:xfrm>
                  <a:off x="1213711" y="3163978"/>
                  <a:ext cx="1943100" cy="1943100"/>
                </a:xfrm>
                <a:prstGeom prst="ellipse">
                  <a:avLst/>
                </a:prstGeom>
                <a:blipFill>
                  <a:blip r:embed="rId1"/>
                  <a:stretch>
                    <a:fillRect/>
                  </a:stretch>
                </a:blip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>
                    <a:solidFill>
                      <a:schemeClr val="bg1"/>
                    </a:solidFill>
                  </a:endParaRPr>
                </a:p>
              </p:txBody>
            </p:sp>
            <p:pic>
              <p:nvPicPr>
                <p:cNvPr id="33" name="图片 32"/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272636"/>
                    </a:clrFrom>
                    <a:clrTo>
                      <a:srgbClr val="272636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1677807" y="3570924"/>
                  <a:ext cx="1129208" cy="1129208"/>
                </a:xfrm>
                <a:prstGeom prst="rect">
                  <a:avLst/>
                </a:prstGeom>
                <a:solidFill>
                  <a:srgbClr val="244242"/>
                </a:solidFill>
              </p:spPr>
            </p:pic>
          </p:grpSp>
          <p:sp>
            <p:nvSpPr>
              <p:cNvPr id="30" name="矩形 29"/>
              <p:cNvSpPr/>
              <p:nvPr/>
            </p:nvSpPr>
            <p:spPr>
              <a:xfrm>
                <a:off x="1090821" y="4062730"/>
                <a:ext cx="2771226" cy="11988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v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Leadership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v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Content Writting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v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Advance Video Editing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171450" indent="-171450" algn="l">
                  <a:lnSpc>
                    <a:spcPct val="150000"/>
                  </a:lnSpc>
                  <a:buFont typeface="Wingdings" panose="05000000000000000000" charset="0"/>
                  <a:buChar char="v"/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Athletics</a:t>
                </a:r>
                <a:endParaRPr lang="en-US" altLang="zh-CN" sz="12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1" name="矩形 30"/>
              <p:cNvSpPr/>
              <p:nvPr/>
            </p:nvSpPr>
            <p:spPr>
              <a:xfrm>
                <a:off x="1030288" y="3694197"/>
                <a:ext cx="2892292" cy="3683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dist"/>
                <a:r>
                  <a:rPr lang="en-US" altLang="zh-CN" b="1" dirty="0">
                    <a:solidFill>
                      <a:srgbClr val="FFC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OTHERS SKILLS</a:t>
                </a:r>
                <a:endParaRPr lang="en-US" altLang="zh-CN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08282" y="1778207"/>
            <a:ext cx="11755255" cy="3667052"/>
            <a:chOff x="228602" y="1778207"/>
            <a:chExt cx="11755255" cy="3667052"/>
          </a:xfrm>
        </p:grpSpPr>
        <p:grpSp>
          <p:nvGrpSpPr>
            <p:cNvPr id="28" name="组合 27"/>
            <p:cNvGrpSpPr/>
            <p:nvPr/>
          </p:nvGrpSpPr>
          <p:grpSpPr>
            <a:xfrm>
              <a:off x="4563844" y="1778207"/>
              <a:ext cx="3439366" cy="3667052"/>
              <a:chOff x="4474298" y="1527769"/>
              <a:chExt cx="3624327" cy="3864256"/>
            </a:xfrm>
          </p:grpSpPr>
          <p:sp>
            <p:nvSpPr>
              <p:cNvPr id="4" name="六边形 6"/>
              <p:cNvSpPr/>
              <p:nvPr/>
            </p:nvSpPr>
            <p:spPr>
              <a:xfrm rot="5400000">
                <a:off x="4644960" y="1632056"/>
                <a:ext cx="1512157" cy="1303582"/>
              </a:xfrm>
              <a:custGeom>
                <a:avLst/>
                <a:gdLst>
                  <a:gd name="connsiteX0" fmla="*/ 0 w 1543970"/>
                  <a:gd name="connsiteY0" fmla="*/ 665504 h 1331008"/>
                  <a:gd name="connsiteX1" fmla="*/ 387723 w 1543970"/>
                  <a:gd name="connsiteY1" fmla="*/ 0 h 1331008"/>
                  <a:gd name="connsiteX2" fmla="*/ 1156247 w 1543970"/>
                  <a:gd name="connsiteY2" fmla="*/ 0 h 1331008"/>
                  <a:gd name="connsiteX3" fmla="*/ 1543970 w 1543970"/>
                  <a:gd name="connsiteY3" fmla="*/ 665504 h 1331008"/>
                  <a:gd name="connsiteX4" fmla="*/ 1156247 w 1543970"/>
                  <a:gd name="connsiteY4" fmla="*/ 1331008 h 1331008"/>
                  <a:gd name="connsiteX5" fmla="*/ 387723 w 1543970"/>
                  <a:gd name="connsiteY5" fmla="*/ 1331008 h 1331008"/>
                  <a:gd name="connsiteX6" fmla="*/ 0 w 1543970"/>
                  <a:gd name="connsiteY6" fmla="*/ 665504 h 1331008"/>
                  <a:gd name="connsiteX0-1" fmla="*/ 5324014 w 6867984"/>
                  <a:gd name="connsiteY0-2" fmla="*/ 3439788 h 4105292"/>
                  <a:gd name="connsiteX1-3" fmla="*/ 0 w 6867984"/>
                  <a:gd name="connsiteY1-4" fmla="*/ 0 h 4105292"/>
                  <a:gd name="connsiteX2-5" fmla="*/ 5711737 w 6867984"/>
                  <a:gd name="connsiteY2-6" fmla="*/ 2774284 h 4105292"/>
                  <a:gd name="connsiteX3-7" fmla="*/ 6480261 w 6867984"/>
                  <a:gd name="connsiteY3-8" fmla="*/ 2774284 h 4105292"/>
                  <a:gd name="connsiteX4-9" fmla="*/ 6867984 w 6867984"/>
                  <a:gd name="connsiteY4-10" fmla="*/ 3439788 h 4105292"/>
                  <a:gd name="connsiteX5-11" fmla="*/ 6480261 w 6867984"/>
                  <a:gd name="connsiteY5-12" fmla="*/ 4105292 h 4105292"/>
                  <a:gd name="connsiteX6-13" fmla="*/ 5711737 w 6867984"/>
                  <a:gd name="connsiteY6-14" fmla="*/ 4105292 h 4105292"/>
                  <a:gd name="connsiteX7" fmla="*/ 5324014 w 6867984"/>
                  <a:gd name="connsiteY7" fmla="*/ 3439788 h 4105292"/>
                  <a:gd name="connsiteX0-15" fmla="*/ 0 w 1543970"/>
                  <a:gd name="connsiteY0-16" fmla="*/ 665504 h 1331008"/>
                  <a:gd name="connsiteX1-17" fmla="*/ 387723 w 1543970"/>
                  <a:gd name="connsiteY1-18" fmla="*/ 0 h 1331008"/>
                  <a:gd name="connsiteX2-19" fmla="*/ 1156247 w 1543970"/>
                  <a:gd name="connsiteY2-20" fmla="*/ 0 h 1331008"/>
                  <a:gd name="connsiteX3-21" fmla="*/ 1543970 w 1543970"/>
                  <a:gd name="connsiteY3-22" fmla="*/ 665504 h 1331008"/>
                  <a:gd name="connsiteX4-23" fmla="*/ 1156247 w 1543970"/>
                  <a:gd name="connsiteY4-24" fmla="*/ 1331008 h 1331008"/>
                  <a:gd name="connsiteX5-25" fmla="*/ 387723 w 1543970"/>
                  <a:gd name="connsiteY5-26" fmla="*/ 1331008 h 1331008"/>
                  <a:gd name="connsiteX6-27" fmla="*/ 0 w 1543970"/>
                  <a:gd name="connsiteY6-28" fmla="*/ 665504 h 13310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43970" h="1331008">
                    <a:moveTo>
                      <a:pt x="0" y="665504"/>
                    </a:moveTo>
                    <a:lnTo>
                      <a:pt x="387723" y="0"/>
                    </a:lnTo>
                    <a:lnTo>
                      <a:pt x="1156247" y="0"/>
                    </a:lnTo>
                    <a:lnTo>
                      <a:pt x="1543970" y="665504"/>
                    </a:lnTo>
                    <a:lnTo>
                      <a:pt x="1156247" y="1331008"/>
                    </a:lnTo>
                    <a:lnTo>
                      <a:pt x="387723" y="1331008"/>
                    </a:lnTo>
                    <a:lnTo>
                      <a:pt x="0" y="665504"/>
                    </a:lnTo>
                    <a:close/>
                  </a:path>
                </a:pathLst>
              </a:custGeom>
              <a:blipFill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7" name="六边形 6"/>
              <p:cNvSpPr/>
              <p:nvPr/>
            </p:nvSpPr>
            <p:spPr>
              <a:xfrm rot="5400000">
                <a:off x="6690755" y="2792832"/>
                <a:ext cx="1512157" cy="1303582"/>
              </a:xfrm>
              <a:custGeom>
                <a:avLst/>
                <a:gdLst>
                  <a:gd name="connsiteX0" fmla="*/ 0 w 1543970"/>
                  <a:gd name="connsiteY0" fmla="*/ 665504 h 1331008"/>
                  <a:gd name="connsiteX1" fmla="*/ 387723 w 1543970"/>
                  <a:gd name="connsiteY1" fmla="*/ 0 h 1331008"/>
                  <a:gd name="connsiteX2" fmla="*/ 1156247 w 1543970"/>
                  <a:gd name="connsiteY2" fmla="*/ 0 h 1331008"/>
                  <a:gd name="connsiteX3" fmla="*/ 1543970 w 1543970"/>
                  <a:gd name="connsiteY3" fmla="*/ 665504 h 1331008"/>
                  <a:gd name="connsiteX4" fmla="*/ 1156247 w 1543970"/>
                  <a:gd name="connsiteY4" fmla="*/ 1331008 h 1331008"/>
                  <a:gd name="connsiteX5" fmla="*/ 387723 w 1543970"/>
                  <a:gd name="connsiteY5" fmla="*/ 1331008 h 1331008"/>
                  <a:gd name="connsiteX6" fmla="*/ 0 w 1543970"/>
                  <a:gd name="connsiteY6" fmla="*/ 665504 h 1331008"/>
                  <a:gd name="connsiteX0-1" fmla="*/ 5324014 w 6867984"/>
                  <a:gd name="connsiteY0-2" fmla="*/ 3439788 h 4105292"/>
                  <a:gd name="connsiteX1-3" fmla="*/ 0 w 6867984"/>
                  <a:gd name="connsiteY1-4" fmla="*/ 0 h 4105292"/>
                  <a:gd name="connsiteX2-5" fmla="*/ 5711737 w 6867984"/>
                  <a:gd name="connsiteY2-6" fmla="*/ 2774284 h 4105292"/>
                  <a:gd name="connsiteX3-7" fmla="*/ 6480261 w 6867984"/>
                  <a:gd name="connsiteY3-8" fmla="*/ 2774284 h 4105292"/>
                  <a:gd name="connsiteX4-9" fmla="*/ 6867984 w 6867984"/>
                  <a:gd name="connsiteY4-10" fmla="*/ 3439788 h 4105292"/>
                  <a:gd name="connsiteX5-11" fmla="*/ 6480261 w 6867984"/>
                  <a:gd name="connsiteY5-12" fmla="*/ 4105292 h 4105292"/>
                  <a:gd name="connsiteX6-13" fmla="*/ 5711737 w 6867984"/>
                  <a:gd name="connsiteY6-14" fmla="*/ 4105292 h 4105292"/>
                  <a:gd name="connsiteX7" fmla="*/ 5324014 w 6867984"/>
                  <a:gd name="connsiteY7" fmla="*/ 3439788 h 4105292"/>
                  <a:gd name="connsiteX0-15" fmla="*/ 0 w 1543970"/>
                  <a:gd name="connsiteY0-16" fmla="*/ 665504 h 1331008"/>
                  <a:gd name="connsiteX1-17" fmla="*/ 387723 w 1543970"/>
                  <a:gd name="connsiteY1-18" fmla="*/ 0 h 1331008"/>
                  <a:gd name="connsiteX2-19" fmla="*/ 1156247 w 1543970"/>
                  <a:gd name="connsiteY2-20" fmla="*/ 0 h 1331008"/>
                  <a:gd name="connsiteX3-21" fmla="*/ 1543970 w 1543970"/>
                  <a:gd name="connsiteY3-22" fmla="*/ 665504 h 1331008"/>
                  <a:gd name="connsiteX4-23" fmla="*/ 1156247 w 1543970"/>
                  <a:gd name="connsiteY4-24" fmla="*/ 1331008 h 1331008"/>
                  <a:gd name="connsiteX5-25" fmla="*/ 387723 w 1543970"/>
                  <a:gd name="connsiteY5-26" fmla="*/ 1331008 h 1331008"/>
                  <a:gd name="connsiteX6-27" fmla="*/ 0 w 1543970"/>
                  <a:gd name="connsiteY6-28" fmla="*/ 665504 h 13310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43970" h="1331008">
                    <a:moveTo>
                      <a:pt x="0" y="665504"/>
                    </a:moveTo>
                    <a:lnTo>
                      <a:pt x="387723" y="0"/>
                    </a:lnTo>
                    <a:lnTo>
                      <a:pt x="1156247" y="0"/>
                    </a:lnTo>
                    <a:lnTo>
                      <a:pt x="1543970" y="665504"/>
                    </a:lnTo>
                    <a:lnTo>
                      <a:pt x="1156247" y="1331008"/>
                    </a:lnTo>
                    <a:lnTo>
                      <a:pt x="387723" y="1331008"/>
                    </a:lnTo>
                    <a:lnTo>
                      <a:pt x="0" y="665504"/>
                    </a:lnTo>
                    <a:close/>
                  </a:path>
                </a:pathLst>
              </a:custGeom>
              <a:blipFill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8" name="六边形 6"/>
              <p:cNvSpPr/>
              <p:nvPr/>
            </p:nvSpPr>
            <p:spPr>
              <a:xfrm rot="5400000">
                <a:off x="4662597" y="3984155"/>
                <a:ext cx="1512157" cy="1303582"/>
              </a:xfrm>
              <a:custGeom>
                <a:avLst/>
                <a:gdLst>
                  <a:gd name="connsiteX0" fmla="*/ 0 w 1543970"/>
                  <a:gd name="connsiteY0" fmla="*/ 665504 h 1331008"/>
                  <a:gd name="connsiteX1" fmla="*/ 387723 w 1543970"/>
                  <a:gd name="connsiteY1" fmla="*/ 0 h 1331008"/>
                  <a:gd name="connsiteX2" fmla="*/ 1156247 w 1543970"/>
                  <a:gd name="connsiteY2" fmla="*/ 0 h 1331008"/>
                  <a:gd name="connsiteX3" fmla="*/ 1543970 w 1543970"/>
                  <a:gd name="connsiteY3" fmla="*/ 665504 h 1331008"/>
                  <a:gd name="connsiteX4" fmla="*/ 1156247 w 1543970"/>
                  <a:gd name="connsiteY4" fmla="*/ 1331008 h 1331008"/>
                  <a:gd name="connsiteX5" fmla="*/ 387723 w 1543970"/>
                  <a:gd name="connsiteY5" fmla="*/ 1331008 h 1331008"/>
                  <a:gd name="connsiteX6" fmla="*/ 0 w 1543970"/>
                  <a:gd name="connsiteY6" fmla="*/ 665504 h 1331008"/>
                  <a:gd name="connsiteX0-1" fmla="*/ 5324014 w 6867984"/>
                  <a:gd name="connsiteY0-2" fmla="*/ 3439788 h 4105292"/>
                  <a:gd name="connsiteX1-3" fmla="*/ 0 w 6867984"/>
                  <a:gd name="connsiteY1-4" fmla="*/ 0 h 4105292"/>
                  <a:gd name="connsiteX2-5" fmla="*/ 5711737 w 6867984"/>
                  <a:gd name="connsiteY2-6" fmla="*/ 2774284 h 4105292"/>
                  <a:gd name="connsiteX3-7" fmla="*/ 6480261 w 6867984"/>
                  <a:gd name="connsiteY3-8" fmla="*/ 2774284 h 4105292"/>
                  <a:gd name="connsiteX4-9" fmla="*/ 6867984 w 6867984"/>
                  <a:gd name="connsiteY4-10" fmla="*/ 3439788 h 4105292"/>
                  <a:gd name="connsiteX5-11" fmla="*/ 6480261 w 6867984"/>
                  <a:gd name="connsiteY5-12" fmla="*/ 4105292 h 4105292"/>
                  <a:gd name="connsiteX6-13" fmla="*/ 5711737 w 6867984"/>
                  <a:gd name="connsiteY6-14" fmla="*/ 4105292 h 4105292"/>
                  <a:gd name="connsiteX7" fmla="*/ 5324014 w 6867984"/>
                  <a:gd name="connsiteY7" fmla="*/ 3439788 h 4105292"/>
                  <a:gd name="connsiteX0-15" fmla="*/ 0 w 1543970"/>
                  <a:gd name="connsiteY0-16" fmla="*/ 665504 h 1331008"/>
                  <a:gd name="connsiteX1-17" fmla="*/ 387723 w 1543970"/>
                  <a:gd name="connsiteY1-18" fmla="*/ 0 h 1331008"/>
                  <a:gd name="connsiteX2-19" fmla="*/ 1156247 w 1543970"/>
                  <a:gd name="connsiteY2-20" fmla="*/ 0 h 1331008"/>
                  <a:gd name="connsiteX3-21" fmla="*/ 1543970 w 1543970"/>
                  <a:gd name="connsiteY3-22" fmla="*/ 665504 h 1331008"/>
                  <a:gd name="connsiteX4-23" fmla="*/ 1156247 w 1543970"/>
                  <a:gd name="connsiteY4-24" fmla="*/ 1331008 h 1331008"/>
                  <a:gd name="connsiteX5-25" fmla="*/ 387723 w 1543970"/>
                  <a:gd name="connsiteY5-26" fmla="*/ 1331008 h 1331008"/>
                  <a:gd name="connsiteX6-27" fmla="*/ 0 w 1543970"/>
                  <a:gd name="connsiteY6-28" fmla="*/ 665504 h 1331008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</a:cxnLst>
                <a:rect l="l" t="t" r="r" b="b"/>
                <a:pathLst>
                  <a:path w="1543970" h="1331008">
                    <a:moveTo>
                      <a:pt x="0" y="665504"/>
                    </a:moveTo>
                    <a:lnTo>
                      <a:pt x="387723" y="0"/>
                    </a:lnTo>
                    <a:lnTo>
                      <a:pt x="1156247" y="0"/>
                    </a:lnTo>
                    <a:lnTo>
                      <a:pt x="1543970" y="665504"/>
                    </a:lnTo>
                    <a:lnTo>
                      <a:pt x="1156247" y="1331008"/>
                    </a:lnTo>
                    <a:lnTo>
                      <a:pt x="387723" y="1331008"/>
                    </a:lnTo>
                    <a:lnTo>
                      <a:pt x="0" y="665504"/>
                    </a:lnTo>
                    <a:close/>
                  </a:path>
                </a:pathLst>
              </a:custGeom>
              <a:blipFill>
                <a:blip r:embed="rId1"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10" name="Freeform 146"/>
              <p:cNvSpPr>
                <a:spLocks noEditPoints="1"/>
              </p:cNvSpPr>
              <p:nvPr/>
            </p:nvSpPr>
            <p:spPr bwMode="auto">
              <a:xfrm>
                <a:off x="5125057" y="1956816"/>
                <a:ext cx="551965" cy="654063"/>
              </a:xfrm>
              <a:custGeom>
                <a:avLst/>
                <a:gdLst>
                  <a:gd name="T0" fmla="*/ 25 w 60"/>
                  <a:gd name="T1" fmla="*/ 45 h 71"/>
                  <a:gd name="T2" fmla="*/ 25 w 60"/>
                  <a:gd name="T3" fmla="*/ 25 h 71"/>
                  <a:gd name="T4" fmla="*/ 37 w 60"/>
                  <a:gd name="T5" fmla="*/ 20 h 71"/>
                  <a:gd name="T6" fmla="*/ 23 w 60"/>
                  <a:gd name="T7" fmla="*/ 23 h 71"/>
                  <a:gd name="T8" fmla="*/ 23 w 60"/>
                  <a:gd name="T9" fmla="*/ 48 h 71"/>
                  <a:gd name="T10" fmla="*/ 47 w 60"/>
                  <a:gd name="T11" fmla="*/ 48 h 71"/>
                  <a:gd name="T12" fmla="*/ 52 w 60"/>
                  <a:gd name="T13" fmla="*/ 31 h 71"/>
                  <a:gd name="T14" fmla="*/ 48 w 60"/>
                  <a:gd name="T15" fmla="*/ 26 h 71"/>
                  <a:gd name="T16" fmla="*/ 49 w 60"/>
                  <a:gd name="T17" fmla="*/ 32 h 71"/>
                  <a:gd name="T18" fmla="*/ 45 w 60"/>
                  <a:gd name="T19" fmla="*/ 45 h 71"/>
                  <a:gd name="T20" fmla="*/ 35 w 60"/>
                  <a:gd name="T21" fmla="*/ 58 h 71"/>
                  <a:gd name="T22" fmla="*/ 19 w 60"/>
                  <a:gd name="T23" fmla="*/ 51 h 71"/>
                  <a:gd name="T24" fmla="*/ 19 w 60"/>
                  <a:gd name="T25" fmla="*/ 19 h 71"/>
                  <a:gd name="T26" fmla="*/ 37 w 60"/>
                  <a:gd name="T27" fmla="*/ 11 h 71"/>
                  <a:gd name="T28" fmla="*/ 17 w 60"/>
                  <a:gd name="T29" fmla="*/ 17 h 71"/>
                  <a:gd name="T30" fmla="*/ 17 w 60"/>
                  <a:gd name="T31" fmla="*/ 54 h 71"/>
                  <a:gd name="T32" fmla="*/ 51 w 60"/>
                  <a:gd name="T33" fmla="*/ 56 h 71"/>
                  <a:gd name="T34" fmla="*/ 59 w 60"/>
                  <a:gd name="T35" fmla="*/ 40 h 71"/>
                  <a:gd name="T36" fmla="*/ 49 w 60"/>
                  <a:gd name="T37" fmla="*/ 53 h 71"/>
                  <a:gd name="T38" fmla="*/ 50 w 60"/>
                  <a:gd name="T39" fmla="*/ 61 h 71"/>
                  <a:gd name="T40" fmla="*/ 43 w 60"/>
                  <a:gd name="T41" fmla="*/ 64 h 71"/>
                  <a:gd name="T42" fmla="*/ 14 w 60"/>
                  <a:gd name="T43" fmla="*/ 57 h 71"/>
                  <a:gd name="T44" fmla="*/ 14 w 60"/>
                  <a:gd name="T45" fmla="*/ 14 h 71"/>
                  <a:gd name="T46" fmla="*/ 38 w 60"/>
                  <a:gd name="T47" fmla="*/ 3 h 71"/>
                  <a:gd name="T48" fmla="*/ 10 w 60"/>
                  <a:gd name="T49" fmla="*/ 10 h 71"/>
                  <a:gd name="T50" fmla="*/ 10 w 60"/>
                  <a:gd name="T51" fmla="*/ 60 h 71"/>
                  <a:gd name="T52" fmla="*/ 44 w 60"/>
                  <a:gd name="T53" fmla="*/ 70 h 71"/>
                  <a:gd name="T54" fmla="*/ 54 w 60"/>
                  <a:gd name="T55" fmla="*/ 62 h 71"/>
                  <a:gd name="T56" fmla="*/ 35 w 60"/>
                  <a:gd name="T57" fmla="*/ 27 h 71"/>
                  <a:gd name="T58" fmla="*/ 29 w 60"/>
                  <a:gd name="T59" fmla="*/ 29 h 71"/>
                  <a:gd name="T60" fmla="*/ 29 w 60"/>
                  <a:gd name="T61" fmla="*/ 29 h 71"/>
                  <a:gd name="T62" fmla="*/ 29 w 60"/>
                  <a:gd name="T63" fmla="*/ 42 h 71"/>
                  <a:gd name="T64" fmla="*/ 29 w 60"/>
                  <a:gd name="T65" fmla="*/ 42 h 71"/>
                  <a:gd name="T66" fmla="*/ 41 w 60"/>
                  <a:gd name="T67" fmla="*/ 42 h 71"/>
                  <a:gd name="T68" fmla="*/ 44 w 60"/>
                  <a:gd name="T69" fmla="*/ 35 h 71"/>
                  <a:gd name="T70" fmla="*/ 41 w 60"/>
                  <a:gd name="T71" fmla="*/ 29 h 71"/>
                  <a:gd name="T72" fmla="*/ 35 w 60"/>
                  <a:gd name="T73" fmla="*/ 27 h 71"/>
                  <a:gd name="T74" fmla="*/ 39 w 60"/>
                  <a:gd name="T75" fmla="*/ 39 h 71"/>
                  <a:gd name="T76" fmla="*/ 35 w 60"/>
                  <a:gd name="T77" fmla="*/ 41 h 71"/>
                  <a:gd name="T78" fmla="*/ 31 w 60"/>
                  <a:gd name="T79" fmla="*/ 39 h 71"/>
                  <a:gd name="T80" fmla="*/ 31 w 60"/>
                  <a:gd name="T81" fmla="*/ 31 h 71"/>
                  <a:gd name="T82" fmla="*/ 35 w 60"/>
                  <a:gd name="T83" fmla="*/ 30 h 71"/>
                  <a:gd name="T84" fmla="*/ 39 w 60"/>
                  <a:gd name="T85" fmla="*/ 31 h 71"/>
                  <a:gd name="T86" fmla="*/ 39 w 60"/>
                  <a:gd name="T87" fmla="*/ 39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0" h="71">
                    <a:moveTo>
                      <a:pt x="35" y="49"/>
                    </a:moveTo>
                    <a:cubicBezTo>
                      <a:pt x="31" y="49"/>
                      <a:pt x="28" y="48"/>
                      <a:pt x="25" y="45"/>
                    </a:cubicBezTo>
                    <a:cubicBezTo>
                      <a:pt x="23" y="43"/>
                      <a:pt x="21" y="39"/>
                      <a:pt x="21" y="35"/>
                    </a:cubicBezTo>
                    <a:cubicBezTo>
                      <a:pt x="21" y="32"/>
                      <a:pt x="23" y="28"/>
                      <a:pt x="25" y="25"/>
                    </a:cubicBezTo>
                    <a:cubicBezTo>
                      <a:pt x="28" y="23"/>
                      <a:pt x="31" y="21"/>
                      <a:pt x="35" y="21"/>
                    </a:cubicBezTo>
                    <a:cubicBezTo>
                      <a:pt x="36" y="21"/>
                      <a:pt x="37" y="21"/>
                      <a:pt x="37" y="20"/>
                    </a:cubicBezTo>
                    <a:cubicBezTo>
                      <a:pt x="37" y="19"/>
                      <a:pt x="36" y="18"/>
                      <a:pt x="35" y="18"/>
                    </a:cubicBezTo>
                    <a:cubicBezTo>
                      <a:pt x="30" y="18"/>
                      <a:pt x="26" y="20"/>
                      <a:pt x="23" y="23"/>
                    </a:cubicBezTo>
                    <a:cubicBezTo>
                      <a:pt x="20" y="26"/>
                      <a:pt x="18" y="31"/>
                      <a:pt x="18" y="35"/>
                    </a:cubicBezTo>
                    <a:cubicBezTo>
                      <a:pt x="18" y="40"/>
                      <a:pt x="20" y="44"/>
                      <a:pt x="23" y="48"/>
                    </a:cubicBezTo>
                    <a:cubicBezTo>
                      <a:pt x="26" y="51"/>
                      <a:pt x="30" y="53"/>
                      <a:pt x="35" y="53"/>
                    </a:cubicBezTo>
                    <a:cubicBezTo>
                      <a:pt x="40" y="53"/>
                      <a:pt x="44" y="51"/>
                      <a:pt x="47" y="48"/>
                    </a:cubicBezTo>
                    <a:cubicBezTo>
                      <a:pt x="51" y="44"/>
                      <a:pt x="52" y="40"/>
                      <a:pt x="52" y="35"/>
                    </a:cubicBezTo>
                    <a:cubicBezTo>
                      <a:pt x="52" y="34"/>
                      <a:pt x="52" y="32"/>
                      <a:pt x="52" y="31"/>
                    </a:cubicBezTo>
                    <a:cubicBezTo>
                      <a:pt x="52" y="29"/>
                      <a:pt x="51" y="28"/>
                      <a:pt x="50" y="27"/>
                    </a:cubicBezTo>
                    <a:cubicBezTo>
                      <a:pt x="50" y="26"/>
                      <a:pt x="49" y="26"/>
                      <a:pt x="48" y="26"/>
                    </a:cubicBezTo>
                    <a:cubicBezTo>
                      <a:pt x="47" y="27"/>
                      <a:pt x="47" y="28"/>
                      <a:pt x="47" y="28"/>
                    </a:cubicBezTo>
                    <a:cubicBezTo>
                      <a:pt x="48" y="29"/>
                      <a:pt x="48" y="31"/>
                      <a:pt x="49" y="32"/>
                    </a:cubicBezTo>
                    <a:cubicBezTo>
                      <a:pt x="49" y="33"/>
                      <a:pt x="49" y="34"/>
                      <a:pt x="49" y="35"/>
                    </a:cubicBezTo>
                    <a:cubicBezTo>
                      <a:pt x="49" y="39"/>
                      <a:pt x="48" y="43"/>
                      <a:pt x="45" y="45"/>
                    </a:cubicBezTo>
                    <a:cubicBezTo>
                      <a:pt x="43" y="48"/>
                      <a:pt x="39" y="49"/>
                      <a:pt x="35" y="49"/>
                    </a:cubicBezTo>
                    <a:close/>
                    <a:moveTo>
                      <a:pt x="35" y="58"/>
                    </a:moveTo>
                    <a:cubicBezTo>
                      <a:pt x="35" y="58"/>
                      <a:pt x="35" y="58"/>
                      <a:pt x="35" y="58"/>
                    </a:cubicBezTo>
                    <a:cubicBezTo>
                      <a:pt x="29" y="58"/>
                      <a:pt x="23" y="55"/>
                      <a:pt x="19" y="51"/>
                    </a:cubicBezTo>
                    <a:cubicBezTo>
                      <a:pt x="15" y="47"/>
                      <a:pt x="13" y="42"/>
                      <a:pt x="13" y="35"/>
                    </a:cubicBezTo>
                    <a:cubicBezTo>
                      <a:pt x="13" y="29"/>
                      <a:pt x="15" y="24"/>
                      <a:pt x="19" y="19"/>
                    </a:cubicBezTo>
                    <a:cubicBezTo>
                      <a:pt x="23" y="15"/>
                      <a:pt x="29" y="13"/>
                      <a:pt x="35" y="13"/>
                    </a:cubicBezTo>
                    <a:cubicBezTo>
                      <a:pt x="36" y="13"/>
                      <a:pt x="37" y="12"/>
                      <a:pt x="37" y="11"/>
                    </a:cubicBezTo>
                    <a:cubicBezTo>
                      <a:pt x="37" y="10"/>
                      <a:pt x="36" y="10"/>
                      <a:pt x="35" y="10"/>
                    </a:cubicBezTo>
                    <a:cubicBezTo>
                      <a:pt x="28" y="10"/>
                      <a:pt x="22" y="12"/>
                      <a:pt x="17" y="17"/>
                    </a:cubicBezTo>
                    <a:cubicBezTo>
                      <a:pt x="12" y="22"/>
                      <a:pt x="9" y="28"/>
                      <a:pt x="9" y="35"/>
                    </a:cubicBezTo>
                    <a:cubicBezTo>
                      <a:pt x="9" y="43"/>
                      <a:pt x="12" y="49"/>
                      <a:pt x="17" y="54"/>
                    </a:cubicBezTo>
                    <a:cubicBezTo>
                      <a:pt x="22" y="58"/>
                      <a:pt x="28" y="61"/>
                      <a:pt x="35" y="61"/>
                    </a:cubicBezTo>
                    <a:cubicBezTo>
                      <a:pt x="41" y="61"/>
                      <a:pt x="46" y="59"/>
                      <a:pt x="51" y="56"/>
                    </a:cubicBezTo>
                    <a:cubicBezTo>
                      <a:pt x="55" y="52"/>
                      <a:pt x="59" y="48"/>
                      <a:pt x="60" y="42"/>
                    </a:cubicBezTo>
                    <a:cubicBezTo>
                      <a:pt x="60" y="41"/>
                      <a:pt x="60" y="40"/>
                      <a:pt x="59" y="40"/>
                    </a:cubicBezTo>
                    <a:cubicBezTo>
                      <a:pt x="58" y="40"/>
                      <a:pt x="57" y="40"/>
                      <a:pt x="57" y="41"/>
                    </a:cubicBezTo>
                    <a:cubicBezTo>
                      <a:pt x="56" y="46"/>
                      <a:pt x="53" y="50"/>
                      <a:pt x="49" y="53"/>
                    </a:cubicBezTo>
                    <a:cubicBezTo>
                      <a:pt x="45" y="56"/>
                      <a:pt x="40" y="58"/>
                      <a:pt x="35" y="58"/>
                    </a:cubicBezTo>
                    <a:close/>
                    <a:moveTo>
                      <a:pt x="50" y="61"/>
                    </a:moveTo>
                    <a:cubicBezTo>
                      <a:pt x="50" y="61"/>
                      <a:pt x="50" y="61"/>
                      <a:pt x="50" y="61"/>
                    </a:cubicBezTo>
                    <a:cubicBezTo>
                      <a:pt x="48" y="63"/>
                      <a:pt x="45" y="64"/>
                      <a:pt x="43" y="64"/>
                    </a:cubicBezTo>
                    <a:cubicBezTo>
                      <a:pt x="40" y="65"/>
                      <a:pt x="38" y="65"/>
                      <a:pt x="35" y="65"/>
                    </a:cubicBezTo>
                    <a:cubicBezTo>
                      <a:pt x="27" y="65"/>
                      <a:pt x="19" y="62"/>
                      <a:pt x="14" y="57"/>
                    </a:cubicBezTo>
                    <a:cubicBezTo>
                      <a:pt x="9" y="51"/>
                      <a:pt x="5" y="44"/>
                      <a:pt x="5" y="35"/>
                    </a:cubicBezTo>
                    <a:cubicBezTo>
                      <a:pt x="5" y="27"/>
                      <a:pt x="9" y="20"/>
                      <a:pt x="14" y="14"/>
                    </a:cubicBezTo>
                    <a:cubicBezTo>
                      <a:pt x="19" y="9"/>
                      <a:pt x="27" y="5"/>
                      <a:pt x="35" y="5"/>
                    </a:cubicBezTo>
                    <a:cubicBezTo>
                      <a:pt x="37" y="5"/>
                      <a:pt x="38" y="4"/>
                      <a:pt x="38" y="3"/>
                    </a:cubicBezTo>
                    <a:cubicBezTo>
                      <a:pt x="38" y="1"/>
                      <a:pt x="37" y="0"/>
                      <a:pt x="35" y="0"/>
                    </a:cubicBezTo>
                    <a:cubicBezTo>
                      <a:pt x="25" y="0"/>
                      <a:pt x="17" y="4"/>
                      <a:pt x="10" y="10"/>
                    </a:cubicBezTo>
                    <a:cubicBezTo>
                      <a:pt x="4" y="17"/>
                      <a:pt x="0" y="26"/>
                      <a:pt x="0" y="35"/>
                    </a:cubicBezTo>
                    <a:cubicBezTo>
                      <a:pt x="0" y="45"/>
                      <a:pt x="4" y="54"/>
                      <a:pt x="10" y="60"/>
                    </a:cubicBezTo>
                    <a:cubicBezTo>
                      <a:pt x="17" y="67"/>
                      <a:pt x="25" y="71"/>
                      <a:pt x="35" y="71"/>
                    </a:cubicBezTo>
                    <a:cubicBezTo>
                      <a:pt x="38" y="71"/>
                      <a:pt x="41" y="70"/>
                      <a:pt x="44" y="70"/>
                    </a:cubicBezTo>
                    <a:cubicBezTo>
                      <a:pt x="47" y="69"/>
                      <a:pt x="50" y="68"/>
                      <a:pt x="53" y="66"/>
                    </a:cubicBezTo>
                    <a:cubicBezTo>
                      <a:pt x="54" y="65"/>
                      <a:pt x="55" y="64"/>
                      <a:pt x="54" y="62"/>
                    </a:cubicBezTo>
                    <a:cubicBezTo>
                      <a:pt x="53" y="61"/>
                      <a:pt x="51" y="61"/>
                      <a:pt x="50" y="61"/>
                    </a:cubicBezTo>
                    <a:close/>
                    <a:moveTo>
                      <a:pt x="35" y="27"/>
                    </a:moveTo>
                    <a:cubicBezTo>
                      <a:pt x="35" y="27"/>
                      <a:pt x="35" y="27"/>
                      <a:pt x="35" y="27"/>
                    </a:cubicBezTo>
                    <a:cubicBezTo>
                      <a:pt x="33" y="27"/>
                      <a:pt x="31" y="28"/>
                      <a:pt x="29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9" y="29"/>
                      <a:pt x="29" y="29"/>
                      <a:pt x="29" y="29"/>
                    </a:cubicBezTo>
                    <a:cubicBezTo>
                      <a:pt x="27" y="31"/>
                      <a:pt x="26" y="33"/>
                      <a:pt x="26" y="35"/>
                    </a:cubicBezTo>
                    <a:cubicBezTo>
                      <a:pt x="26" y="38"/>
                      <a:pt x="27" y="40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1" y="43"/>
                      <a:pt x="33" y="44"/>
                      <a:pt x="35" y="44"/>
                    </a:cubicBezTo>
                    <a:cubicBezTo>
                      <a:pt x="38" y="44"/>
                      <a:pt x="40" y="43"/>
                      <a:pt x="41" y="42"/>
                    </a:cubicBezTo>
                    <a:cubicBezTo>
                      <a:pt x="41" y="42"/>
                      <a:pt x="41" y="42"/>
                      <a:pt x="41" y="42"/>
                    </a:cubicBezTo>
                    <a:cubicBezTo>
                      <a:pt x="43" y="40"/>
                      <a:pt x="44" y="38"/>
                      <a:pt x="44" y="35"/>
                    </a:cubicBezTo>
                    <a:cubicBezTo>
                      <a:pt x="44" y="33"/>
                      <a:pt x="43" y="31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1" y="29"/>
                      <a:pt x="41" y="29"/>
                      <a:pt x="41" y="29"/>
                    </a:cubicBezTo>
                    <a:cubicBezTo>
                      <a:pt x="40" y="28"/>
                      <a:pt x="38" y="27"/>
                      <a:pt x="35" y="27"/>
                    </a:cubicBezTo>
                    <a:close/>
                    <a:moveTo>
                      <a:pt x="39" y="39"/>
                    </a:moveTo>
                    <a:cubicBezTo>
                      <a:pt x="39" y="39"/>
                      <a:pt x="39" y="39"/>
                      <a:pt x="39" y="39"/>
                    </a:cubicBezTo>
                    <a:cubicBezTo>
                      <a:pt x="39" y="39"/>
                      <a:pt x="39" y="39"/>
                      <a:pt x="39" y="39"/>
                    </a:cubicBezTo>
                    <a:cubicBezTo>
                      <a:pt x="38" y="40"/>
                      <a:pt x="37" y="41"/>
                      <a:pt x="35" y="41"/>
                    </a:cubicBezTo>
                    <a:cubicBezTo>
                      <a:pt x="34" y="41"/>
                      <a:pt x="32" y="40"/>
                      <a:pt x="31" y="39"/>
                    </a:cubicBezTo>
                    <a:cubicBezTo>
                      <a:pt x="31" y="39"/>
                      <a:pt x="31" y="39"/>
                      <a:pt x="31" y="39"/>
                    </a:cubicBezTo>
                    <a:cubicBezTo>
                      <a:pt x="30" y="38"/>
                      <a:pt x="30" y="37"/>
                      <a:pt x="30" y="35"/>
                    </a:cubicBezTo>
                    <a:cubicBezTo>
                      <a:pt x="30" y="34"/>
                      <a:pt x="30" y="32"/>
                      <a:pt x="31" y="31"/>
                    </a:cubicBezTo>
                    <a:cubicBezTo>
                      <a:pt x="31" y="31"/>
                      <a:pt x="31" y="31"/>
                      <a:pt x="31" y="31"/>
                    </a:cubicBezTo>
                    <a:cubicBezTo>
                      <a:pt x="32" y="30"/>
                      <a:pt x="34" y="30"/>
                      <a:pt x="35" y="30"/>
                    </a:cubicBezTo>
                    <a:cubicBezTo>
                      <a:pt x="37" y="30"/>
                      <a:pt x="38" y="30"/>
                      <a:pt x="39" y="31"/>
                    </a:cubicBezTo>
                    <a:cubicBezTo>
                      <a:pt x="39" y="31"/>
                      <a:pt x="39" y="31"/>
                      <a:pt x="39" y="31"/>
                    </a:cubicBezTo>
                    <a:cubicBezTo>
                      <a:pt x="40" y="32"/>
                      <a:pt x="41" y="34"/>
                      <a:pt x="41" y="35"/>
                    </a:cubicBezTo>
                    <a:cubicBezTo>
                      <a:pt x="41" y="37"/>
                      <a:pt x="40" y="38"/>
                      <a:pt x="39" y="39"/>
                    </a:cubicBezTo>
                    <a:close/>
                  </a:path>
                </a:pathLst>
              </a:custGeom>
              <a:solidFill>
                <a:srgbClr val="2442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11" name="Freeform 143"/>
              <p:cNvSpPr>
                <a:spLocks noEditPoints="1"/>
              </p:cNvSpPr>
              <p:nvPr/>
            </p:nvSpPr>
            <p:spPr bwMode="auto">
              <a:xfrm>
                <a:off x="6479473" y="1994114"/>
                <a:ext cx="559103" cy="559103"/>
              </a:xfrm>
              <a:custGeom>
                <a:avLst/>
                <a:gdLst>
                  <a:gd name="T0" fmla="*/ 14 w 69"/>
                  <a:gd name="T1" fmla="*/ 25 h 69"/>
                  <a:gd name="T2" fmla="*/ 19 w 69"/>
                  <a:gd name="T3" fmla="*/ 29 h 69"/>
                  <a:gd name="T4" fmla="*/ 25 w 69"/>
                  <a:gd name="T5" fmla="*/ 31 h 69"/>
                  <a:gd name="T6" fmla="*/ 31 w 69"/>
                  <a:gd name="T7" fmla="*/ 21 h 69"/>
                  <a:gd name="T8" fmla="*/ 35 w 69"/>
                  <a:gd name="T9" fmla="*/ 20 h 69"/>
                  <a:gd name="T10" fmla="*/ 35 w 69"/>
                  <a:gd name="T11" fmla="*/ 20 h 69"/>
                  <a:gd name="T12" fmla="*/ 45 w 69"/>
                  <a:gd name="T13" fmla="*/ 27 h 69"/>
                  <a:gd name="T14" fmla="*/ 53 w 69"/>
                  <a:gd name="T15" fmla="*/ 13 h 69"/>
                  <a:gd name="T16" fmla="*/ 52 w 69"/>
                  <a:gd name="T17" fmla="*/ 10 h 69"/>
                  <a:gd name="T18" fmla="*/ 54 w 69"/>
                  <a:gd name="T19" fmla="*/ 7 h 69"/>
                  <a:gd name="T20" fmla="*/ 58 w 69"/>
                  <a:gd name="T21" fmla="*/ 5 h 69"/>
                  <a:gd name="T22" fmla="*/ 63 w 69"/>
                  <a:gd name="T23" fmla="*/ 10 h 69"/>
                  <a:gd name="T24" fmla="*/ 61 w 69"/>
                  <a:gd name="T25" fmla="*/ 14 h 69"/>
                  <a:gd name="T26" fmla="*/ 58 w 69"/>
                  <a:gd name="T27" fmla="*/ 16 h 69"/>
                  <a:gd name="T28" fmla="*/ 48 w 69"/>
                  <a:gd name="T29" fmla="*/ 32 h 69"/>
                  <a:gd name="T30" fmla="*/ 48 w 69"/>
                  <a:gd name="T31" fmla="*/ 33 h 69"/>
                  <a:gd name="T32" fmla="*/ 44 w 69"/>
                  <a:gd name="T33" fmla="*/ 33 h 69"/>
                  <a:gd name="T34" fmla="*/ 34 w 69"/>
                  <a:gd name="T35" fmla="*/ 26 h 69"/>
                  <a:gd name="T36" fmla="*/ 31 w 69"/>
                  <a:gd name="T37" fmla="*/ 32 h 69"/>
                  <a:gd name="T38" fmla="*/ 34 w 69"/>
                  <a:gd name="T39" fmla="*/ 33 h 69"/>
                  <a:gd name="T40" fmla="*/ 35 w 69"/>
                  <a:gd name="T41" fmla="*/ 34 h 69"/>
                  <a:gd name="T42" fmla="*/ 47 w 69"/>
                  <a:gd name="T43" fmla="*/ 42 h 69"/>
                  <a:gd name="T44" fmla="*/ 53 w 69"/>
                  <a:gd name="T45" fmla="*/ 41 h 69"/>
                  <a:gd name="T46" fmla="*/ 58 w 69"/>
                  <a:gd name="T47" fmla="*/ 38 h 69"/>
                  <a:gd name="T48" fmla="*/ 61 w 69"/>
                  <a:gd name="T49" fmla="*/ 40 h 69"/>
                  <a:gd name="T50" fmla="*/ 63 w 69"/>
                  <a:gd name="T51" fmla="*/ 43 h 69"/>
                  <a:gd name="T52" fmla="*/ 58 w 69"/>
                  <a:gd name="T53" fmla="*/ 48 h 69"/>
                  <a:gd name="T54" fmla="*/ 54 w 69"/>
                  <a:gd name="T55" fmla="*/ 47 h 69"/>
                  <a:gd name="T56" fmla="*/ 54 w 69"/>
                  <a:gd name="T57" fmla="*/ 47 h 69"/>
                  <a:gd name="T58" fmla="*/ 46 w 69"/>
                  <a:gd name="T59" fmla="*/ 48 h 69"/>
                  <a:gd name="T60" fmla="*/ 44 w 69"/>
                  <a:gd name="T61" fmla="*/ 47 h 69"/>
                  <a:gd name="T62" fmla="*/ 32 w 69"/>
                  <a:gd name="T63" fmla="*/ 38 h 69"/>
                  <a:gd name="T64" fmla="*/ 28 w 69"/>
                  <a:gd name="T65" fmla="*/ 37 h 69"/>
                  <a:gd name="T66" fmla="*/ 19 w 69"/>
                  <a:gd name="T67" fmla="*/ 52 h 69"/>
                  <a:gd name="T68" fmla="*/ 19 w 69"/>
                  <a:gd name="T69" fmla="*/ 54 h 69"/>
                  <a:gd name="T70" fmla="*/ 18 w 69"/>
                  <a:gd name="T71" fmla="*/ 58 h 69"/>
                  <a:gd name="T72" fmla="*/ 14 w 69"/>
                  <a:gd name="T73" fmla="*/ 59 h 69"/>
                  <a:gd name="T74" fmla="*/ 9 w 69"/>
                  <a:gd name="T75" fmla="*/ 54 h 69"/>
                  <a:gd name="T76" fmla="*/ 14 w 69"/>
                  <a:gd name="T77" fmla="*/ 49 h 69"/>
                  <a:gd name="T78" fmla="*/ 14 w 69"/>
                  <a:gd name="T79" fmla="*/ 49 h 69"/>
                  <a:gd name="T80" fmla="*/ 22 w 69"/>
                  <a:gd name="T81" fmla="*/ 35 h 69"/>
                  <a:gd name="T82" fmla="*/ 18 w 69"/>
                  <a:gd name="T83" fmla="*/ 34 h 69"/>
                  <a:gd name="T84" fmla="*/ 14 w 69"/>
                  <a:gd name="T85" fmla="*/ 35 h 69"/>
                  <a:gd name="T86" fmla="*/ 9 w 69"/>
                  <a:gd name="T87" fmla="*/ 30 h 69"/>
                  <a:gd name="T88" fmla="*/ 14 w 69"/>
                  <a:gd name="T89" fmla="*/ 25 h 69"/>
                  <a:gd name="T90" fmla="*/ 2 w 69"/>
                  <a:gd name="T91" fmla="*/ 69 h 69"/>
                  <a:gd name="T92" fmla="*/ 2 w 69"/>
                  <a:gd name="T93" fmla="*/ 69 h 69"/>
                  <a:gd name="T94" fmla="*/ 67 w 69"/>
                  <a:gd name="T95" fmla="*/ 69 h 69"/>
                  <a:gd name="T96" fmla="*/ 69 w 69"/>
                  <a:gd name="T97" fmla="*/ 67 h 69"/>
                  <a:gd name="T98" fmla="*/ 67 w 69"/>
                  <a:gd name="T99" fmla="*/ 66 h 69"/>
                  <a:gd name="T100" fmla="*/ 3 w 69"/>
                  <a:gd name="T101" fmla="*/ 66 h 69"/>
                  <a:gd name="T102" fmla="*/ 3 w 69"/>
                  <a:gd name="T103" fmla="*/ 2 h 69"/>
                  <a:gd name="T104" fmla="*/ 2 w 69"/>
                  <a:gd name="T105" fmla="*/ 0 h 69"/>
                  <a:gd name="T106" fmla="*/ 0 w 69"/>
                  <a:gd name="T107" fmla="*/ 2 h 69"/>
                  <a:gd name="T108" fmla="*/ 0 w 69"/>
                  <a:gd name="T109" fmla="*/ 67 h 69"/>
                  <a:gd name="T110" fmla="*/ 2 w 69"/>
                  <a:gd name="T111" fmla="*/ 69 h 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9" h="69">
                    <a:moveTo>
                      <a:pt x="14" y="25"/>
                    </a:moveTo>
                    <a:cubicBezTo>
                      <a:pt x="16" y="25"/>
                      <a:pt x="18" y="27"/>
                      <a:pt x="19" y="29"/>
                    </a:cubicBezTo>
                    <a:cubicBezTo>
                      <a:pt x="25" y="31"/>
                      <a:pt x="25" y="31"/>
                      <a:pt x="25" y="31"/>
                    </a:cubicBezTo>
                    <a:cubicBezTo>
                      <a:pt x="31" y="21"/>
                      <a:pt x="31" y="21"/>
                      <a:pt x="31" y="21"/>
                    </a:cubicBezTo>
                    <a:cubicBezTo>
                      <a:pt x="32" y="20"/>
                      <a:pt x="34" y="19"/>
                      <a:pt x="35" y="20"/>
                    </a:cubicBezTo>
                    <a:cubicBezTo>
                      <a:pt x="35" y="20"/>
                      <a:pt x="35" y="20"/>
                      <a:pt x="35" y="20"/>
                    </a:cubicBezTo>
                    <a:cubicBezTo>
                      <a:pt x="45" y="27"/>
                      <a:pt x="45" y="27"/>
                      <a:pt x="45" y="27"/>
                    </a:cubicBezTo>
                    <a:cubicBezTo>
                      <a:pt x="53" y="13"/>
                      <a:pt x="53" y="13"/>
                      <a:pt x="53" y="13"/>
                    </a:cubicBezTo>
                    <a:cubicBezTo>
                      <a:pt x="53" y="12"/>
                      <a:pt x="52" y="11"/>
                      <a:pt x="52" y="10"/>
                    </a:cubicBezTo>
                    <a:cubicBezTo>
                      <a:pt x="52" y="9"/>
                      <a:pt x="53" y="8"/>
                      <a:pt x="54" y="7"/>
                    </a:cubicBezTo>
                    <a:cubicBezTo>
                      <a:pt x="55" y="6"/>
                      <a:pt x="56" y="5"/>
                      <a:pt x="58" y="5"/>
                    </a:cubicBezTo>
                    <a:cubicBezTo>
                      <a:pt x="60" y="5"/>
                      <a:pt x="63" y="8"/>
                      <a:pt x="63" y="10"/>
                    </a:cubicBezTo>
                    <a:cubicBezTo>
                      <a:pt x="63" y="12"/>
                      <a:pt x="62" y="13"/>
                      <a:pt x="61" y="14"/>
                    </a:cubicBezTo>
                    <a:cubicBezTo>
                      <a:pt x="60" y="15"/>
                      <a:pt x="59" y="16"/>
                      <a:pt x="58" y="16"/>
                    </a:cubicBezTo>
                    <a:cubicBezTo>
                      <a:pt x="48" y="32"/>
                      <a:pt x="48" y="32"/>
                      <a:pt x="48" y="32"/>
                    </a:cubicBezTo>
                    <a:cubicBezTo>
                      <a:pt x="48" y="32"/>
                      <a:pt x="48" y="32"/>
                      <a:pt x="48" y="33"/>
                    </a:cubicBezTo>
                    <a:cubicBezTo>
                      <a:pt x="47" y="34"/>
                      <a:pt x="46" y="34"/>
                      <a:pt x="44" y="33"/>
                    </a:cubicBezTo>
                    <a:cubicBezTo>
                      <a:pt x="34" y="26"/>
                      <a:pt x="34" y="26"/>
                      <a:pt x="34" y="26"/>
                    </a:cubicBezTo>
                    <a:cubicBezTo>
                      <a:pt x="31" y="32"/>
                      <a:pt x="31" y="32"/>
                      <a:pt x="31" y="32"/>
                    </a:cubicBezTo>
                    <a:cubicBezTo>
                      <a:pt x="34" y="33"/>
                      <a:pt x="34" y="33"/>
                      <a:pt x="34" y="33"/>
                    </a:cubicBezTo>
                    <a:cubicBezTo>
                      <a:pt x="34" y="33"/>
                      <a:pt x="35" y="33"/>
                      <a:pt x="35" y="34"/>
                    </a:cubicBezTo>
                    <a:cubicBezTo>
                      <a:pt x="47" y="42"/>
                      <a:pt x="47" y="42"/>
                      <a:pt x="47" y="42"/>
                    </a:cubicBezTo>
                    <a:cubicBezTo>
                      <a:pt x="53" y="41"/>
                      <a:pt x="53" y="41"/>
                      <a:pt x="53" y="41"/>
                    </a:cubicBezTo>
                    <a:cubicBezTo>
                      <a:pt x="54" y="39"/>
                      <a:pt x="55" y="38"/>
                      <a:pt x="58" y="38"/>
                    </a:cubicBezTo>
                    <a:cubicBezTo>
                      <a:pt x="59" y="38"/>
                      <a:pt x="60" y="39"/>
                      <a:pt x="61" y="40"/>
                    </a:cubicBezTo>
                    <a:cubicBezTo>
                      <a:pt x="62" y="40"/>
                      <a:pt x="63" y="42"/>
                      <a:pt x="63" y="43"/>
                    </a:cubicBezTo>
                    <a:cubicBezTo>
                      <a:pt x="63" y="46"/>
                      <a:pt x="60" y="48"/>
                      <a:pt x="58" y="48"/>
                    </a:cubicBezTo>
                    <a:cubicBezTo>
                      <a:pt x="56" y="48"/>
                      <a:pt x="55" y="48"/>
                      <a:pt x="54" y="47"/>
                    </a:cubicBezTo>
                    <a:cubicBezTo>
                      <a:pt x="54" y="47"/>
                      <a:pt x="54" y="47"/>
                      <a:pt x="54" y="47"/>
                    </a:cubicBezTo>
                    <a:cubicBezTo>
                      <a:pt x="46" y="48"/>
                      <a:pt x="46" y="48"/>
                      <a:pt x="46" y="48"/>
                    </a:cubicBezTo>
                    <a:cubicBezTo>
                      <a:pt x="46" y="48"/>
                      <a:pt x="45" y="48"/>
                      <a:pt x="44" y="47"/>
                    </a:cubicBezTo>
                    <a:cubicBezTo>
                      <a:pt x="32" y="38"/>
                      <a:pt x="32" y="38"/>
                      <a:pt x="32" y="38"/>
                    </a:cubicBezTo>
                    <a:cubicBezTo>
                      <a:pt x="28" y="37"/>
                      <a:pt x="28" y="37"/>
                      <a:pt x="28" y="37"/>
                    </a:cubicBezTo>
                    <a:cubicBezTo>
                      <a:pt x="19" y="52"/>
                      <a:pt x="19" y="52"/>
                      <a:pt x="19" y="52"/>
                    </a:cubicBezTo>
                    <a:cubicBezTo>
                      <a:pt x="19" y="52"/>
                      <a:pt x="19" y="53"/>
                      <a:pt x="19" y="54"/>
                    </a:cubicBezTo>
                    <a:cubicBezTo>
                      <a:pt x="19" y="56"/>
                      <a:pt x="19" y="57"/>
                      <a:pt x="18" y="58"/>
                    </a:cubicBezTo>
                    <a:cubicBezTo>
                      <a:pt x="17" y="59"/>
                      <a:pt x="15" y="59"/>
                      <a:pt x="14" y="59"/>
                    </a:cubicBezTo>
                    <a:cubicBezTo>
                      <a:pt x="11" y="59"/>
                      <a:pt x="9" y="57"/>
                      <a:pt x="9" y="54"/>
                    </a:cubicBezTo>
                    <a:cubicBezTo>
                      <a:pt x="9" y="51"/>
                      <a:pt x="11" y="49"/>
                      <a:pt x="14" y="49"/>
                    </a:cubicBezTo>
                    <a:cubicBezTo>
                      <a:pt x="14" y="49"/>
                      <a:pt x="14" y="49"/>
                      <a:pt x="14" y="49"/>
                    </a:cubicBezTo>
                    <a:cubicBezTo>
                      <a:pt x="22" y="35"/>
                      <a:pt x="22" y="35"/>
                      <a:pt x="22" y="35"/>
                    </a:cubicBezTo>
                    <a:cubicBezTo>
                      <a:pt x="18" y="34"/>
                      <a:pt x="18" y="34"/>
                      <a:pt x="18" y="34"/>
                    </a:cubicBezTo>
                    <a:cubicBezTo>
                      <a:pt x="17" y="35"/>
                      <a:pt x="15" y="35"/>
                      <a:pt x="14" y="35"/>
                    </a:cubicBezTo>
                    <a:cubicBezTo>
                      <a:pt x="11" y="35"/>
                      <a:pt x="9" y="33"/>
                      <a:pt x="9" y="30"/>
                    </a:cubicBezTo>
                    <a:cubicBezTo>
                      <a:pt x="9" y="27"/>
                      <a:pt x="11" y="25"/>
                      <a:pt x="14" y="25"/>
                    </a:cubicBezTo>
                    <a:close/>
                    <a:moveTo>
                      <a:pt x="2" y="69"/>
                    </a:moveTo>
                    <a:cubicBezTo>
                      <a:pt x="2" y="69"/>
                      <a:pt x="2" y="69"/>
                      <a:pt x="2" y="69"/>
                    </a:cubicBezTo>
                    <a:cubicBezTo>
                      <a:pt x="67" y="69"/>
                      <a:pt x="67" y="69"/>
                      <a:pt x="67" y="69"/>
                    </a:cubicBezTo>
                    <a:cubicBezTo>
                      <a:pt x="68" y="69"/>
                      <a:pt x="69" y="68"/>
                      <a:pt x="69" y="67"/>
                    </a:cubicBezTo>
                    <a:cubicBezTo>
                      <a:pt x="69" y="66"/>
                      <a:pt x="68" y="66"/>
                      <a:pt x="67" y="66"/>
                    </a:cubicBezTo>
                    <a:cubicBezTo>
                      <a:pt x="3" y="66"/>
                      <a:pt x="3" y="66"/>
                      <a:pt x="3" y="66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3" y="1"/>
                      <a:pt x="3" y="0"/>
                      <a:pt x="2" y="0"/>
                    </a:cubicBezTo>
                    <a:cubicBezTo>
                      <a:pt x="1" y="0"/>
                      <a:pt x="0" y="1"/>
                      <a:pt x="0" y="2"/>
                    </a:cubicBezTo>
                    <a:cubicBezTo>
                      <a:pt x="0" y="67"/>
                      <a:pt x="0" y="67"/>
                      <a:pt x="0" y="67"/>
                    </a:cubicBezTo>
                    <a:cubicBezTo>
                      <a:pt x="0" y="68"/>
                      <a:pt x="1" y="69"/>
                      <a:pt x="2" y="69"/>
                    </a:cubicBezTo>
                    <a:close/>
                  </a:path>
                </a:pathLst>
              </a:custGeom>
              <a:solidFill>
                <a:srgbClr val="2442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12" name="Freeform 122"/>
              <p:cNvSpPr>
                <a:spLocks noEditPoints="1"/>
              </p:cNvSpPr>
              <p:nvPr/>
            </p:nvSpPr>
            <p:spPr bwMode="auto">
              <a:xfrm>
                <a:off x="6499394" y="4303577"/>
                <a:ext cx="554533" cy="644373"/>
              </a:xfrm>
              <a:custGeom>
                <a:avLst/>
                <a:gdLst>
                  <a:gd name="T0" fmla="*/ 13 w 62"/>
                  <a:gd name="T1" fmla="*/ 43 h 72"/>
                  <a:gd name="T2" fmla="*/ 18 w 62"/>
                  <a:gd name="T3" fmla="*/ 43 h 72"/>
                  <a:gd name="T4" fmla="*/ 15 w 62"/>
                  <a:gd name="T5" fmla="*/ 51 h 72"/>
                  <a:gd name="T6" fmla="*/ 13 w 62"/>
                  <a:gd name="T7" fmla="*/ 54 h 72"/>
                  <a:gd name="T8" fmla="*/ 18 w 62"/>
                  <a:gd name="T9" fmla="*/ 54 h 72"/>
                  <a:gd name="T10" fmla="*/ 15 w 62"/>
                  <a:gd name="T11" fmla="*/ 28 h 72"/>
                  <a:gd name="T12" fmla="*/ 13 w 62"/>
                  <a:gd name="T13" fmla="*/ 31 h 72"/>
                  <a:gd name="T14" fmla="*/ 18 w 62"/>
                  <a:gd name="T15" fmla="*/ 31 h 72"/>
                  <a:gd name="T16" fmla="*/ 47 w 62"/>
                  <a:gd name="T17" fmla="*/ 29 h 72"/>
                  <a:gd name="T18" fmla="*/ 23 w 62"/>
                  <a:gd name="T19" fmla="*/ 29 h 72"/>
                  <a:gd name="T20" fmla="*/ 23 w 62"/>
                  <a:gd name="T21" fmla="*/ 33 h 72"/>
                  <a:gd name="T22" fmla="*/ 49 w 62"/>
                  <a:gd name="T23" fmla="*/ 31 h 72"/>
                  <a:gd name="T24" fmla="*/ 59 w 62"/>
                  <a:gd name="T25" fmla="*/ 11 h 72"/>
                  <a:gd name="T26" fmla="*/ 52 w 62"/>
                  <a:gd name="T27" fmla="*/ 11 h 72"/>
                  <a:gd name="T28" fmla="*/ 50 w 62"/>
                  <a:gd name="T29" fmla="*/ 8 h 72"/>
                  <a:gd name="T30" fmla="*/ 39 w 62"/>
                  <a:gd name="T31" fmla="*/ 3 h 72"/>
                  <a:gd name="T32" fmla="*/ 31 w 62"/>
                  <a:gd name="T33" fmla="*/ 0 h 72"/>
                  <a:gd name="T34" fmla="*/ 21 w 62"/>
                  <a:gd name="T35" fmla="*/ 8 h 72"/>
                  <a:gd name="T36" fmla="*/ 11 w 62"/>
                  <a:gd name="T37" fmla="*/ 10 h 72"/>
                  <a:gd name="T38" fmla="*/ 3 w 62"/>
                  <a:gd name="T39" fmla="*/ 11 h 72"/>
                  <a:gd name="T40" fmla="*/ 0 w 62"/>
                  <a:gd name="T41" fmla="*/ 70 h 72"/>
                  <a:gd name="T42" fmla="*/ 59 w 62"/>
                  <a:gd name="T43" fmla="*/ 72 h 72"/>
                  <a:gd name="T44" fmla="*/ 62 w 62"/>
                  <a:gd name="T45" fmla="*/ 14 h 72"/>
                  <a:gd name="T46" fmla="*/ 26 w 62"/>
                  <a:gd name="T47" fmla="*/ 5 h 72"/>
                  <a:gd name="T48" fmla="*/ 31 w 62"/>
                  <a:gd name="T49" fmla="*/ 3 h 72"/>
                  <a:gd name="T50" fmla="*/ 37 w 62"/>
                  <a:gd name="T51" fmla="*/ 5 h 72"/>
                  <a:gd name="T52" fmla="*/ 24 w 62"/>
                  <a:gd name="T53" fmla="*/ 8 h 72"/>
                  <a:gd name="T54" fmla="*/ 14 w 62"/>
                  <a:gd name="T55" fmla="*/ 11 h 72"/>
                  <a:gd name="T56" fmla="*/ 49 w 62"/>
                  <a:gd name="T57" fmla="*/ 11 h 72"/>
                  <a:gd name="T58" fmla="*/ 14 w 62"/>
                  <a:gd name="T59" fmla="*/ 16 h 72"/>
                  <a:gd name="T60" fmla="*/ 57 w 62"/>
                  <a:gd name="T61" fmla="*/ 67 h 72"/>
                  <a:gd name="T62" fmla="*/ 6 w 62"/>
                  <a:gd name="T63" fmla="*/ 67 h 72"/>
                  <a:gd name="T64" fmla="*/ 11 w 62"/>
                  <a:gd name="T65" fmla="*/ 17 h 72"/>
                  <a:gd name="T66" fmla="*/ 12 w 62"/>
                  <a:gd name="T67" fmla="*/ 20 h 72"/>
                  <a:gd name="T68" fmla="*/ 52 w 62"/>
                  <a:gd name="T69" fmla="*/ 18 h 72"/>
                  <a:gd name="T70" fmla="*/ 57 w 62"/>
                  <a:gd name="T71" fmla="*/ 17 h 72"/>
                  <a:gd name="T72" fmla="*/ 47 w 62"/>
                  <a:gd name="T73" fmla="*/ 52 h 72"/>
                  <a:gd name="T74" fmla="*/ 23 w 62"/>
                  <a:gd name="T75" fmla="*/ 52 h 72"/>
                  <a:gd name="T76" fmla="*/ 23 w 62"/>
                  <a:gd name="T77" fmla="*/ 56 h 72"/>
                  <a:gd name="T78" fmla="*/ 49 w 62"/>
                  <a:gd name="T79" fmla="*/ 54 h 72"/>
                  <a:gd name="T80" fmla="*/ 47 w 62"/>
                  <a:gd name="T81" fmla="*/ 41 h 72"/>
                  <a:gd name="T82" fmla="*/ 23 w 62"/>
                  <a:gd name="T83" fmla="*/ 41 h 72"/>
                  <a:gd name="T84" fmla="*/ 23 w 62"/>
                  <a:gd name="T85" fmla="*/ 44 h 72"/>
                  <a:gd name="T86" fmla="*/ 49 w 62"/>
                  <a:gd name="T87" fmla="*/ 43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2" h="72">
                    <a:moveTo>
                      <a:pt x="15" y="40"/>
                    </a:moveTo>
                    <a:cubicBezTo>
                      <a:pt x="14" y="40"/>
                      <a:pt x="13" y="41"/>
                      <a:pt x="13" y="43"/>
                    </a:cubicBezTo>
                    <a:cubicBezTo>
                      <a:pt x="13" y="44"/>
                      <a:pt x="14" y="45"/>
                      <a:pt x="15" y="45"/>
                    </a:cubicBezTo>
                    <a:cubicBezTo>
                      <a:pt x="17" y="45"/>
                      <a:pt x="18" y="44"/>
                      <a:pt x="18" y="43"/>
                    </a:cubicBezTo>
                    <a:cubicBezTo>
                      <a:pt x="18" y="41"/>
                      <a:pt x="17" y="40"/>
                      <a:pt x="15" y="40"/>
                    </a:cubicBezTo>
                    <a:close/>
                    <a:moveTo>
                      <a:pt x="15" y="51"/>
                    </a:moveTo>
                    <a:cubicBezTo>
                      <a:pt x="15" y="51"/>
                      <a:pt x="15" y="51"/>
                      <a:pt x="15" y="51"/>
                    </a:cubicBezTo>
                    <a:cubicBezTo>
                      <a:pt x="14" y="51"/>
                      <a:pt x="13" y="53"/>
                      <a:pt x="13" y="54"/>
                    </a:cubicBezTo>
                    <a:cubicBezTo>
                      <a:pt x="13" y="56"/>
                      <a:pt x="14" y="57"/>
                      <a:pt x="15" y="57"/>
                    </a:cubicBezTo>
                    <a:cubicBezTo>
                      <a:pt x="17" y="57"/>
                      <a:pt x="18" y="56"/>
                      <a:pt x="18" y="54"/>
                    </a:cubicBezTo>
                    <a:cubicBezTo>
                      <a:pt x="18" y="53"/>
                      <a:pt x="17" y="51"/>
                      <a:pt x="15" y="51"/>
                    </a:cubicBezTo>
                    <a:close/>
                    <a:moveTo>
                      <a:pt x="15" y="28"/>
                    </a:moveTo>
                    <a:cubicBezTo>
                      <a:pt x="15" y="28"/>
                      <a:pt x="15" y="28"/>
                      <a:pt x="15" y="28"/>
                    </a:cubicBezTo>
                    <a:cubicBezTo>
                      <a:pt x="14" y="28"/>
                      <a:pt x="13" y="30"/>
                      <a:pt x="13" y="31"/>
                    </a:cubicBezTo>
                    <a:cubicBezTo>
                      <a:pt x="13" y="33"/>
                      <a:pt x="14" y="34"/>
                      <a:pt x="15" y="34"/>
                    </a:cubicBezTo>
                    <a:cubicBezTo>
                      <a:pt x="17" y="34"/>
                      <a:pt x="18" y="33"/>
                      <a:pt x="18" y="31"/>
                    </a:cubicBezTo>
                    <a:cubicBezTo>
                      <a:pt x="18" y="30"/>
                      <a:pt x="17" y="28"/>
                      <a:pt x="15" y="28"/>
                    </a:cubicBezTo>
                    <a:close/>
                    <a:moveTo>
                      <a:pt x="47" y="29"/>
                    </a:moveTo>
                    <a:cubicBezTo>
                      <a:pt x="47" y="29"/>
                      <a:pt x="47" y="29"/>
                      <a:pt x="47" y="29"/>
                    </a:cubicBezTo>
                    <a:cubicBezTo>
                      <a:pt x="23" y="29"/>
                      <a:pt x="23" y="29"/>
                      <a:pt x="23" y="29"/>
                    </a:cubicBezTo>
                    <a:cubicBezTo>
                      <a:pt x="23" y="29"/>
                      <a:pt x="22" y="30"/>
                      <a:pt x="22" y="31"/>
                    </a:cubicBezTo>
                    <a:cubicBezTo>
                      <a:pt x="22" y="32"/>
                      <a:pt x="23" y="33"/>
                      <a:pt x="23" y="33"/>
                    </a:cubicBezTo>
                    <a:cubicBezTo>
                      <a:pt x="47" y="33"/>
                      <a:pt x="47" y="33"/>
                      <a:pt x="47" y="33"/>
                    </a:cubicBezTo>
                    <a:cubicBezTo>
                      <a:pt x="48" y="33"/>
                      <a:pt x="49" y="32"/>
                      <a:pt x="49" y="31"/>
                    </a:cubicBezTo>
                    <a:cubicBezTo>
                      <a:pt x="49" y="30"/>
                      <a:pt x="48" y="29"/>
                      <a:pt x="47" y="29"/>
                    </a:cubicBezTo>
                    <a:close/>
                    <a:moveTo>
                      <a:pt x="59" y="11"/>
                    </a:moveTo>
                    <a:cubicBezTo>
                      <a:pt x="59" y="11"/>
                      <a:pt x="59" y="11"/>
                      <a:pt x="59" y="11"/>
                    </a:cubicBezTo>
                    <a:cubicBezTo>
                      <a:pt x="52" y="11"/>
                      <a:pt x="52" y="11"/>
                      <a:pt x="52" y="11"/>
                    </a:cubicBezTo>
                    <a:cubicBezTo>
                      <a:pt x="52" y="10"/>
                      <a:pt x="52" y="10"/>
                      <a:pt x="52" y="10"/>
                    </a:cubicBezTo>
                    <a:cubicBezTo>
                      <a:pt x="52" y="9"/>
                      <a:pt x="51" y="8"/>
                      <a:pt x="50" y="8"/>
                    </a:cubicBezTo>
                    <a:cubicBezTo>
                      <a:pt x="42" y="8"/>
                      <a:pt x="42" y="8"/>
                      <a:pt x="42" y="8"/>
                    </a:cubicBezTo>
                    <a:cubicBezTo>
                      <a:pt x="41" y="6"/>
                      <a:pt x="40" y="4"/>
                      <a:pt x="39" y="3"/>
                    </a:cubicBezTo>
                    <a:cubicBezTo>
                      <a:pt x="37" y="1"/>
                      <a:pt x="34" y="0"/>
                      <a:pt x="31" y="0"/>
                    </a:cubicBezTo>
                    <a:cubicBezTo>
                      <a:pt x="31" y="0"/>
                      <a:pt x="31" y="0"/>
                      <a:pt x="31" y="0"/>
                    </a:cubicBezTo>
                    <a:cubicBezTo>
                      <a:pt x="28" y="0"/>
                      <a:pt x="26" y="1"/>
                      <a:pt x="24" y="3"/>
                    </a:cubicBezTo>
                    <a:cubicBezTo>
                      <a:pt x="22" y="4"/>
                      <a:pt x="21" y="6"/>
                      <a:pt x="21" y="8"/>
                    </a:cubicBezTo>
                    <a:cubicBezTo>
                      <a:pt x="12" y="8"/>
                      <a:pt x="12" y="8"/>
                      <a:pt x="12" y="8"/>
                    </a:cubicBezTo>
                    <a:cubicBezTo>
                      <a:pt x="11" y="8"/>
                      <a:pt x="11" y="9"/>
                      <a:pt x="11" y="10"/>
                    </a:cubicBezTo>
                    <a:cubicBezTo>
                      <a:pt x="11" y="11"/>
                      <a:pt x="11" y="11"/>
                      <a:pt x="11" y="11"/>
                    </a:cubicBezTo>
                    <a:cubicBezTo>
                      <a:pt x="3" y="11"/>
                      <a:pt x="3" y="11"/>
                      <a:pt x="3" y="11"/>
                    </a:cubicBezTo>
                    <a:cubicBezTo>
                      <a:pt x="2" y="11"/>
                      <a:pt x="0" y="12"/>
                      <a:pt x="0" y="14"/>
                    </a:cubicBezTo>
                    <a:cubicBezTo>
                      <a:pt x="0" y="70"/>
                      <a:pt x="0" y="70"/>
                      <a:pt x="0" y="70"/>
                    </a:cubicBezTo>
                    <a:cubicBezTo>
                      <a:pt x="0" y="71"/>
                      <a:pt x="2" y="72"/>
                      <a:pt x="3" y="72"/>
                    </a:cubicBezTo>
                    <a:cubicBezTo>
                      <a:pt x="59" y="72"/>
                      <a:pt x="59" y="72"/>
                      <a:pt x="59" y="72"/>
                    </a:cubicBezTo>
                    <a:cubicBezTo>
                      <a:pt x="61" y="72"/>
                      <a:pt x="62" y="71"/>
                      <a:pt x="62" y="70"/>
                    </a:cubicBezTo>
                    <a:cubicBezTo>
                      <a:pt x="62" y="14"/>
                      <a:pt x="62" y="14"/>
                      <a:pt x="62" y="14"/>
                    </a:cubicBezTo>
                    <a:cubicBezTo>
                      <a:pt x="62" y="12"/>
                      <a:pt x="61" y="11"/>
                      <a:pt x="59" y="11"/>
                    </a:cubicBezTo>
                    <a:close/>
                    <a:moveTo>
                      <a:pt x="26" y="5"/>
                    </a:moveTo>
                    <a:cubicBezTo>
                      <a:pt x="26" y="5"/>
                      <a:pt x="26" y="5"/>
                      <a:pt x="26" y="5"/>
                    </a:cubicBezTo>
                    <a:cubicBezTo>
                      <a:pt x="27" y="4"/>
                      <a:pt x="29" y="3"/>
                      <a:pt x="31" y="3"/>
                    </a:cubicBezTo>
                    <a:cubicBezTo>
                      <a:pt x="31" y="3"/>
                      <a:pt x="31" y="3"/>
                      <a:pt x="31" y="3"/>
                    </a:cubicBezTo>
                    <a:cubicBezTo>
                      <a:pt x="33" y="3"/>
                      <a:pt x="35" y="4"/>
                      <a:pt x="37" y="5"/>
                    </a:cubicBezTo>
                    <a:cubicBezTo>
                      <a:pt x="37" y="6"/>
                      <a:pt x="38" y="7"/>
                      <a:pt x="38" y="8"/>
                    </a:cubicBezTo>
                    <a:cubicBezTo>
                      <a:pt x="24" y="8"/>
                      <a:pt x="24" y="8"/>
                      <a:pt x="24" y="8"/>
                    </a:cubicBezTo>
                    <a:cubicBezTo>
                      <a:pt x="25" y="7"/>
                      <a:pt x="25" y="6"/>
                      <a:pt x="26" y="5"/>
                    </a:cubicBezTo>
                    <a:close/>
                    <a:moveTo>
                      <a:pt x="14" y="11"/>
                    </a:moveTo>
                    <a:cubicBezTo>
                      <a:pt x="14" y="11"/>
                      <a:pt x="14" y="11"/>
                      <a:pt x="14" y="11"/>
                    </a:cubicBezTo>
                    <a:cubicBezTo>
                      <a:pt x="49" y="11"/>
                      <a:pt x="49" y="11"/>
                      <a:pt x="49" y="11"/>
                    </a:cubicBezTo>
                    <a:cubicBezTo>
                      <a:pt x="49" y="16"/>
                      <a:pt x="49" y="16"/>
                      <a:pt x="49" y="16"/>
                    </a:cubicBezTo>
                    <a:cubicBezTo>
                      <a:pt x="14" y="16"/>
                      <a:pt x="14" y="16"/>
                      <a:pt x="14" y="16"/>
                    </a:cubicBezTo>
                    <a:cubicBezTo>
                      <a:pt x="14" y="11"/>
                      <a:pt x="14" y="11"/>
                      <a:pt x="14" y="11"/>
                    </a:cubicBezTo>
                    <a:close/>
                    <a:moveTo>
                      <a:pt x="57" y="67"/>
                    </a:moveTo>
                    <a:cubicBezTo>
                      <a:pt x="57" y="67"/>
                      <a:pt x="57" y="67"/>
                      <a:pt x="57" y="67"/>
                    </a:cubicBezTo>
                    <a:cubicBezTo>
                      <a:pt x="6" y="67"/>
                      <a:pt x="6" y="67"/>
                      <a:pt x="6" y="67"/>
                    </a:cubicBezTo>
                    <a:cubicBezTo>
                      <a:pt x="6" y="17"/>
                      <a:pt x="6" y="17"/>
                      <a:pt x="6" y="17"/>
                    </a:cubicBezTo>
                    <a:cubicBezTo>
                      <a:pt x="11" y="17"/>
                      <a:pt x="11" y="17"/>
                      <a:pt x="11" y="17"/>
                    </a:cubicBezTo>
                    <a:cubicBezTo>
                      <a:pt x="11" y="18"/>
                      <a:pt x="11" y="18"/>
                      <a:pt x="11" y="18"/>
                    </a:cubicBezTo>
                    <a:cubicBezTo>
                      <a:pt x="11" y="19"/>
                      <a:pt x="11" y="20"/>
                      <a:pt x="12" y="20"/>
                    </a:cubicBezTo>
                    <a:cubicBezTo>
                      <a:pt x="50" y="20"/>
                      <a:pt x="50" y="20"/>
                      <a:pt x="50" y="20"/>
                    </a:cubicBezTo>
                    <a:cubicBezTo>
                      <a:pt x="51" y="20"/>
                      <a:pt x="52" y="19"/>
                      <a:pt x="52" y="18"/>
                    </a:cubicBezTo>
                    <a:cubicBezTo>
                      <a:pt x="52" y="17"/>
                      <a:pt x="52" y="17"/>
                      <a:pt x="52" y="17"/>
                    </a:cubicBezTo>
                    <a:cubicBezTo>
                      <a:pt x="57" y="17"/>
                      <a:pt x="57" y="17"/>
                      <a:pt x="57" y="17"/>
                    </a:cubicBezTo>
                    <a:cubicBezTo>
                      <a:pt x="57" y="67"/>
                      <a:pt x="57" y="67"/>
                      <a:pt x="57" y="67"/>
                    </a:cubicBezTo>
                    <a:close/>
                    <a:moveTo>
                      <a:pt x="47" y="52"/>
                    </a:moveTo>
                    <a:cubicBezTo>
                      <a:pt x="47" y="52"/>
                      <a:pt x="47" y="52"/>
                      <a:pt x="47" y="52"/>
                    </a:cubicBezTo>
                    <a:cubicBezTo>
                      <a:pt x="23" y="52"/>
                      <a:pt x="23" y="52"/>
                      <a:pt x="23" y="52"/>
                    </a:cubicBezTo>
                    <a:cubicBezTo>
                      <a:pt x="23" y="52"/>
                      <a:pt x="22" y="53"/>
                      <a:pt x="22" y="54"/>
                    </a:cubicBezTo>
                    <a:cubicBezTo>
                      <a:pt x="22" y="55"/>
                      <a:pt x="23" y="56"/>
                      <a:pt x="23" y="56"/>
                    </a:cubicBezTo>
                    <a:cubicBezTo>
                      <a:pt x="47" y="56"/>
                      <a:pt x="47" y="56"/>
                      <a:pt x="47" y="56"/>
                    </a:cubicBezTo>
                    <a:cubicBezTo>
                      <a:pt x="48" y="56"/>
                      <a:pt x="49" y="55"/>
                      <a:pt x="49" y="54"/>
                    </a:cubicBezTo>
                    <a:cubicBezTo>
                      <a:pt x="49" y="53"/>
                      <a:pt x="48" y="52"/>
                      <a:pt x="47" y="52"/>
                    </a:cubicBezTo>
                    <a:close/>
                    <a:moveTo>
                      <a:pt x="47" y="41"/>
                    </a:moveTo>
                    <a:cubicBezTo>
                      <a:pt x="47" y="41"/>
                      <a:pt x="47" y="41"/>
                      <a:pt x="47" y="41"/>
                    </a:cubicBezTo>
                    <a:cubicBezTo>
                      <a:pt x="23" y="41"/>
                      <a:pt x="23" y="41"/>
                      <a:pt x="23" y="41"/>
                    </a:cubicBezTo>
                    <a:cubicBezTo>
                      <a:pt x="23" y="41"/>
                      <a:pt x="22" y="42"/>
                      <a:pt x="22" y="43"/>
                    </a:cubicBezTo>
                    <a:cubicBezTo>
                      <a:pt x="22" y="43"/>
                      <a:pt x="23" y="44"/>
                      <a:pt x="23" y="44"/>
                    </a:cubicBezTo>
                    <a:cubicBezTo>
                      <a:pt x="47" y="44"/>
                      <a:pt x="47" y="44"/>
                      <a:pt x="47" y="44"/>
                    </a:cubicBezTo>
                    <a:cubicBezTo>
                      <a:pt x="48" y="44"/>
                      <a:pt x="49" y="43"/>
                      <a:pt x="49" y="43"/>
                    </a:cubicBezTo>
                    <a:cubicBezTo>
                      <a:pt x="49" y="42"/>
                      <a:pt x="48" y="41"/>
                      <a:pt x="47" y="41"/>
                    </a:cubicBezTo>
                    <a:close/>
                  </a:path>
                </a:pathLst>
              </a:custGeom>
              <a:solidFill>
                <a:srgbClr val="2442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13" name="Freeform 129"/>
              <p:cNvSpPr>
                <a:spLocks noEditPoints="1"/>
              </p:cNvSpPr>
              <p:nvPr/>
            </p:nvSpPr>
            <p:spPr bwMode="auto">
              <a:xfrm>
                <a:off x="7128063" y="3125852"/>
                <a:ext cx="637541" cy="637541"/>
              </a:xfrm>
              <a:custGeom>
                <a:avLst/>
                <a:gdLst>
                  <a:gd name="T0" fmla="*/ 61 w 71"/>
                  <a:gd name="T1" fmla="*/ 10 h 71"/>
                  <a:gd name="T2" fmla="*/ 71 w 71"/>
                  <a:gd name="T3" fmla="*/ 35 h 71"/>
                  <a:gd name="T4" fmla="*/ 61 w 71"/>
                  <a:gd name="T5" fmla="*/ 61 h 71"/>
                  <a:gd name="T6" fmla="*/ 11 w 71"/>
                  <a:gd name="T7" fmla="*/ 60 h 71"/>
                  <a:gd name="T8" fmla="*/ 11 w 71"/>
                  <a:gd name="T9" fmla="*/ 10 h 71"/>
                  <a:gd name="T10" fmla="*/ 36 w 71"/>
                  <a:gd name="T11" fmla="*/ 0 h 71"/>
                  <a:gd name="T12" fmla="*/ 31 w 71"/>
                  <a:gd name="T13" fmla="*/ 6 h 71"/>
                  <a:gd name="T14" fmla="*/ 27 w 71"/>
                  <a:gd name="T15" fmla="*/ 17 h 71"/>
                  <a:gd name="T16" fmla="*/ 27 w 71"/>
                  <a:gd name="T17" fmla="*/ 22 h 71"/>
                  <a:gd name="T18" fmla="*/ 33 w 71"/>
                  <a:gd name="T19" fmla="*/ 24 h 71"/>
                  <a:gd name="T20" fmla="*/ 39 w 71"/>
                  <a:gd name="T21" fmla="*/ 33 h 71"/>
                  <a:gd name="T22" fmla="*/ 39 w 71"/>
                  <a:gd name="T23" fmla="*/ 33 h 71"/>
                  <a:gd name="T24" fmla="*/ 33 w 71"/>
                  <a:gd name="T25" fmla="*/ 44 h 71"/>
                  <a:gd name="T26" fmla="*/ 33 w 71"/>
                  <a:gd name="T27" fmla="*/ 51 h 71"/>
                  <a:gd name="T28" fmla="*/ 33 w 71"/>
                  <a:gd name="T29" fmla="*/ 56 h 71"/>
                  <a:gd name="T30" fmla="*/ 17 w 71"/>
                  <a:gd name="T31" fmla="*/ 47 h 71"/>
                  <a:gd name="T32" fmla="*/ 9 w 71"/>
                  <a:gd name="T33" fmla="*/ 38 h 71"/>
                  <a:gd name="T34" fmla="*/ 10 w 71"/>
                  <a:gd name="T35" fmla="*/ 30 h 71"/>
                  <a:gd name="T36" fmla="*/ 6 w 71"/>
                  <a:gd name="T37" fmla="*/ 31 h 71"/>
                  <a:gd name="T38" fmla="*/ 15 w 71"/>
                  <a:gd name="T39" fmla="*/ 57 h 71"/>
                  <a:gd name="T40" fmla="*/ 15 w 71"/>
                  <a:gd name="T41" fmla="*/ 57 h 71"/>
                  <a:gd name="T42" fmla="*/ 34 w 71"/>
                  <a:gd name="T43" fmla="*/ 62 h 71"/>
                  <a:gd name="T44" fmla="*/ 57 w 71"/>
                  <a:gd name="T45" fmla="*/ 57 h 71"/>
                  <a:gd name="T46" fmla="*/ 61 w 71"/>
                  <a:gd name="T47" fmla="*/ 52 h 71"/>
                  <a:gd name="T48" fmla="*/ 54 w 71"/>
                  <a:gd name="T49" fmla="*/ 54 h 71"/>
                  <a:gd name="T50" fmla="*/ 53 w 71"/>
                  <a:gd name="T51" fmla="*/ 54 h 71"/>
                  <a:gd name="T52" fmla="*/ 53 w 71"/>
                  <a:gd name="T53" fmla="*/ 43 h 71"/>
                  <a:gd name="T54" fmla="*/ 48 w 71"/>
                  <a:gd name="T55" fmla="*/ 32 h 71"/>
                  <a:gd name="T56" fmla="*/ 46 w 71"/>
                  <a:gd name="T57" fmla="*/ 18 h 71"/>
                  <a:gd name="T58" fmla="*/ 40 w 71"/>
                  <a:gd name="T59" fmla="*/ 14 h 71"/>
                  <a:gd name="T60" fmla="*/ 40 w 71"/>
                  <a:gd name="T61" fmla="*/ 12 h 71"/>
                  <a:gd name="T62" fmla="*/ 36 w 71"/>
                  <a:gd name="T63" fmla="*/ 5 h 71"/>
                  <a:gd name="T64" fmla="*/ 31 w 71"/>
                  <a:gd name="T65" fmla="*/ 6 h 71"/>
                  <a:gd name="T66" fmla="*/ 7 w 71"/>
                  <a:gd name="T67" fmla="*/ 27 h 71"/>
                  <a:gd name="T68" fmla="*/ 11 w 71"/>
                  <a:gd name="T69" fmla="*/ 27 h 71"/>
                  <a:gd name="T70" fmla="*/ 12 w 71"/>
                  <a:gd name="T71" fmla="*/ 38 h 71"/>
                  <a:gd name="T72" fmla="*/ 20 w 71"/>
                  <a:gd name="T73" fmla="*/ 46 h 71"/>
                  <a:gd name="T74" fmla="*/ 30 w 71"/>
                  <a:gd name="T75" fmla="*/ 55 h 71"/>
                  <a:gd name="T76" fmla="*/ 30 w 71"/>
                  <a:gd name="T77" fmla="*/ 48 h 71"/>
                  <a:gd name="T78" fmla="*/ 34 w 71"/>
                  <a:gd name="T79" fmla="*/ 35 h 71"/>
                  <a:gd name="T80" fmla="*/ 35 w 71"/>
                  <a:gd name="T81" fmla="*/ 30 h 71"/>
                  <a:gd name="T82" fmla="*/ 27 w 71"/>
                  <a:gd name="T83" fmla="*/ 26 h 71"/>
                  <a:gd name="T84" fmla="*/ 19 w 71"/>
                  <a:gd name="T85" fmla="*/ 22 h 71"/>
                  <a:gd name="T86" fmla="*/ 27 w 71"/>
                  <a:gd name="T87" fmla="*/ 7 h 71"/>
                  <a:gd name="T88" fmla="*/ 15 w 71"/>
                  <a:gd name="T89" fmla="*/ 14 h 71"/>
                  <a:gd name="T90" fmla="*/ 7 w 71"/>
                  <a:gd name="T91" fmla="*/ 27 h 71"/>
                  <a:gd name="T92" fmla="*/ 45 w 71"/>
                  <a:gd name="T93" fmla="*/ 64 h 71"/>
                  <a:gd name="T94" fmla="*/ 33 w 71"/>
                  <a:gd name="T95" fmla="*/ 65 h 71"/>
                  <a:gd name="T96" fmla="*/ 45 w 71"/>
                  <a:gd name="T97" fmla="*/ 64 h 71"/>
                  <a:gd name="T98" fmla="*/ 65 w 71"/>
                  <a:gd name="T99" fmla="*/ 42 h 71"/>
                  <a:gd name="T100" fmla="*/ 66 w 71"/>
                  <a:gd name="T101" fmla="*/ 35 h 71"/>
                  <a:gd name="T102" fmla="*/ 41 w 71"/>
                  <a:gd name="T103" fmla="*/ 6 h 71"/>
                  <a:gd name="T104" fmla="*/ 43 w 71"/>
                  <a:gd name="T105" fmla="*/ 12 h 71"/>
                  <a:gd name="T106" fmla="*/ 47 w 71"/>
                  <a:gd name="T107" fmla="*/ 14 h 71"/>
                  <a:gd name="T108" fmla="*/ 48 w 71"/>
                  <a:gd name="T109" fmla="*/ 20 h 71"/>
                  <a:gd name="T110" fmla="*/ 50 w 71"/>
                  <a:gd name="T111" fmla="*/ 29 h 71"/>
                  <a:gd name="T112" fmla="*/ 56 w 71"/>
                  <a:gd name="T113" fmla="*/ 44 h 71"/>
                  <a:gd name="T114" fmla="*/ 56 w 71"/>
                  <a:gd name="T115" fmla="*/ 51 h 71"/>
                  <a:gd name="T116" fmla="*/ 65 w 71"/>
                  <a:gd name="T117" fmla="*/ 42 h 71"/>
                  <a:gd name="T118" fmla="*/ 47 w 71"/>
                  <a:gd name="T119" fmla="*/ 17 h 71"/>
                  <a:gd name="T120" fmla="*/ 47 w 71"/>
                  <a:gd name="T121" fmla="*/ 17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1" h="71">
                    <a:moveTo>
                      <a:pt x="36" y="0"/>
                    </a:moveTo>
                    <a:cubicBezTo>
                      <a:pt x="46" y="0"/>
                      <a:pt x="54" y="4"/>
                      <a:pt x="61" y="10"/>
                    </a:cubicBezTo>
                    <a:cubicBezTo>
                      <a:pt x="61" y="10"/>
                      <a:pt x="61" y="10"/>
                      <a:pt x="61" y="10"/>
                    </a:cubicBezTo>
                    <a:cubicBezTo>
                      <a:pt x="67" y="17"/>
                      <a:pt x="71" y="26"/>
                      <a:pt x="71" y="35"/>
                    </a:cubicBezTo>
                    <a:cubicBezTo>
                      <a:pt x="71" y="45"/>
                      <a:pt x="67" y="54"/>
                      <a:pt x="61" y="60"/>
                    </a:cubicBezTo>
                    <a:cubicBezTo>
                      <a:pt x="61" y="61"/>
                      <a:pt x="61" y="61"/>
                      <a:pt x="61" y="61"/>
                    </a:cubicBezTo>
                    <a:cubicBezTo>
                      <a:pt x="54" y="67"/>
                      <a:pt x="45" y="71"/>
                      <a:pt x="36" y="71"/>
                    </a:cubicBezTo>
                    <a:cubicBezTo>
                      <a:pt x="26" y="71"/>
                      <a:pt x="17" y="67"/>
                      <a:pt x="11" y="60"/>
                    </a:cubicBezTo>
                    <a:cubicBezTo>
                      <a:pt x="4" y="54"/>
                      <a:pt x="0" y="45"/>
                      <a:pt x="0" y="35"/>
                    </a:cubicBezTo>
                    <a:cubicBezTo>
                      <a:pt x="0" y="26"/>
                      <a:pt x="4" y="17"/>
                      <a:pt x="11" y="10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7" y="4"/>
                      <a:pt x="26" y="0"/>
                      <a:pt x="36" y="0"/>
                    </a:cubicBezTo>
                    <a:close/>
                    <a:moveTo>
                      <a:pt x="31" y="6"/>
                    </a:moveTo>
                    <a:cubicBezTo>
                      <a:pt x="31" y="6"/>
                      <a:pt x="31" y="6"/>
                      <a:pt x="31" y="6"/>
                    </a:cubicBezTo>
                    <a:cubicBezTo>
                      <a:pt x="31" y="6"/>
                      <a:pt x="31" y="7"/>
                      <a:pt x="31" y="8"/>
                    </a:cubicBezTo>
                    <a:cubicBezTo>
                      <a:pt x="30" y="11"/>
                      <a:pt x="29" y="15"/>
                      <a:pt x="27" y="17"/>
                    </a:cubicBezTo>
                    <a:cubicBezTo>
                      <a:pt x="26" y="18"/>
                      <a:pt x="22" y="21"/>
                      <a:pt x="22" y="22"/>
                    </a:cubicBezTo>
                    <a:cubicBezTo>
                      <a:pt x="22" y="22"/>
                      <a:pt x="23" y="22"/>
                      <a:pt x="27" y="22"/>
                    </a:cubicBezTo>
                    <a:cubicBezTo>
                      <a:pt x="27" y="22"/>
                      <a:pt x="27" y="22"/>
                      <a:pt x="27" y="22"/>
                    </a:cubicBezTo>
                    <a:cubicBezTo>
                      <a:pt x="29" y="22"/>
                      <a:pt x="31" y="23"/>
                      <a:pt x="33" y="24"/>
                    </a:cubicBezTo>
                    <a:cubicBezTo>
                      <a:pt x="35" y="25"/>
                      <a:pt x="37" y="26"/>
                      <a:pt x="37" y="28"/>
                    </a:cubicBezTo>
                    <a:cubicBezTo>
                      <a:pt x="39" y="29"/>
                      <a:pt x="39" y="31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9" y="33"/>
                      <a:pt x="39" y="33"/>
                      <a:pt x="39" y="33"/>
                    </a:cubicBezTo>
                    <a:cubicBezTo>
                      <a:pt x="38" y="34"/>
                      <a:pt x="38" y="36"/>
                      <a:pt x="36" y="37"/>
                    </a:cubicBezTo>
                    <a:cubicBezTo>
                      <a:pt x="32" y="41"/>
                      <a:pt x="33" y="42"/>
                      <a:pt x="33" y="44"/>
                    </a:cubicBezTo>
                    <a:cubicBezTo>
                      <a:pt x="33" y="45"/>
                      <a:pt x="33" y="46"/>
                      <a:pt x="33" y="48"/>
                    </a:cubicBezTo>
                    <a:cubicBezTo>
                      <a:pt x="33" y="49"/>
                      <a:pt x="33" y="50"/>
                      <a:pt x="33" y="51"/>
                    </a:cubicBezTo>
                    <a:cubicBezTo>
                      <a:pt x="33" y="53"/>
                      <a:pt x="33" y="54"/>
                      <a:pt x="33" y="56"/>
                    </a:cubicBezTo>
                    <a:cubicBezTo>
                      <a:pt x="33" y="56"/>
                      <a:pt x="33" y="56"/>
                      <a:pt x="33" y="56"/>
                    </a:cubicBezTo>
                    <a:cubicBezTo>
                      <a:pt x="32" y="64"/>
                      <a:pt x="25" y="58"/>
                      <a:pt x="23" y="55"/>
                    </a:cubicBezTo>
                    <a:cubicBezTo>
                      <a:pt x="20" y="52"/>
                      <a:pt x="18" y="49"/>
                      <a:pt x="17" y="47"/>
                    </a:cubicBezTo>
                    <a:cubicBezTo>
                      <a:pt x="17" y="46"/>
                      <a:pt x="16" y="46"/>
                      <a:pt x="15" y="45"/>
                    </a:cubicBezTo>
                    <a:cubicBezTo>
                      <a:pt x="12" y="44"/>
                      <a:pt x="9" y="42"/>
                      <a:pt x="9" y="38"/>
                    </a:cubicBezTo>
                    <a:cubicBezTo>
                      <a:pt x="9" y="35"/>
                      <a:pt x="9" y="33"/>
                      <a:pt x="10" y="31"/>
                    </a:cubicBezTo>
                    <a:cubicBezTo>
                      <a:pt x="10" y="31"/>
                      <a:pt x="11" y="30"/>
                      <a:pt x="10" y="30"/>
                    </a:cubicBezTo>
                    <a:cubicBezTo>
                      <a:pt x="10" y="30"/>
                      <a:pt x="9" y="30"/>
                      <a:pt x="8" y="30"/>
                    </a:cubicBezTo>
                    <a:cubicBezTo>
                      <a:pt x="7" y="31"/>
                      <a:pt x="7" y="31"/>
                      <a:pt x="6" y="31"/>
                    </a:cubicBezTo>
                    <a:cubicBezTo>
                      <a:pt x="6" y="32"/>
                      <a:pt x="6" y="34"/>
                      <a:pt x="6" y="35"/>
                    </a:cubicBezTo>
                    <a:cubicBezTo>
                      <a:pt x="6" y="44"/>
                      <a:pt x="9" y="51"/>
                      <a:pt x="1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5" y="57"/>
                      <a:pt x="15" y="57"/>
                      <a:pt x="15" y="57"/>
                    </a:cubicBezTo>
                    <a:cubicBezTo>
                      <a:pt x="18" y="60"/>
                      <a:pt x="22" y="62"/>
                      <a:pt x="26" y="64"/>
                    </a:cubicBezTo>
                    <a:cubicBezTo>
                      <a:pt x="29" y="63"/>
                      <a:pt x="31" y="62"/>
                      <a:pt x="34" y="62"/>
                    </a:cubicBezTo>
                    <a:cubicBezTo>
                      <a:pt x="39" y="61"/>
                      <a:pt x="44" y="60"/>
                      <a:pt x="50" y="62"/>
                    </a:cubicBezTo>
                    <a:cubicBezTo>
                      <a:pt x="53" y="60"/>
                      <a:pt x="55" y="59"/>
                      <a:pt x="57" y="57"/>
                    </a:cubicBezTo>
                    <a:cubicBezTo>
                      <a:pt x="57" y="57"/>
                      <a:pt x="57" y="57"/>
                      <a:pt x="57" y="57"/>
                    </a:cubicBezTo>
                    <a:cubicBezTo>
                      <a:pt x="58" y="55"/>
                      <a:pt x="60" y="53"/>
                      <a:pt x="61" y="52"/>
                    </a:cubicBezTo>
                    <a:cubicBezTo>
                      <a:pt x="60" y="53"/>
                      <a:pt x="59" y="53"/>
                      <a:pt x="58" y="54"/>
                    </a:cubicBezTo>
                    <a:cubicBezTo>
                      <a:pt x="56" y="55"/>
                      <a:pt x="55" y="55"/>
                      <a:pt x="54" y="54"/>
                    </a:cubicBezTo>
                    <a:cubicBezTo>
                      <a:pt x="54" y="54"/>
                      <a:pt x="54" y="54"/>
                      <a:pt x="54" y="54"/>
                    </a:cubicBezTo>
                    <a:cubicBezTo>
                      <a:pt x="54" y="54"/>
                      <a:pt x="53" y="54"/>
                      <a:pt x="53" y="54"/>
                    </a:cubicBezTo>
                    <a:cubicBezTo>
                      <a:pt x="53" y="53"/>
                      <a:pt x="53" y="53"/>
                      <a:pt x="53" y="53"/>
                    </a:cubicBezTo>
                    <a:cubicBezTo>
                      <a:pt x="51" y="51"/>
                      <a:pt x="52" y="47"/>
                      <a:pt x="53" y="43"/>
                    </a:cubicBezTo>
                    <a:cubicBezTo>
                      <a:pt x="55" y="39"/>
                      <a:pt x="56" y="35"/>
                      <a:pt x="51" y="33"/>
                    </a:cubicBezTo>
                    <a:cubicBezTo>
                      <a:pt x="50" y="33"/>
                      <a:pt x="49" y="32"/>
                      <a:pt x="48" y="32"/>
                    </a:cubicBezTo>
                    <a:cubicBezTo>
                      <a:pt x="46" y="31"/>
                      <a:pt x="45" y="29"/>
                      <a:pt x="44" y="28"/>
                    </a:cubicBezTo>
                    <a:cubicBezTo>
                      <a:pt x="41" y="24"/>
                      <a:pt x="43" y="21"/>
                      <a:pt x="46" y="18"/>
                    </a:cubicBezTo>
                    <a:cubicBezTo>
                      <a:pt x="46" y="18"/>
                      <a:pt x="46" y="17"/>
                      <a:pt x="47" y="17"/>
                    </a:cubicBezTo>
                    <a:cubicBezTo>
                      <a:pt x="45" y="17"/>
                      <a:pt x="42" y="17"/>
                      <a:pt x="40" y="14"/>
                    </a:cubicBezTo>
                    <a:cubicBezTo>
                      <a:pt x="40" y="14"/>
                      <a:pt x="40" y="14"/>
                      <a:pt x="40" y="14"/>
                    </a:cubicBezTo>
                    <a:cubicBezTo>
                      <a:pt x="40" y="13"/>
                      <a:pt x="40" y="13"/>
                      <a:pt x="40" y="12"/>
                    </a:cubicBezTo>
                    <a:cubicBezTo>
                      <a:pt x="40" y="12"/>
                      <a:pt x="40" y="12"/>
                      <a:pt x="40" y="12"/>
                    </a:cubicBezTo>
                    <a:cubicBezTo>
                      <a:pt x="40" y="9"/>
                      <a:pt x="38" y="8"/>
                      <a:pt x="36" y="5"/>
                    </a:cubicBezTo>
                    <a:cubicBezTo>
                      <a:pt x="36" y="5"/>
                      <a:pt x="36" y="5"/>
                      <a:pt x="36" y="5"/>
                    </a:cubicBezTo>
                    <a:cubicBezTo>
                      <a:pt x="34" y="5"/>
                      <a:pt x="32" y="6"/>
                      <a:pt x="31" y="6"/>
                    </a:cubicBezTo>
                    <a:close/>
                    <a:moveTo>
                      <a:pt x="7" y="27"/>
                    </a:moveTo>
                    <a:cubicBezTo>
                      <a:pt x="7" y="27"/>
                      <a:pt x="7" y="27"/>
                      <a:pt x="7" y="27"/>
                    </a:cubicBezTo>
                    <a:cubicBezTo>
                      <a:pt x="7" y="27"/>
                      <a:pt x="7" y="27"/>
                      <a:pt x="7" y="27"/>
                    </a:cubicBezTo>
                    <a:cubicBezTo>
                      <a:pt x="9" y="27"/>
                      <a:pt x="10" y="27"/>
                      <a:pt x="11" y="27"/>
                    </a:cubicBezTo>
                    <a:cubicBezTo>
                      <a:pt x="14" y="28"/>
                      <a:pt x="14" y="29"/>
                      <a:pt x="13" y="32"/>
                    </a:cubicBezTo>
                    <a:cubicBezTo>
                      <a:pt x="13" y="34"/>
                      <a:pt x="12" y="35"/>
                      <a:pt x="12" y="38"/>
                    </a:cubicBezTo>
                    <a:cubicBezTo>
                      <a:pt x="12" y="40"/>
                      <a:pt x="14" y="41"/>
                      <a:pt x="16" y="42"/>
                    </a:cubicBezTo>
                    <a:cubicBezTo>
                      <a:pt x="18" y="43"/>
                      <a:pt x="19" y="44"/>
                      <a:pt x="20" y="46"/>
                    </a:cubicBezTo>
                    <a:cubicBezTo>
                      <a:pt x="21" y="47"/>
                      <a:pt x="23" y="51"/>
                      <a:pt x="25" y="53"/>
                    </a:cubicBezTo>
                    <a:cubicBezTo>
                      <a:pt x="26" y="54"/>
                      <a:pt x="29" y="58"/>
                      <a:pt x="30" y="55"/>
                    </a:cubicBezTo>
                    <a:cubicBezTo>
                      <a:pt x="30" y="54"/>
                      <a:pt x="30" y="52"/>
                      <a:pt x="30" y="51"/>
                    </a:cubicBezTo>
                    <a:cubicBezTo>
                      <a:pt x="30" y="50"/>
                      <a:pt x="30" y="49"/>
                      <a:pt x="30" y="48"/>
                    </a:cubicBezTo>
                    <a:cubicBezTo>
                      <a:pt x="30" y="46"/>
                      <a:pt x="30" y="45"/>
                      <a:pt x="30" y="44"/>
                    </a:cubicBezTo>
                    <a:cubicBezTo>
                      <a:pt x="29" y="41"/>
                      <a:pt x="29" y="40"/>
                      <a:pt x="34" y="35"/>
                    </a:cubicBezTo>
                    <a:cubicBezTo>
                      <a:pt x="35" y="34"/>
                      <a:pt x="35" y="33"/>
                      <a:pt x="35" y="32"/>
                    </a:cubicBezTo>
                    <a:cubicBezTo>
                      <a:pt x="36" y="31"/>
                      <a:pt x="35" y="30"/>
                      <a:pt x="35" y="30"/>
                    </a:cubicBezTo>
                    <a:cubicBezTo>
                      <a:pt x="34" y="29"/>
                      <a:pt x="33" y="28"/>
                      <a:pt x="32" y="27"/>
                    </a:cubicBezTo>
                    <a:cubicBezTo>
                      <a:pt x="30" y="26"/>
                      <a:pt x="28" y="26"/>
                      <a:pt x="27" y="26"/>
                    </a:cubicBezTo>
                    <a:cubicBezTo>
                      <a:pt x="27" y="26"/>
                      <a:pt x="27" y="26"/>
                      <a:pt x="27" y="26"/>
                    </a:cubicBezTo>
                    <a:cubicBezTo>
                      <a:pt x="20" y="26"/>
                      <a:pt x="19" y="26"/>
                      <a:pt x="19" y="22"/>
                    </a:cubicBezTo>
                    <a:cubicBezTo>
                      <a:pt x="19" y="19"/>
                      <a:pt x="23" y="17"/>
                      <a:pt x="25" y="15"/>
                    </a:cubicBezTo>
                    <a:cubicBezTo>
                      <a:pt x="26" y="14"/>
                      <a:pt x="27" y="10"/>
                      <a:pt x="27" y="7"/>
                    </a:cubicBezTo>
                    <a:cubicBezTo>
                      <a:pt x="27" y="7"/>
                      <a:pt x="27" y="7"/>
                      <a:pt x="27" y="7"/>
                    </a:cubicBezTo>
                    <a:cubicBezTo>
                      <a:pt x="23" y="8"/>
                      <a:pt x="18" y="11"/>
                      <a:pt x="15" y="14"/>
                    </a:cubicBezTo>
                    <a:cubicBezTo>
                      <a:pt x="15" y="14"/>
                      <a:pt x="15" y="14"/>
                      <a:pt x="15" y="14"/>
                    </a:cubicBezTo>
                    <a:cubicBezTo>
                      <a:pt x="11" y="18"/>
                      <a:pt x="8" y="22"/>
                      <a:pt x="7" y="27"/>
                    </a:cubicBezTo>
                    <a:close/>
                    <a:moveTo>
                      <a:pt x="45" y="64"/>
                    </a:moveTo>
                    <a:cubicBezTo>
                      <a:pt x="45" y="64"/>
                      <a:pt x="45" y="64"/>
                      <a:pt x="45" y="64"/>
                    </a:cubicBezTo>
                    <a:cubicBezTo>
                      <a:pt x="42" y="63"/>
                      <a:pt x="38" y="64"/>
                      <a:pt x="34" y="65"/>
                    </a:cubicBezTo>
                    <a:cubicBezTo>
                      <a:pt x="34" y="65"/>
                      <a:pt x="33" y="65"/>
                      <a:pt x="33" y="65"/>
                    </a:cubicBezTo>
                    <a:cubicBezTo>
                      <a:pt x="34" y="65"/>
                      <a:pt x="35" y="65"/>
                      <a:pt x="36" y="65"/>
                    </a:cubicBezTo>
                    <a:cubicBezTo>
                      <a:pt x="39" y="65"/>
                      <a:pt x="42" y="65"/>
                      <a:pt x="45" y="64"/>
                    </a:cubicBezTo>
                    <a:close/>
                    <a:moveTo>
                      <a:pt x="65" y="42"/>
                    </a:moveTo>
                    <a:cubicBezTo>
                      <a:pt x="65" y="42"/>
                      <a:pt x="65" y="42"/>
                      <a:pt x="65" y="42"/>
                    </a:cubicBezTo>
                    <a:cubicBezTo>
                      <a:pt x="65" y="42"/>
                      <a:pt x="65" y="41"/>
                      <a:pt x="65" y="41"/>
                    </a:cubicBezTo>
                    <a:cubicBezTo>
                      <a:pt x="66" y="39"/>
                      <a:pt x="66" y="37"/>
                      <a:pt x="66" y="35"/>
                    </a:cubicBezTo>
                    <a:cubicBezTo>
                      <a:pt x="66" y="27"/>
                      <a:pt x="62" y="20"/>
                      <a:pt x="57" y="14"/>
                    </a:cubicBezTo>
                    <a:cubicBezTo>
                      <a:pt x="53" y="10"/>
                      <a:pt x="47" y="7"/>
                      <a:pt x="41" y="6"/>
                    </a:cubicBezTo>
                    <a:cubicBezTo>
                      <a:pt x="42" y="8"/>
                      <a:pt x="43" y="9"/>
                      <a:pt x="43" y="12"/>
                    </a:cubicBezTo>
                    <a:cubicBezTo>
                      <a:pt x="43" y="12"/>
                      <a:pt x="43" y="12"/>
                      <a:pt x="43" y="12"/>
                    </a:cubicBezTo>
                    <a:cubicBezTo>
                      <a:pt x="43" y="12"/>
                      <a:pt x="43" y="12"/>
                      <a:pt x="43" y="13"/>
                    </a:cubicBezTo>
                    <a:cubicBezTo>
                      <a:pt x="44" y="14"/>
                      <a:pt x="45" y="14"/>
                      <a:pt x="47" y="14"/>
                    </a:cubicBezTo>
                    <a:cubicBezTo>
                      <a:pt x="48" y="14"/>
                      <a:pt x="50" y="14"/>
                      <a:pt x="50" y="15"/>
                    </a:cubicBezTo>
                    <a:cubicBezTo>
                      <a:pt x="51" y="17"/>
                      <a:pt x="49" y="19"/>
                      <a:pt x="48" y="20"/>
                    </a:cubicBezTo>
                    <a:cubicBezTo>
                      <a:pt x="46" y="22"/>
                      <a:pt x="45" y="23"/>
                      <a:pt x="46" y="26"/>
                    </a:cubicBezTo>
                    <a:cubicBezTo>
                      <a:pt x="47" y="27"/>
                      <a:pt x="48" y="28"/>
                      <a:pt x="50" y="29"/>
                    </a:cubicBezTo>
                    <a:cubicBezTo>
                      <a:pt x="50" y="29"/>
                      <a:pt x="51" y="30"/>
                      <a:pt x="52" y="30"/>
                    </a:cubicBezTo>
                    <a:cubicBezTo>
                      <a:pt x="60" y="32"/>
                      <a:pt x="58" y="38"/>
                      <a:pt x="56" y="44"/>
                    </a:cubicBezTo>
                    <a:cubicBezTo>
                      <a:pt x="55" y="47"/>
                      <a:pt x="54" y="50"/>
                      <a:pt x="55" y="51"/>
                    </a:cubicBezTo>
                    <a:cubicBezTo>
                      <a:pt x="56" y="51"/>
                      <a:pt x="56" y="51"/>
                      <a:pt x="56" y="51"/>
                    </a:cubicBezTo>
                    <a:cubicBezTo>
                      <a:pt x="57" y="51"/>
                      <a:pt x="58" y="50"/>
                      <a:pt x="59" y="49"/>
                    </a:cubicBezTo>
                    <a:cubicBezTo>
                      <a:pt x="61" y="47"/>
                      <a:pt x="63" y="45"/>
                      <a:pt x="65" y="42"/>
                    </a:cubicBezTo>
                    <a:close/>
                    <a:moveTo>
                      <a:pt x="47" y="17"/>
                    </a:moveTo>
                    <a:cubicBezTo>
                      <a:pt x="47" y="17"/>
                      <a:pt x="47" y="17"/>
                      <a:pt x="47" y="17"/>
                    </a:cubicBezTo>
                    <a:cubicBezTo>
                      <a:pt x="47" y="16"/>
                      <a:pt x="47" y="16"/>
                      <a:pt x="47" y="16"/>
                    </a:cubicBezTo>
                    <a:cubicBezTo>
                      <a:pt x="47" y="16"/>
                      <a:pt x="47" y="16"/>
                      <a:pt x="47" y="17"/>
                    </a:cubicBezTo>
                    <a:close/>
                  </a:path>
                </a:pathLst>
              </a:custGeom>
              <a:solidFill>
                <a:srgbClr val="2442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14" name="Freeform 154"/>
              <p:cNvSpPr>
                <a:spLocks noEditPoints="1"/>
              </p:cNvSpPr>
              <p:nvPr/>
            </p:nvSpPr>
            <p:spPr bwMode="auto">
              <a:xfrm>
                <a:off x="5059735" y="4291434"/>
                <a:ext cx="717882" cy="689022"/>
              </a:xfrm>
              <a:custGeom>
                <a:avLst/>
                <a:gdLst>
                  <a:gd name="T0" fmla="*/ 62 w 69"/>
                  <a:gd name="T1" fmla="*/ 29 h 66"/>
                  <a:gd name="T2" fmla="*/ 62 w 69"/>
                  <a:gd name="T3" fmla="*/ 29 h 66"/>
                  <a:gd name="T4" fmla="*/ 62 w 69"/>
                  <a:gd name="T5" fmla="*/ 29 h 66"/>
                  <a:gd name="T6" fmla="*/ 62 w 69"/>
                  <a:gd name="T7" fmla="*/ 29 h 66"/>
                  <a:gd name="T8" fmla="*/ 52 w 69"/>
                  <a:gd name="T9" fmla="*/ 57 h 66"/>
                  <a:gd name="T10" fmla="*/ 56 w 69"/>
                  <a:gd name="T11" fmla="*/ 63 h 66"/>
                  <a:gd name="T12" fmla="*/ 56 w 69"/>
                  <a:gd name="T13" fmla="*/ 65 h 66"/>
                  <a:gd name="T14" fmla="*/ 54 w 69"/>
                  <a:gd name="T15" fmla="*/ 65 h 66"/>
                  <a:gd name="T16" fmla="*/ 49 w 69"/>
                  <a:gd name="T17" fmla="*/ 59 h 66"/>
                  <a:gd name="T18" fmla="*/ 20 w 69"/>
                  <a:gd name="T19" fmla="*/ 59 h 66"/>
                  <a:gd name="T20" fmla="*/ 16 w 69"/>
                  <a:gd name="T21" fmla="*/ 65 h 66"/>
                  <a:gd name="T22" fmla="*/ 14 w 69"/>
                  <a:gd name="T23" fmla="*/ 65 h 66"/>
                  <a:gd name="T24" fmla="*/ 13 w 69"/>
                  <a:gd name="T25" fmla="*/ 63 h 66"/>
                  <a:gd name="T26" fmla="*/ 18 w 69"/>
                  <a:gd name="T27" fmla="*/ 57 h 66"/>
                  <a:gd name="T28" fmla="*/ 18 w 69"/>
                  <a:gd name="T29" fmla="*/ 57 h 66"/>
                  <a:gd name="T30" fmla="*/ 7 w 69"/>
                  <a:gd name="T31" fmla="*/ 29 h 66"/>
                  <a:gd name="T32" fmla="*/ 7 w 69"/>
                  <a:gd name="T33" fmla="*/ 29 h 66"/>
                  <a:gd name="T34" fmla="*/ 2 w 69"/>
                  <a:gd name="T35" fmla="*/ 27 h 66"/>
                  <a:gd name="T36" fmla="*/ 1 w 69"/>
                  <a:gd name="T37" fmla="*/ 25 h 66"/>
                  <a:gd name="T38" fmla="*/ 3 w 69"/>
                  <a:gd name="T39" fmla="*/ 24 h 66"/>
                  <a:gd name="T40" fmla="*/ 8 w 69"/>
                  <a:gd name="T41" fmla="*/ 26 h 66"/>
                  <a:gd name="T42" fmla="*/ 9 w 69"/>
                  <a:gd name="T43" fmla="*/ 26 h 66"/>
                  <a:gd name="T44" fmla="*/ 33 w 69"/>
                  <a:gd name="T45" fmla="*/ 8 h 66"/>
                  <a:gd name="T46" fmla="*/ 33 w 69"/>
                  <a:gd name="T47" fmla="*/ 8 h 66"/>
                  <a:gd name="T48" fmla="*/ 33 w 69"/>
                  <a:gd name="T49" fmla="*/ 2 h 66"/>
                  <a:gd name="T50" fmla="*/ 35 w 69"/>
                  <a:gd name="T51" fmla="*/ 0 h 66"/>
                  <a:gd name="T52" fmla="*/ 36 w 69"/>
                  <a:gd name="T53" fmla="*/ 2 h 66"/>
                  <a:gd name="T54" fmla="*/ 36 w 69"/>
                  <a:gd name="T55" fmla="*/ 8 h 66"/>
                  <a:gd name="T56" fmla="*/ 36 w 69"/>
                  <a:gd name="T57" fmla="*/ 8 h 66"/>
                  <a:gd name="T58" fmla="*/ 61 w 69"/>
                  <a:gd name="T59" fmla="*/ 26 h 66"/>
                  <a:gd name="T60" fmla="*/ 67 w 69"/>
                  <a:gd name="T61" fmla="*/ 24 h 66"/>
                  <a:gd name="T62" fmla="*/ 69 w 69"/>
                  <a:gd name="T63" fmla="*/ 25 h 66"/>
                  <a:gd name="T64" fmla="*/ 68 w 69"/>
                  <a:gd name="T65" fmla="*/ 27 h 66"/>
                  <a:gd name="T66" fmla="*/ 62 w 69"/>
                  <a:gd name="T67" fmla="*/ 29 h 66"/>
                  <a:gd name="T68" fmla="*/ 33 w 69"/>
                  <a:gd name="T69" fmla="*/ 34 h 66"/>
                  <a:gd name="T70" fmla="*/ 33 w 69"/>
                  <a:gd name="T71" fmla="*/ 34 h 66"/>
                  <a:gd name="T72" fmla="*/ 33 w 69"/>
                  <a:gd name="T73" fmla="*/ 15 h 66"/>
                  <a:gd name="T74" fmla="*/ 15 w 69"/>
                  <a:gd name="T75" fmla="*/ 28 h 66"/>
                  <a:gd name="T76" fmla="*/ 33 w 69"/>
                  <a:gd name="T77" fmla="*/ 34 h 66"/>
                  <a:gd name="T78" fmla="*/ 36 w 69"/>
                  <a:gd name="T79" fmla="*/ 14 h 66"/>
                  <a:gd name="T80" fmla="*/ 36 w 69"/>
                  <a:gd name="T81" fmla="*/ 14 h 66"/>
                  <a:gd name="T82" fmla="*/ 36 w 69"/>
                  <a:gd name="T83" fmla="*/ 34 h 66"/>
                  <a:gd name="T84" fmla="*/ 55 w 69"/>
                  <a:gd name="T85" fmla="*/ 28 h 66"/>
                  <a:gd name="T86" fmla="*/ 36 w 69"/>
                  <a:gd name="T87" fmla="*/ 14 h 66"/>
                  <a:gd name="T88" fmla="*/ 56 w 69"/>
                  <a:gd name="T89" fmla="*/ 31 h 66"/>
                  <a:gd name="T90" fmla="*/ 56 w 69"/>
                  <a:gd name="T91" fmla="*/ 31 h 66"/>
                  <a:gd name="T92" fmla="*/ 37 w 69"/>
                  <a:gd name="T93" fmla="*/ 37 h 66"/>
                  <a:gd name="T94" fmla="*/ 48 w 69"/>
                  <a:gd name="T95" fmla="*/ 52 h 66"/>
                  <a:gd name="T96" fmla="*/ 56 w 69"/>
                  <a:gd name="T97" fmla="*/ 31 h 66"/>
                  <a:gd name="T98" fmla="*/ 45 w 69"/>
                  <a:gd name="T99" fmla="*/ 54 h 66"/>
                  <a:gd name="T100" fmla="*/ 45 w 69"/>
                  <a:gd name="T101" fmla="*/ 54 h 66"/>
                  <a:gd name="T102" fmla="*/ 35 w 69"/>
                  <a:gd name="T103" fmla="*/ 39 h 66"/>
                  <a:gd name="T104" fmla="*/ 24 w 69"/>
                  <a:gd name="T105" fmla="*/ 54 h 66"/>
                  <a:gd name="T106" fmla="*/ 45 w 69"/>
                  <a:gd name="T107" fmla="*/ 54 h 66"/>
                  <a:gd name="T108" fmla="*/ 22 w 69"/>
                  <a:gd name="T109" fmla="*/ 52 h 66"/>
                  <a:gd name="T110" fmla="*/ 22 w 69"/>
                  <a:gd name="T111" fmla="*/ 52 h 66"/>
                  <a:gd name="T112" fmla="*/ 32 w 69"/>
                  <a:gd name="T113" fmla="*/ 37 h 66"/>
                  <a:gd name="T114" fmla="*/ 14 w 69"/>
                  <a:gd name="T115" fmla="*/ 31 h 66"/>
                  <a:gd name="T116" fmla="*/ 22 w 69"/>
                  <a:gd name="T117" fmla="*/ 5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69" h="66">
                    <a:moveTo>
                      <a:pt x="62" y="29"/>
                    </a:move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62" y="29"/>
                      <a:pt x="62" y="29"/>
                      <a:pt x="62" y="29"/>
                    </a:cubicBezTo>
                    <a:cubicBezTo>
                      <a:pt x="52" y="57"/>
                      <a:pt x="52" y="57"/>
                      <a:pt x="52" y="57"/>
                    </a:cubicBezTo>
                    <a:cubicBezTo>
                      <a:pt x="56" y="63"/>
                      <a:pt x="56" y="63"/>
                      <a:pt x="56" y="63"/>
                    </a:cubicBezTo>
                    <a:cubicBezTo>
                      <a:pt x="57" y="64"/>
                      <a:pt x="57" y="65"/>
                      <a:pt x="56" y="65"/>
                    </a:cubicBezTo>
                    <a:cubicBezTo>
                      <a:pt x="55" y="66"/>
                      <a:pt x="54" y="66"/>
                      <a:pt x="54" y="65"/>
                    </a:cubicBezTo>
                    <a:cubicBezTo>
                      <a:pt x="49" y="59"/>
                      <a:pt x="49" y="59"/>
                      <a:pt x="49" y="59"/>
                    </a:cubicBezTo>
                    <a:cubicBezTo>
                      <a:pt x="20" y="59"/>
                      <a:pt x="20" y="59"/>
                      <a:pt x="20" y="59"/>
                    </a:cubicBezTo>
                    <a:cubicBezTo>
                      <a:pt x="16" y="65"/>
                      <a:pt x="16" y="65"/>
                      <a:pt x="16" y="65"/>
                    </a:cubicBezTo>
                    <a:cubicBezTo>
                      <a:pt x="15" y="66"/>
                      <a:pt x="14" y="66"/>
                      <a:pt x="14" y="65"/>
                    </a:cubicBezTo>
                    <a:cubicBezTo>
                      <a:pt x="13" y="65"/>
                      <a:pt x="13" y="64"/>
                      <a:pt x="13" y="63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18" y="57"/>
                      <a:pt x="18" y="57"/>
                      <a:pt x="18" y="57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7" y="29"/>
                      <a:pt x="7" y="29"/>
                      <a:pt x="7" y="29"/>
                    </a:cubicBezTo>
                    <a:cubicBezTo>
                      <a:pt x="2" y="27"/>
                      <a:pt x="2" y="27"/>
                      <a:pt x="2" y="27"/>
                    </a:cubicBezTo>
                    <a:cubicBezTo>
                      <a:pt x="1" y="27"/>
                      <a:pt x="0" y="26"/>
                      <a:pt x="1" y="25"/>
                    </a:cubicBezTo>
                    <a:cubicBezTo>
                      <a:pt x="1" y="24"/>
                      <a:pt x="2" y="24"/>
                      <a:pt x="3" y="24"/>
                    </a:cubicBezTo>
                    <a:cubicBezTo>
                      <a:pt x="8" y="26"/>
                      <a:pt x="8" y="26"/>
                      <a:pt x="8" y="26"/>
                    </a:cubicBezTo>
                    <a:cubicBezTo>
                      <a:pt x="9" y="26"/>
                      <a:pt x="9" y="26"/>
                      <a:pt x="9" y="26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8"/>
                      <a:pt x="33" y="8"/>
                      <a:pt x="33" y="8"/>
                    </a:cubicBezTo>
                    <a:cubicBezTo>
                      <a:pt x="33" y="2"/>
                      <a:pt x="33" y="2"/>
                      <a:pt x="33" y="2"/>
                    </a:cubicBezTo>
                    <a:cubicBezTo>
                      <a:pt x="33" y="1"/>
                      <a:pt x="34" y="0"/>
                      <a:pt x="35" y="0"/>
                    </a:cubicBezTo>
                    <a:cubicBezTo>
                      <a:pt x="36" y="0"/>
                      <a:pt x="36" y="1"/>
                      <a:pt x="36" y="2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36" y="8"/>
                      <a:pt x="36" y="8"/>
                      <a:pt x="36" y="8"/>
                    </a:cubicBezTo>
                    <a:cubicBezTo>
                      <a:pt x="61" y="26"/>
                      <a:pt x="61" y="26"/>
                      <a:pt x="61" y="26"/>
                    </a:cubicBezTo>
                    <a:cubicBezTo>
                      <a:pt x="67" y="24"/>
                      <a:pt x="67" y="24"/>
                      <a:pt x="67" y="24"/>
                    </a:cubicBezTo>
                    <a:cubicBezTo>
                      <a:pt x="68" y="24"/>
                      <a:pt x="69" y="24"/>
                      <a:pt x="69" y="25"/>
                    </a:cubicBezTo>
                    <a:cubicBezTo>
                      <a:pt x="69" y="26"/>
                      <a:pt x="69" y="27"/>
                      <a:pt x="68" y="27"/>
                    </a:cubicBezTo>
                    <a:cubicBezTo>
                      <a:pt x="62" y="29"/>
                      <a:pt x="62" y="29"/>
                      <a:pt x="62" y="29"/>
                    </a:cubicBezTo>
                    <a:close/>
                    <a:moveTo>
                      <a:pt x="33" y="34"/>
                    </a:moveTo>
                    <a:cubicBezTo>
                      <a:pt x="33" y="34"/>
                      <a:pt x="33" y="34"/>
                      <a:pt x="33" y="34"/>
                    </a:cubicBezTo>
                    <a:cubicBezTo>
                      <a:pt x="33" y="15"/>
                      <a:pt x="33" y="15"/>
                      <a:pt x="33" y="15"/>
                    </a:cubicBezTo>
                    <a:cubicBezTo>
                      <a:pt x="15" y="28"/>
                      <a:pt x="15" y="28"/>
                      <a:pt x="15" y="28"/>
                    </a:cubicBezTo>
                    <a:cubicBezTo>
                      <a:pt x="33" y="34"/>
                      <a:pt x="33" y="34"/>
                      <a:pt x="33" y="34"/>
                    </a:cubicBezTo>
                    <a:close/>
                    <a:moveTo>
                      <a:pt x="36" y="14"/>
                    </a:moveTo>
                    <a:cubicBezTo>
                      <a:pt x="36" y="14"/>
                      <a:pt x="36" y="14"/>
                      <a:pt x="36" y="14"/>
                    </a:cubicBezTo>
                    <a:cubicBezTo>
                      <a:pt x="36" y="34"/>
                      <a:pt x="36" y="34"/>
                      <a:pt x="36" y="34"/>
                    </a:cubicBezTo>
                    <a:cubicBezTo>
                      <a:pt x="55" y="28"/>
                      <a:pt x="55" y="28"/>
                      <a:pt x="55" y="28"/>
                    </a:cubicBezTo>
                    <a:cubicBezTo>
                      <a:pt x="36" y="14"/>
                      <a:pt x="36" y="14"/>
                      <a:pt x="36" y="14"/>
                    </a:cubicBezTo>
                    <a:close/>
                    <a:moveTo>
                      <a:pt x="56" y="31"/>
                    </a:moveTo>
                    <a:cubicBezTo>
                      <a:pt x="56" y="31"/>
                      <a:pt x="56" y="31"/>
                      <a:pt x="56" y="31"/>
                    </a:cubicBezTo>
                    <a:cubicBezTo>
                      <a:pt x="37" y="37"/>
                      <a:pt x="37" y="37"/>
                      <a:pt x="37" y="37"/>
                    </a:cubicBezTo>
                    <a:cubicBezTo>
                      <a:pt x="48" y="52"/>
                      <a:pt x="48" y="52"/>
                      <a:pt x="48" y="52"/>
                    </a:cubicBezTo>
                    <a:cubicBezTo>
                      <a:pt x="56" y="31"/>
                      <a:pt x="56" y="31"/>
                      <a:pt x="56" y="31"/>
                    </a:cubicBezTo>
                    <a:close/>
                    <a:moveTo>
                      <a:pt x="45" y="54"/>
                    </a:moveTo>
                    <a:cubicBezTo>
                      <a:pt x="45" y="54"/>
                      <a:pt x="45" y="54"/>
                      <a:pt x="45" y="54"/>
                    </a:cubicBezTo>
                    <a:cubicBezTo>
                      <a:pt x="35" y="39"/>
                      <a:pt x="35" y="39"/>
                      <a:pt x="35" y="39"/>
                    </a:cubicBezTo>
                    <a:cubicBezTo>
                      <a:pt x="24" y="54"/>
                      <a:pt x="24" y="54"/>
                      <a:pt x="24" y="54"/>
                    </a:cubicBezTo>
                    <a:cubicBezTo>
                      <a:pt x="45" y="54"/>
                      <a:pt x="45" y="54"/>
                      <a:pt x="45" y="54"/>
                    </a:cubicBezTo>
                    <a:close/>
                    <a:moveTo>
                      <a:pt x="22" y="52"/>
                    </a:moveTo>
                    <a:cubicBezTo>
                      <a:pt x="22" y="52"/>
                      <a:pt x="22" y="52"/>
                      <a:pt x="22" y="52"/>
                    </a:cubicBezTo>
                    <a:cubicBezTo>
                      <a:pt x="32" y="37"/>
                      <a:pt x="32" y="37"/>
                      <a:pt x="32" y="37"/>
                    </a:cubicBezTo>
                    <a:cubicBezTo>
                      <a:pt x="14" y="31"/>
                      <a:pt x="14" y="31"/>
                      <a:pt x="14" y="31"/>
                    </a:cubicBezTo>
                    <a:cubicBezTo>
                      <a:pt x="22" y="52"/>
                      <a:pt x="22" y="52"/>
                      <a:pt x="22" y="52"/>
                    </a:cubicBezTo>
                    <a:close/>
                  </a:path>
                </a:pathLst>
              </a:custGeom>
              <a:solidFill>
                <a:srgbClr val="2442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2AEA2"/>
                  </a:solidFill>
                </a:endParaRPr>
              </a:p>
            </p:txBody>
          </p:sp>
          <p:sp>
            <p:nvSpPr>
              <p:cNvPr id="15" name="Freeform 161"/>
              <p:cNvSpPr>
                <a:spLocks noEditPoints="1"/>
              </p:cNvSpPr>
              <p:nvPr/>
            </p:nvSpPr>
            <p:spPr bwMode="auto">
              <a:xfrm>
                <a:off x="4474298" y="3209666"/>
                <a:ext cx="513135" cy="510645"/>
              </a:xfrm>
              <a:custGeom>
                <a:avLst/>
                <a:gdLst>
                  <a:gd name="T0" fmla="*/ 45 w 71"/>
                  <a:gd name="T1" fmla="*/ 28 h 71"/>
                  <a:gd name="T2" fmla="*/ 39 w 71"/>
                  <a:gd name="T3" fmla="*/ 34 h 71"/>
                  <a:gd name="T4" fmla="*/ 42 w 71"/>
                  <a:gd name="T5" fmla="*/ 30 h 71"/>
                  <a:gd name="T6" fmla="*/ 41 w 71"/>
                  <a:gd name="T7" fmla="*/ 32 h 71"/>
                  <a:gd name="T8" fmla="*/ 29 w 71"/>
                  <a:gd name="T9" fmla="*/ 36 h 71"/>
                  <a:gd name="T10" fmla="*/ 26 w 71"/>
                  <a:gd name="T11" fmla="*/ 28 h 71"/>
                  <a:gd name="T12" fmla="*/ 28 w 71"/>
                  <a:gd name="T13" fmla="*/ 30 h 71"/>
                  <a:gd name="T14" fmla="*/ 30 w 71"/>
                  <a:gd name="T15" fmla="*/ 32 h 71"/>
                  <a:gd name="T16" fmla="*/ 68 w 71"/>
                  <a:gd name="T17" fmla="*/ 0 h 71"/>
                  <a:gd name="T18" fmla="*/ 3 w 71"/>
                  <a:gd name="T19" fmla="*/ 71 h 71"/>
                  <a:gd name="T20" fmla="*/ 65 w 71"/>
                  <a:gd name="T21" fmla="*/ 65 h 71"/>
                  <a:gd name="T22" fmla="*/ 65 w 71"/>
                  <a:gd name="T23" fmla="*/ 65 h 71"/>
                  <a:gd name="T24" fmla="*/ 11 w 71"/>
                  <a:gd name="T25" fmla="*/ 6 h 71"/>
                  <a:gd name="T26" fmla="*/ 26 w 71"/>
                  <a:gd name="T27" fmla="*/ 6 h 71"/>
                  <a:gd name="T28" fmla="*/ 40 w 71"/>
                  <a:gd name="T29" fmla="*/ 6 h 71"/>
                  <a:gd name="T30" fmla="*/ 55 w 71"/>
                  <a:gd name="T31" fmla="*/ 6 h 71"/>
                  <a:gd name="T32" fmla="*/ 65 w 71"/>
                  <a:gd name="T33" fmla="*/ 6 h 71"/>
                  <a:gd name="T34" fmla="*/ 58 w 71"/>
                  <a:gd name="T35" fmla="*/ 35 h 71"/>
                  <a:gd name="T36" fmla="*/ 51 w 71"/>
                  <a:gd name="T37" fmla="*/ 28 h 71"/>
                  <a:gd name="T38" fmla="*/ 53 w 71"/>
                  <a:gd name="T39" fmla="*/ 30 h 71"/>
                  <a:gd name="T40" fmla="*/ 55 w 71"/>
                  <a:gd name="T41" fmla="*/ 32 h 71"/>
                  <a:gd name="T42" fmla="*/ 51 w 71"/>
                  <a:gd name="T43" fmla="*/ 47 h 71"/>
                  <a:gd name="T44" fmla="*/ 58 w 71"/>
                  <a:gd name="T45" fmla="*/ 40 h 71"/>
                  <a:gd name="T46" fmla="*/ 51 w 71"/>
                  <a:gd name="T47" fmla="*/ 47 h 71"/>
                  <a:gd name="T48" fmla="*/ 54 w 71"/>
                  <a:gd name="T49" fmla="*/ 42 h 71"/>
                  <a:gd name="T50" fmla="*/ 54 w 71"/>
                  <a:gd name="T51" fmla="*/ 45 h 71"/>
                  <a:gd name="T52" fmla="*/ 26 w 71"/>
                  <a:gd name="T53" fmla="*/ 59 h 71"/>
                  <a:gd name="T54" fmla="*/ 33 w 71"/>
                  <a:gd name="T55" fmla="*/ 53 h 71"/>
                  <a:gd name="T56" fmla="*/ 28 w 71"/>
                  <a:gd name="T57" fmla="*/ 55 h 71"/>
                  <a:gd name="T58" fmla="*/ 31 w 71"/>
                  <a:gd name="T59" fmla="*/ 56 h 71"/>
                  <a:gd name="T60" fmla="*/ 28 w 71"/>
                  <a:gd name="T61" fmla="*/ 56 h 71"/>
                  <a:gd name="T62" fmla="*/ 20 w 71"/>
                  <a:gd name="T63" fmla="*/ 47 h 71"/>
                  <a:gd name="T64" fmla="*/ 12 w 71"/>
                  <a:gd name="T65" fmla="*/ 44 h 71"/>
                  <a:gd name="T66" fmla="*/ 17 w 71"/>
                  <a:gd name="T67" fmla="*/ 42 h 71"/>
                  <a:gd name="T68" fmla="*/ 17 w 71"/>
                  <a:gd name="T69" fmla="*/ 45 h 71"/>
                  <a:gd name="T70" fmla="*/ 13 w 71"/>
                  <a:gd name="T71" fmla="*/ 59 h 71"/>
                  <a:gd name="T72" fmla="*/ 20 w 71"/>
                  <a:gd name="T73" fmla="*/ 53 h 71"/>
                  <a:gd name="T74" fmla="*/ 16 w 71"/>
                  <a:gd name="T75" fmla="*/ 55 h 71"/>
                  <a:gd name="T76" fmla="*/ 18 w 71"/>
                  <a:gd name="T77" fmla="*/ 56 h 71"/>
                  <a:gd name="T78" fmla="*/ 15 w 71"/>
                  <a:gd name="T79" fmla="*/ 56 h 71"/>
                  <a:gd name="T80" fmla="*/ 45 w 71"/>
                  <a:gd name="T81" fmla="*/ 47 h 71"/>
                  <a:gd name="T82" fmla="*/ 39 w 71"/>
                  <a:gd name="T83" fmla="*/ 40 h 71"/>
                  <a:gd name="T84" fmla="*/ 41 w 71"/>
                  <a:gd name="T85" fmla="*/ 43 h 71"/>
                  <a:gd name="T86" fmla="*/ 43 w 71"/>
                  <a:gd name="T87" fmla="*/ 44 h 71"/>
                  <a:gd name="T88" fmla="*/ 40 w 71"/>
                  <a:gd name="T89" fmla="*/ 44 h 71"/>
                  <a:gd name="T90" fmla="*/ 45 w 71"/>
                  <a:gd name="T91" fmla="*/ 59 h 71"/>
                  <a:gd name="T92" fmla="*/ 39 w 71"/>
                  <a:gd name="T93" fmla="*/ 53 h 71"/>
                  <a:gd name="T94" fmla="*/ 41 w 71"/>
                  <a:gd name="T95" fmla="*/ 55 h 71"/>
                  <a:gd name="T96" fmla="*/ 43 w 71"/>
                  <a:gd name="T97" fmla="*/ 57 h 71"/>
                  <a:gd name="T98" fmla="*/ 41 w 71"/>
                  <a:gd name="T99" fmla="*/ 55 h 71"/>
                  <a:gd name="T100" fmla="*/ 34 w 71"/>
                  <a:gd name="T101" fmla="*/ 44 h 71"/>
                  <a:gd name="T102" fmla="*/ 26 w 71"/>
                  <a:gd name="T103" fmla="*/ 47 h 71"/>
                  <a:gd name="T104" fmla="*/ 30 w 71"/>
                  <a:gd name="T105" fmla="*/ 43 h 71"/>
                  <a:gd name="T106" fmla="*/ 28 w 71"/>
                  <a:gd name="T107" fmla="*/ 45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71" h="71">
                    <a:moveTo>
                      <a:pt x="39" y="35"/>
                    </a:moveTo>
                    <a:cubicBezTo>
                      <a:pt x="39" y="35"/>
                      <a:pt x="41" y="36"/>
                      <a:pt x="42" y="36"/>
                    </a:cubicBezTo>
                    <a:cubicBezTo>
                      <a:pt x="43" y="36"/>
                      <a:pt x="44" y="35"/>
                      <a:pt x="45" y="35"/>
                    </a:cubicBezTo>
                    <a:cubicBezTo>
                      <a:pt x="46" y="34"/>
                      <a:pt x="46" y="32"/>
                      <a:pt x="46" y="31"/>
                    </a:cubicBezTo>
                    <a:cubicBezTo>
                      <a:pt x="46" y="30"/>
                      <a:pt x="46" y="29"/>
                      <a:pt x="45" y="28"/>
                    </a:cubicBezTo>
                    <a:cubicBezTo>
                      <a:pt x="44" y="27"/>
                      <a:pt x="43" y="27"/>
                      <a:pt x="42" y="27"/>
                    </a:cubicBezTo>
                    <a:cubicBezTo>
                      <a:pt x="41" y="27"/>
                      <a:pt x="39" y="27"/>
                      <a:pt x="39" y="28"/>
                    </a:cubicBezTo>
                    <a:cubicBezTo>
                      <a:pt x="39" y="28"/>
                      <a:pt x="39" y="28"/>
                      <a:pt x="39" y="28"/>
                    </a:cubicBezTo>
                    <a:cubicBezTo>
                      <a:pt x="38" y="29"/>
                      <a:pt x="37" y="30"/>
                      <a:pt x="37" y="31"/>
                    </a:cubicBezTo>
                    <a:cubicBezTo>
                      <a:pt x="37" y="32"/>
                      <a:pt x="38" y="34"/>
                      <a:pt x="39" y="34"/>
                    </a:cubicBezTo>
                    <a:cubicBezTo>
                      <a:pt x="39" y="35"/>
                      <a:pt x="39" y="35"/>
                      <a:pt x="39" y="35"/>
                    </a:cubicBezTo>
                    <a:close/>
                    <a:moveTo>
                      <a:pt x="41" y="30"/>
                    </a:move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1" y="30"/>
                    </a:cubicBezTo>
                    <a:cubicBezTo>
                      <a:pt x="41" y="30"/>
                      <a:pt x="41" y="30"/>
                      <a:pt x="42" y="30"/>
                    </a:cubicBezTo>
                    <a:cubicBezTo>
                      <a:pt x="42" y="30"/>
                      <a:pt x="43" y="30"/>
                      <a:pt x="43" y="30"/>
                    </a:cubicBezTo>
                    <a:cubicBezTo>
                      <a:pt x="43" y="30"/>
                      <a:pt x="43" y="31"/>
                      <a:pt x="43" y="31"/>
                    </a:cubicBezTo>
                    <a:cubicBezTo>
                      <a:pt x="43" y="32"/>
                      <a:pt x="43" y="32"/>
                      <a:pt x="43" y="32"/>
                    </a:cubicBezTo>
                    <a:cubicBezTo>
                      <a:pt x="43" y="32"/>
                      <a:pt x="42" y="33"/>
                      <a:pt x="42" y="33"/>
                    </a:cubicBezTo>
                    <a:cubicBezTo>
                      <a:pt x="41" y="33"/>
                      <a:pt x="41" y="32"/>
                      <a:pt x="41" y="32"/>
                    </a:cubicBezTo>
                    <a:cubicBezTo>
                      <a:pt x="41" y="32"/>
                      <a:pt x="40" y="32"/>
                      <a:pt x="40" y="31"/>
                    </a:cubicBezTo>
                    <a:cubicBezTo>
                      <a:pt x="40" y="31"/>
                      <a:pt x="41" y="30"/>
                      <a:pt x="41" y="30"/>
                    </a:cubicBezTo>
                    <a:close/>
                    <a:moveTo>
                      <a:pt x="26" y="35"/>
                    </a:moveTo>
                    <a:cubicBezTo>
                      <a:pt x="26" y="35"/>
                      <a:pt x="26" y="35"/>
                      <a:pt x="26" y="35"/>
                    </a:cubicBezTo>
                    <a:cubicBezTo>
                      <a:pt x="27" y="35"/>
                      <a:pt x="28" y="36"/>
                      <a:pt x="29" y="36"/>
                    </a:cubicBezTo>
                    <a:cubicBezTo>
                      <a:pt x="31" y="36"/>
                      <a:pt x="32" y="35"/>
                      <a:pt x="33" y="35"/>
                    </a:cubicBezTo>
                    <a:cubicBezTo>
                      <a:pt x="33" y="34"/>
                      <a:pt x="34" y="32"/>
                      <a:pt x="34" y="31"/>
                    </a:cubicBezTo>
                    <a:cubicBezTo>
                      <a:pt x="34" y="30"/>
                      <a:pt x="33" y="29"/>
                      <a:pt x="33" y="28"/>
                    </a:cubicBezTo>
                    <a:cubicBezTo>
                      <a:pt x="32" y="27"/>
                      <a:pt x="31" y="27"/>
                      <a:pt x="29" y="27"/>
                    </a:cubicBezTo>
                    <a:cubicBezTo>
                      <a:pt x="28" y="27"/>
                      <a:pt x="27" y="27"/>
                      <a:pt x="26" y="28"/>
                    </a:cubicBezTo>
                    <a:cubicBezTo>
                      <a:pt x="25" y="29"/>
                      <a:pt x="25" y="30"/>
                      <a:pt x="25" y="31"/>
                    </a:cubicBezTo>
                    <a:cubicBezTo>
                      <a:pt x="25" y="32"/>
                      <a:pt x="25" y="34"/>
                      <a:pt x="26" y="34"/>
                    </a:cubicBezTo>
                    <a:cubicBezTo>
                      <a:pt x="26" y="35"/>
                      <a:pt x="26" y="35"/>
                      <a:pt x="26" y="35"/>
                    </a:cubicBezTo>
                    <a:close/>
                    <a:moveTo>
                      <a:pt x="28" y="30"/>
                    </a:moveTo>
                    <a:cubicBezTo>
                      <a:pt x="28" y="30"/>
                      <a:pt x="28" y="30"/>
                      <a:pt x="28" y="30"/>
                    </a:cubicBezTo>
                    <a:cubicBezTo>
                      <a:pt x="28" y="30"/>
                      <a:pt x="28" y="30"/>
                      <a:pt x="28" y="30"/>
                    </a:cubicBezTo>
                    <a:cubicBezTo>
                      <a:pt x="29" y="30"/>
                      <a:pt x="29" y="30"/>
                      <a:pt x="29" y="30"/>
                    </a:cubicBezTo>
                    <a:cubicBezTo>
                      <a:pt x="30" y="30"/>
                      <a:pt x="30" y="30"/>
                      <a:pt x="30" y="30"/>
                    </a:cubicBezTo>
                    <a:cubicBezTo>
                      <a:pt x="30" y="30"/>
                      <a:pt x="31" y="31"/>
                      <a:pt x="31" y="31"/>
                    </a:cubicBezTo>
                    <a:cubicBezTo>
                      <a:pt x="31" y="32"/>
                      <a:pt x="30" y="32"/>
                      <a:pt x="30" y="32"/>
                    </a:cubicBezTo>
                    <a:cubicBezTo>
                      <a:pt x="30" y="32"/>
                      <a:pt x="30" y="33"/>
                      <a:pt x="29" y="33"/>
                    </a:cubicBezTo>
                    <a:cubicBezTo>
                      <a:pt x="29" y="33"/>
                      <a:pt x="29" y="32"/>
                      <a:pt x="28" y="32"/>
                    </a:cubicBezTo>
                    <a:cubicBezTo>
                      <a:pt x="28" y="32"/>
                      <a:pt x="28" y="32"/>
                      <a:pt x="28" y="31"/>
                    </a:cubicBezTo>
                    <a:cubicBezTo>
                      <a:pt x="28" y="31"/>
                      <a:pt x="28" y="30"/>
                      <a:pt x="28" y="30"/>
                    </a:cubicBezTo>
                    <a:close/>
                    <a:moveTo>
                      <a:pt x="68" y="0"/>
                    </a:moveTo>
                    <a:cubicBezTo>
                      <a:pt x="68" y="0"/>
                      <a:pt x="68" y="0"/>
                      <a:pt x="68" y="0"/>
                    </a:cubicBezTo>
                    <a:cubicBezTo>
                      <a:pt x="3" y="0"/>
                      <a:pt x="3" y="0"/>
                      <a:pt x="3" y="0"/>
                    </a:cubicBezTo>
                    <a:cubicBezTo>
                      <a:pt x="1" y="0"/>
                      <a:pt x="0" y="1"/>
                      <a:pt x="0" y="3"/>
                    </a:cubicBezTo>
                    <a:cubicBezTo>
                      <a:pt x="0" y="68"/>
                      <a:pt x="0" y="68"/>
                      <a:pt x="0" y="68"/>
                    </a:cubicBezTo>
                    <a:cubicBezTo>
                      <a:pt x="0" y="70"/>
                      <a:pt x="1" y="71"/>
                      <a:pt x="3" y="71"/>
                    </a:cubicBezTo>
                    <a:cubicBezTo>
                      <a:pt x="68" y="71"/>
                      <a:pt x="68" y="71"/>
                      <a:pt x="68" y="71"/>
                    </a:cubicBezTo>
                    <a:cubicBezTo>
                      <a:pt x="70" y="71"/>
                      <a:pt x="71" y="70"/>
                      <a:pt x="71" y="68"/>
                    </a:cubicBezTo>
                    <a:cubicBezTo>
                      <a:pt x="71" y="3"/>
                      <a:pt x="71" y="3"/>
                      <a:pt x="71" y="3"/>
                    </a:cubicBezTo>
                    <a:cubicBezTo>
                      <a:pt x="71" y="1"/>
                      <a:pt x="70" y="0"/>
                      <a:pt x="68" y="0"/>
                    </a:cubicBezTo>
                    <a:close/>
                    <a:moveTo>
                      <a:pt x="65" y="65"/>
                    </a:moveTo>
                    <a:cubicBezTo>
                      <a:pt x="65" y="65"/>
                      <a:pt x="65" y="65"/>
                      <a:pt x="65" y="65"/>
                    </a:cubicBezTo>
                    <a:cubicBezTo>
                      <a:pt x="6" y="65"/>
                      <a:pt x="6" y="65"/>
                      <a:pt x="6" y="65"/>
                    </a:cubicBezTo>
                    <a:cubicBezTo>
                      <a:pt x="6" y="21"/>
                      <a:pt x="6" y="21"/>
                      <a:pt x="6" y="21"/>
                    </a:cubicBezTo>
                    <a:cubicBezTo>
                      <a:pt x="65" y="21"/>
                      <a:pt x="65" y="21"/>
                      <a:pt x="65" y="21"/>
                    </a:cubicBezTo>
                    <a:cubicBezTo>
                      <a:pt x="65" y="65"/>
                      <a:pt x="65" y="65"/>
                      <a:pt x="65" y="65"/>
                    </a:cubicBezTo>
                    <a:close/>
                    <a:moveTo>
                      <a:pt x="65" y="18"/>
                    </a:moveTo>
                    <a:cubicBezTo>
                      <a:pt x="65" y="18"/>
                      <a:pt x="65" y="18"/>
                      <a:pt x="65" y="18"/>
                    </a:cubicBezTo>
                    <a:cubicBezTo>
                      <a:pt x="6" y="18"/>
                      <a:pt x="6" y="18"/>
                      <a:pt x="6" y="18"/>
                    </a:cubicBezTo>
                    <a:cubicBezTo>
                      <a:pt x="6" y="6"/>
                      <a:pt x="6" y="6"/>
                      <a:pt x="6" y="6"/>
                    </a:cubicBezTo>
                    <a:cubicBezTo>
                      <a:pt x="11" y="6"/>
                      <a:pt x="11" y="6"/>
                      <a:pt x="11" y="6"/>
                    </a:cubicBezTo>
                    <a:cubicBezTo>
                      <a:pt x="11" y="10"/>
                      <a:pt x="11" y="10"/>
                      <a:pt x="11" y="10"/>
                    </a:cubicBezTo>
                    <a:cubicBezTo>
                      <a:pt x="11" y="11"/>
                      <a:pt x="12" y="12"/>
                      <a:pt x="14" y="12"/>
                    </a:cubicBezTo>
                    <a:cubicBezTo>
                      <a:pt x="15" y="12"/>
                      <a:pt x="16" y="11"/>
                      <a:pt x="16" y="10"/>
                    </a:cubicBezTo>
                    <a:cubicBezTo>
                      <a:pt x="16" y="6"/>
                      <a:pt x="16" y="6"/>
                      <a:pt x="16" y="6"/>
                    </a:cubicBezTo>
                    <a:cubicBezTo>
                      <a:pt x="26" y="6"/>
                      <a:pt x="26" y="6"/>
                      <a:pt x="26" y="6"/>
                    </a:cubicBezTo>
                    <a:cubicBezTo>
                      <a:pt x="26" y="10"/>
                      <a:pt x="26" y="10"/>
                      <a:pt x="26" y="10"/>
                    </a:cubicBezTo>
                    <a:cubicBezTo>
                      <a:pt x="26" y="11"/>
                      <a:pt x="27" y="12"/>
                      <a:pt x="28" y="12"/>
                    </a:cubicBezTo>
                    <a:cubicBezTo>
                      <a:pt x="30" y="12"/>
                      <a:pt x="31" y="11"/>
                      <a:pt x="31" y="10"/>
                    </a:cubicBezTo>
                    <a:cubicBezTo>
                      <a:pt x="31" y="6"/>
                      <a:pt x="31" y="6"/>
                      <a:pt x="31" y="6"/>
                    </a:cubicBezTo>
                    <a:cubicBezTo>
                      <a:pt x="40" y="6"/>
                      <a:pt x="40" y="6"/>
                      <a:pt x="40" y="6"/>
                    </a:cubicBezTo>
                    <a:cubicBezTo>
                      <a:pt x="40" y="10"/>
                      <a:pt x="40" y="10"/>
                      <a:pt x="40" y="10"/>
                    </a:cubicBezTo>
                    <a:cubicBezTo>
                      <a:pt x="40" y="11"/>
                      <a:pt x="41" y="12"/>
                      <a:pt x="43" y="12"/>
                    </a:cubicBezTo>
                    <a:cubicBezTo>
                      <a:pt x="44" y="12"/>
                      <a:pt x="46" y="11"/>
                      <a:pt x="46" y="10"/>
                    </a:cubicBezTo>
                    <a:cubicBezTo>
                      <a:pt x="46" y="6"/>
                      <a:pt x="46" y="6"/>
                      <a:pt x="46" y="6"/>
                    </a:cubicBezTo>
                    <a:cubicBezTo>
                      <a:pt x="55" y="6"/>
                      <a:pt x="55" y="6"/>
                      <a:pt x="55" y="6"/>
                    </a:cubicBezTo>
                    <a:cubicBezTo>
                      <a:pt x="55" y="10"/>
                      <a:pt x="55" y="10"/>
                      <a:pt x="55" y="10"/>
                    </a:cubicBezTo>
                    <a:cubicBezTo>
                      <a:pt x="55" y="11"/>
                      <a:pt x="56" y="12"/>
                      <a:pt x="57" y="12"/>
                    </a:cubicBezTo>
                    <a:cubicBezTo>
                      <a:pt x="59" y="12"/>
                      <a:pt x="60" y="11"/>
                      <a:pt x="60" y="10"/>
                    </a:cubicBezTo>
                    <a:cubicBezTo>
                      <a:pt x="60" y="6"/>
                      <a:pt x="60" y="6"/>
                      <a:pt x="60" y="6"/>
                    </a:cubicBezTo>
                    <a:cubicBezTo>
                      <a:pt x="65" y="6"/>
                      <a:pt x="65" y="6"/>
                      <a:pt x="65" y="6"/>
                    </a:cubicBezTo>
                    <a:cubicBezTo>
                      <a:pt x="65" y="18"/>
                      <a:pt x="65" y="18"/>
                      <a:pt x="65" y="18"/>
                    </a:cubicBezTo>
                    <a:close/>
                    <a:moveTo>
                      <a:pt x="51" y="35"/>
                    </a:moveTo>
                    <a:cubicBezTo>
                      <a:pt x="51" y="35"/>
                      <a:pt x="51" y="35"/>
                      <a:pt x="51" y="35"/>
                    </a:cubicBezTo>
                    <a:cubicBezTo>
                      <a:pt x="52" y="35"/>
                      <a:pt x="53" y="36"/>
                      <a:pt x="54" y="36"/>
                    </a:cubicBezTo>
                    <a:cubicBezTo>
                      <a:pt x="56" y="36"/>
                      <a:pt x="57" y="35"/>
                      <a:pt x="58" y="35"/>
                    </a:cubicBezTo>
                    <a:cubicBezTo>
                      <a:pt x="58" y="34"/>
                      <a:pt x="59" y="32"/>
                      <a:pt x="59" y="31"/>
                    </a:cubicBezTo>
                    <a:cubicBezTo>
                      <a:pt x="59" y="30"/>
                      <a:pt x="58" y="29"/>
                      <a:pt x="58" y="28"/>
                    </a:cubicBezTo>
                    <a:cubicBezTo>
                      <a:pt x="57" y="27"/>
                      <a:pt x="56" y="27"/>
                      <a:pt x="54" y="27"/>
                    </a:cubicBezTo>
                    <a:cubicBezTo>
                      <a:pt x="53" y="27"/>
                      <a:pt x="52" y="27"/>
                      <a:pt x="51" y="28"/>
                    </a:cubicBezTo>
                    <a:cubicBezTo>
                      <a:pt x="51" y="28"/>
                      <a:pt x="51" y="28"/>
                      <a:pt x="51" y="28"/>
                    </a:cubicBezTo>
                    <a:cubicBezTo>
                      <a:pt x="50" y="29"/>
                      <a:pt x="50" y="30"/>
                      <a:pt x="50" y="31"/>
                    </a:cubicBezTo>
                    <a:cubicBezTo>
                      <a:pt x="50" y="32"/>
                      <a:pt x="50" y="34"/>
                      <a:pt x="51" y="34"/>
                    </a:cubicBezTo>
                    <a:cubicBezTo>
                      <a:pt x="51" y="35"/>
                      <a:pt x="51" y="35"/>
                      <a:pt x="51" y="35"/>
                    </a:cubicBezTo>
                    <a:close/>
                    <a:moveTo>
                      <a:pt x="53" y="30"/>
                    </a:moveTo>
                    <a:cubicBezTo>
                      <a:pt x="53" y="30"/>
                      <a:pt x="53" y="30"/>
                      <a:pt x="53" y="30"/>
                    </a:cubicBezTo>
                    <a:cubicBezTo>
                      <a:pt x="53" y="30"/>
                      <a:pt x="53" y="30"/>
                      <a:pt x="53" y="30"/>
                    </a:cubicBezTo>
                    <a:cubicBezTo>
                      <a:pt x="54" y="30"/>
                      <a:pt x="54" y="30"/>
                      <a:pt x="54" y="30"/>
                    </a:cubicBezTo>
                    <a:cubicBezTo>
                      <a:pt x="55" y="30"/>
                      <a:pt x="55" y="30"/>
                      <a:pt x="55" y="30"/>
                    </a:cubicBezTo>
                    <a:cubicBezTo>
                      <a:pt x="56" y="30"/>
                      <a:pt x="56" y="31"/>
                      <a:pt x="56" y="31"/>
                    </a:cubicBezTo>
                    <a:cubicBezTo>
                      <a:pt x="56" y="32"/>
                      <a:pt x="56" y="32"/>
                      <a:pt x="55" y="32"/>
                    </a:cubicBezTo>
                    <a:cubicBezTo>
                      <a:pt x="55" y="32"/>
                      <a:pt x="55" y="33"/>
                      <a:pt x="54" y="33"/>
                    </a:cubicBezTo>
                    <a:cubicBezTo>
                      <a:pt x="54" y="33"/>
                      <a:pt x="54" y="32"/>
                      <a:pt x="53" y="32"/>
                    </a:cubicBezTo>
                    <a:cubicBezTo>
                      <a:pt x="53" y="32"/>
                      <a:pt x="53" y="32"/>
                      <a:pt x="53" y="31"/>
                    </a:cubicBezTo>
                    <a:cubicBezTo>
                      <a:pt x="53" y="31"/>
                      <a:pt x="53" y="30"/>
                      <a:pt x="53" y="30"/>
                    </a:cubicBezTo>
                    <a:close/>
                    <a:moveTo>
                      <a:pt x="51" y="47"/>
                    </a:moveTo>
                    <a:cubicBezTo>
                      <a:pt x="51" y="47"/>
                      <a:pt x="51" y="47"/>
                      <a:pt x="51" y="47"/>
                    </a:cubicBezTo>
                    <a:cubicBezTo>
                      <a:pt x="52" y="48"/>
                      <a:pt x="53" y="48"/>
                      <a:pt x="54" y="48"/>
                    </a:cubicBezTo>
                    <a:cubicBezTo>
                      <a:pt x="56" y="48"/>
                      <a:pt x="57" y="48"/>
                      <a:pt x="58" y="47"/>
                    </a:cubicBezTo>
                    <a:cubicBezTo>
                      <a:pt x="58" y="46"/>
                      <a:pt x="59" y="45"/>
                      <a:pt x="59" y="44"/>
                    </a:cubicBezTo>
                    <a:cubicBezTo>
                      <a:pt x="59" y="42"/>
                      <a:pt x="58" y="41"/>
                      <a:pt x="58" y="40"/>
                    </a:cubicBezTo>
                    <a:cubicBezTo>
                      <a:pt x="57" y="39"/>
                      <a:pt x="56" y="39"/>
                      <a:pt x="54" y="39"/>
                    </a:cubicBezTo>
                    <a:cubicBezTo>
                      <a:pt x="53" y="39"/>
                      <a:pt x="52" y="39"/>
                      <a:pt x="51" y="40"/>
                    </a:cubicBezTo>
                    <a:cubicBezTo>
                      <a:pt x="51" y="40"/>
                      <a:pt x="51" y="40"/>
                      <a:pt x="51" y="40"/>
                    </a:cubicBezTo>
                    <a:cubicBezTo>
                      <a:pt x="50" y="41"/>
                      <a:pt x="50" y="42"/>
                      <a:pt x="50" y="44"/>
                    </a:cubicBezTo>
                    <a:cubicBezTo>
                      <a:pt x="50" y="45"/>
                      <a:pt x="50" y="46"/>
                      <a:pt x="51" y="47"/>
                    </a:cubicBezTo>
                    <a:cubicBezTo>
                      <a:pt x="51" y="47"/>
                      <a:pt x="51" y="47"/>
                      <a:pt x="51" y="47"/>
                    </a:cubicBezTo>
                    <a:close/>
                    <a:moveTo>
                      <a:pt x="53" y="43"/>
                    </a:moveTo>
                    <a:cubicBezTo>
                      <a:pt x="53" y="43"/>
                      <a:pt x="53" y="43"/>
                      <a:pt x="53" y="43"/>
                    </a:cubicBezTo>
                    <a:cubicBezTo>
                      <a:pt x="53" y="43"/>
                      <a:pt x="53" y="43"/>
                      <a:pt x="53" y="43"/>
                    </a:cubicBezTo>
                    <a:cubicBezTo>
                      <a:pt x="54" y="42"/>
                      <a:pt x="54" y="42"/>
                      <a:pt x="54" y="42"/>
                    </a:cubicBezTo>
                    <a:cubicBezTo>
                      <a:pt x="55" y="42"/>
                      <a:pt x="55" y="42"/>
                      <a:pt x="55" y="43"/>
                    </a:cubicBezTo>
                    <a:cubicBezTo>
                      <a:pt x="55" y="43"/>
                      <a:pt x="55" y="43"/>
                      <a:pt x="55" y="43"/>
                    </a:cubicBezTo>
                    <a:cubicBezTo>
                      <a:pt x="56" y="43"/>
                      <a:pt x="56" y="43"/>
                      <a:pt x="56" y="44"/>
                    </a:cubicBezTo>
                    <a:cubicBezTo>
                      <a:pt x="56" y="44"/>
                      <a:pt x="56" y="44"/>
                      <a:pt x="55" y="45"/>
                    </a:cubicBezTo>
                    <a:cubicBezTo>
                      <a:pt x="55" y="45"/>
                      <a:pt x="55" y="45"/>
                      <a:pt x="54" y="45"/>
                    </a:cubicBezTo>
                    <a:cubicBezTo>
                      <a:pt x="54" y="45"/>
                      <a:pt x="54" y="45"/>
                      <a:pt x="53" y="45"/>
                    </a:cubicBezTo>
                    <a:cubicBezTo>
                      <a:pt x="53" y="45"/>
                      <a:pt x="53" y="45"/>
                      <a:pt x="53" y="45"/>
                    </a:cubicBezTo>
                    <a:cubicBezTo>
                      <a:pt x="53" y="44"/>
                      <a:pt x="53" y="44"/>
                      <a:pt x="53" y="44"/>
                    </a:cubicBezTo>
                    <a:cubicBezTo>
                      <a:pt x="53" y="43"/>
                      <a:pt x="53" y="43"/>
                      <a:pt x="53" y="43"/>
                    </a:cubicBezTo>
                    <a:close/>
                    <a:moveTo>
                      <a:pt x="26" y="59"/>
                    </a:moveTo>
                    <a:cubicBezTo>
                      <a:pt x="26" y="59"/>
                      <a:pt x="26" y="59"/>
                      <a:pt x="26" y="59"/>
                    </a:cubicBezTo>
                    <a:cubicBezTo>
                      <a:pt x="27" y="60"/>
                      <a:pt x="28" y="61"/>
                      <a:pt x="29" y="61"/>
                    </a:cubicBezTo>
                    <a:cubicBezTo>
                      <a:pt x="31" y="61"/>
                      <a:pt x="32" y="60"/>
                      <a:pt x="33" y="59"/>
                    </a:cubicBezTo>
                    <a:cubicBezTo>
                      <a:pt x="33" y="58"/>
                      <a:pt x="34" y="57"/>
                      <a:pt x="34" y="56"/>
                    </a:cubicBezTo>
                    <a:cubicBezTo>
                      <a:pt x="34" y="55"/>
                      <a:pt x="33" y="53"/>
                      <a:pt x="33" y="53"/>
                    </a:cubicBezTo>
                    <a:cubicBezTo>
                      <a:pt x="32" y="52"/>
                      <a:pt x="31" y="51"/>
                      <a:pt x="29" y="51"/>
                    </a:cubicBezTo>
                    <a:cubicBezTo>
                      <a:pt x="28" y="51"/>
                      <a:pt x="27" y="52"/>
                      <a:pt x="26" y="53"/>
                    </a:cubicBezTo>
                    <a:cubicBezTo>
                      <a:pt x="25" y="53"/>
                      <a:pt x="25" y="55"/>
                      <a:pt x="25" y="56"/>
                    </a:cubicBezTo>
                    <a:cubicBezTo>
                      <a:pt x="25" y="57"/>
                      <a:pt x="25" y="58"/>
                      <a:pt x="26" y="59"/>
                    </a:cubicBezTo>
                    <a:close/>
                    <a:moveTo>
                      <a:pt x="28" y="55"/>
                    </a:moveTo>
                    <a:cubicBezTo>
                      <a:pt x="28" y="55"/>
                      <a:pt x="28" y="55"/>
                      <a:pt x="28" y="55"/>
                    </a:cubicBezTo>
                    <a:cubicBezTo>
                      <a:pt x="28" y="55"/>
                      <a:pt x="28" y="55"/>
                      <a:pt x="28" y="55"/>
                    </a:cubicBezTo>
                    <a:cubicBezTo>
                      <a:pt x="29" y="55"/>
                      <a:pt x="29" y="55"/>
                      <a:pt x="29" y="55"/>
                    </a:cubicBezTo>
                    <a:cubicBezTo>
                      <a:pt x="30" y="55"/>
                      <a:pt x="30" y="55"/>
                      <a:pt x="30" y="55"/>
                    </a:cubicBezTo>
                    <a:cubicBezTo>
                      <a:pt x="30" y="55"/>
                      <a:pt x="31" y="55"/>
                      <a:pt x="31" y="56"/>
                    </a:cubicBezTo>
                    <a:cubicBezTo>
                      <a:pt x="31" y="56"/>
                      <a:pt x="30" y="57"/>
                      <a:pt x="30" y="57"/>
                    </a:cubicBezTo>
                    <a:cubicBezTo>
                      <a:pt x="30" y="57"/>
                      <a:pt x="30" y="57"/>
                      <a:pt x="29" y="57"/>
                    </a:cubicBezTo>
                    <a:cubicBezTo>
                      <a:pt x="29" y="57"/>
                      <a:pt x="29" y="57"/>
                      <a:pt x="28" y="57"/>
                    </a:cubicBezTo>
                    <a:cubicBezTo>
                      <a:pt x="28" y="57"/>
                      <a:pt x="28" y="57"/>
                      <a:pt x="28" y="57"/>
                    </a:cubicBezTo>
                    <a:cubicBezTo>
                      <a:pt x="28" y="57"/>
                      <a:pt x="28" y="56"/>
                      <a:pt x="28" y="56"/>
                    </a:cubicBezTo>
                    <a:cubicBezTo>
                      <a:pt x="28" y="55"/>
                      <a:pt x="28" y="55"/>
                      <a:pt x="28" y="55"/>
                    </a:cubicBezTo>
                    <a:close/>
                    <a:moveTo>
                      <a:pt x="13" y="47"/>
                    </a:moveTo>
                    <a:cubicBezTo>
                      <a:pt x="13" y="47"/>
                      <a:pt x="13" y="47"/>
                      <a:pt x="13" y="47"/>
                    </a:cubicBezTo>
                    <a:cubicBezTo>
                      <a:pt x="14" y="48"/>
                      <a:pt x="15" y="48"/>
                      <a:pt x="17" y="48"/>
                    </a:cubicBezTo>
                    <a:cubicBezTo>
                      <a:pt x="18" y="48"/>
                      <a:pt x="19" y="48"/>
                      <a:pt x="20" y="47"/>
                    </a:cubicBezTo>
                    <a:cubicBezTo>
                      <a:pt x="21" y="46"/>
                      <a:pt x="21" y="45"/>
                      <a:pt x="21" y="44"/>
                    </a:cubicBezTo>
                    <a:cubicBezTo>
                      <a:pt x="21" y="42"/>
                      <a:pt x="21" y="41"/>
                      <a:pt x="20" y="40"/>
                    </a:cubicBezTo>
                    <a:cubicBezTo>
                      <a:pt x="19" y="39"/>
                      <a:pt x="18" y="39"/>
                      <a:pt x="17" y="39"/>
                    </a:cubicBezTo>
                    <a:cubicBezTo>
                      <a:pt x="15" y="39"/>
                      <a:pt x="14" y="39"/>
                      <a:pt x="13" y="40"/>
                    </a:cubicBezTo>
                    <a:cubicBezTo>
                      <a:pt x="13" y="41"/>
                      <a:pt x="12" y="42"/>
                      <a:pt x="12" y="44"/>
                    </a:cubicBezTo>
                    <a:cubicBezTo>
                      <a:pt x="12" y="45"/>
                      <a:pt x="13" y="46"/>
                      <a:pt x="13" y="47"/>
                    </a:cubicBezTo>
                    <a:close/>
                    <a:moveTo>
                      <a:pt x="16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42"/>
                      <a:pt x="16" y="42"/>
                      <a:pt x="17" y="42"/>
                    </a:cubicBezTo>
                    <a:cubicBezTo>
                      <a:pt x="17" y="42"/>
                      <a:pt x="17" y="42"/>
                      <a:pt x="18" y="43"/>
                    </a:cubicBezTo>
                    <a:cubicBezTo>
                      <a:pt x="18" y="43"/>
                      <a:pt x="18" y="43"/>
                      <a:pt x="18" y="43"/>
                    </a:cubicBezTo>
                    <a:cubicBezTo>
                      <a:pt x="18" y="43"/>
                      <a:pt x="18" y="43"/>
                      <a:pt x="18" y="44"/>
                    </a:cubicBezTo>
                    <a:cubicBezTo>
                      <a:pt x="18" y="44"/>
                      <a:pt x="18" y="44"/>
                      <a:pt x="18" y="45"/>
                    </a:cubicBezTo>
                    <a:cubicBezTo>
                      <a:pt x="17" y="45"/>
                      <a:pt x="17" y="45"/>
                      <a:pt x="17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6" y="45"/>
                      <a:pt x="16" y="45"/>
                      <a:pt x="16" y="45"/>
                    </a:cubicBezTo>
                    <a:cubicBezTo>
                      <a:pt x="15" y="44"/>
                      <a:pt x="15" y="44"/>
                      <a:pt x="15" y="44"/>
                    </a:cubicBezTo>
                    <a:cubicBezTo>
                      <a:pt x="15" y="43"/>
                      <a:pt x="15" y="43"/>
                      <a:pt x="16" y="43"/>
                    </a:cubicBezTo>
                    <a:close/>
                    <a:moveTo>
                      <a:pt x="13" y="59"/>
                    </a:moveTo>
                    <a:cubicBezTo>
                      <a:pt x="13" y="59"/>
                      <a:pt x="13" y="59"/>
                      <a:pt x="13" y="59"/>
                    </a:cubicBezTo>
                    <a:cubicBezTo>
                      <a:pt x="14" y="60"/>
                      <a:pt x="15" y="61"/>
                      <a:pt x="17" y="61"/>
                    </a:cubicBezTo>
                    <a:cubicBezTo>
                      <a:pt x="18" y="61"/>
                      <a:pt x="19" y="60"/>
                      <a:pt x="20" y="59"/>
                    </a:cubicBezTo>
                    <a:cubicBezTo>
                      <a:pt x="21" y="58"/>
                      <a:pt x="21" y="57"/>
                      <a:pt x="21" y="56"/>
                    </a:cubicBezTo>
                    <a:cubicBezTo>
                      <a:pt x="21" y="55"/>
                      <a:pt x="21" y="53"/>
                      <a:pt x="20" y="53"/>
                    </a:cubicBezTo>
                    <a:cubicBezTo>
                      <a:pt x="19" y="52"/>
                      <a:pt x="18" y="51"/>
                      <a:pt x="17" y="51"/>
                    </a:cubicBezTo>
                    <a:cubicBezTo>
                      <a:pt x="15" y="51"/>
                      <a:pt x="14" y="52"/>
                      <a:pt x="13" y="53"/>
                    </a:cubicBezTo>
                    <a:cubicBezTo>
                      <a:pt x="13" y="53"/>
                      <a:pt x="12" y="55"/>
                      <a:pt x="12" y="56"/>
                    </a:cubicBezTo>
                    <a:cubicBezTo>
                      <a:pt x="12" y="57"/>
                      <a:pt x="13" y="58"/>
                      <a:pt x="13" y="59"/>
                    </a:cubicBezTo>
                    <a:close/>
                    <a:moveTo>
                      <a:pt x="16" y="55"/>
                    </a:move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6" y="55"/>
                      <a:pt x="16" y="55"/>
                    </a:cubicBezTo>
                    <a:cubicBezTo>
                      <a:pt x="16" y="55"/>
                      <a:pt x="16" y="55"/>
                      <a:pt x="17" y="55"/>
                    </a:cubicBezTo>
                    <a:cubicBezTo>
                      <a:pt x="17" y="55"/>
                      <a:pt x="17" y="55"/>
                      <a:pt x="18" y="55"/>
                    </a:cubicBezTo>
                    <a:cubicBezTo>
                      <a:pt x="18" y="55"/>
                      <a:pt x="18" y="55"/>
                      <a:pt x="18" y="56"/>
                    </a:cubicBezTo>
                    <a:cubicBezTo>
                      <a:pt x="18" y="56"/>
                      <a:pt x="18" y="57"/>
                      <a:pt x="18" y="57"/>
                    </a:cubicBezTo>
                    <a:cubicBezTo>
                      <a:pt x="17" y="57"/>
                      <a:pt x="17" y="57"/>
                      <a:pt x="17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6" y="57"/>
                      <a:pt x="16" y="57"/>
                      <a:pt x="16" y="57"/>
                    </a:cubicBezTo>
                    <a:cubicBezTo>
                      <a:pt x="15" y="57"/>
                      <a:pt x="15" y="56"/>
                      <a:pt x="15" y="56"/>
                    </a:cubicBezTo>
                    <a:cubicBezTo>
                      <a:pt x="15" y="55"/>
                      <a:pt x="15" y="55"/>
                      <a:pt x="16" y="55"/>
                    </a:cubicBezTo>
                    <a:close/>
                    <a:moveTo>
                      <a:pt x="39" y="47"/>
                    </a:moveTo>
                    <a:cubicBezTo>
                      <a:pt x="39" y="47"/>
                      <a:pt x="39" y="47"/>
                      <a:pt x="39" y="47"/>
                    </a:cubicBezTo>
                    <a:cubicBezTo>
                      <a:pt x="39" y="48"/>
                      <a:pt x="41" y="48"/>
                      <a:pt x="42" y="48"/>
                    </a:cubicBezTo>
                    <a:cubicBezTo>
                      <a:pt x="43" y="48"/>
                      <a:pt x="44" y="48"/>
                      <a:pt x="45" y="47"/>
                    </a:cubicBezTo>
                    <a:cubicBezTo>
                      <a:pt x="46" y="46"/>
                      <a:pt x="46" y="45"/>
                      <a:pt x="46" y="44"/>
                    </a:cubicBezTo>
                    <a:cubicBezTo>
                      <a:pt x="46" y="42"/>
                      <a:pt x="46" y="41"/>
                      <a:pt x="45" y="40"/>
                    </a:cubicBezTo>
                    <a:cubicBezTo>
                      <a:pt x="44" y="39"/>
                      <a:pt x="43" y="39"/>
                      <a:pt x="42" y="39"/>
                    </a:cubicBezTo>
                    <a:cubicBezTo>
                      <a:pt x="41" y="39"/>
                      <a:pt x="39" y="39"/>
                      <a:pt x="39" y="40"/>
                    </a:cubicBezTo>
                    <a:cubicBezTo>
                      <a:pt x="39" y="40"/>
                      <a:pt x="39" y="40"/>
                      <a:pt x="39" y="40"/>
                    </a:cubicBezTo>
                    <a:cubicBezTo>
                      <a:pt x="38" y="41"/>
                      <a:pt x="37" y="42"/>
                      <a:pt x="37" y="44"/>
                    </a:cubicBezTo>
                    <a:cubicBezTo>
                      <a:pt x="37" y="45"/>
                      <a:pt x="38" y="46"/>
                      <a:pt x="39" y="47"/>
                    </a:cubicBezTo>
                    <a:cubicBezTo>
                      <a:pt x="39" y="47"/>
                      <a:pt x="39" y="47"/>
                      <a:pt x="39" y="47"/>
                    </a:cubicBezTo>
                    <a:close/>
                    <a:moveTo>
                      <a:pt x="41" y="43"/>
                    </a:move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3"/>
                      <a:pt x="41" y="43"/>
                      <a:pt x="41" y="43"/>
                    </a:cubicBezTo>
                    <a:cubicBezTo>
                      <a:pt x="41" y="42"/>
                      <a:pt x="41" y="42"/>
                      <a:pt x="42" y="42"/>
                    </a:cubicBezTo>
                    <a:cubicBezTo>
                      <a:pt x="42" y="42"/>
                      <a:pt x="43" y="42"/>
                      <a:pt x="43" y="43"/>
                    </a:cubicBezTo>
                    <a:cubicBezTo>
                      <a:pt x="43" y="43"/>
                      <a:pt x="43" y="43"/>
                      <a:pt x="43" y="43"/>
                    </a:cubicBezTo>
                    <a:cubicBezTo>
                      <a:pt x="43" y="43"/>
                      <a:pt x="43" y="43"/>
                      <a:pt x="43" y="44"/>
                    </a:cubicBezTo>
                    <a:cubicBezTo>
                      <a:pt x="43" y="44"/>
                      <a:pt x="43" y="44"/>
                      <a:pt x="43" y="45"/>
                    </a:cubicBezTo>
                    <a:cubicBezTo>
                      <a:pt x="43" y="45"/>
                      <a:pt x="42" y="45"/>
                      <a:pt x="42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5"/>
                      <a:pt x="41" y="45"/>
                      <a:pt x="41" y="45"/>
                    </a:cubicBezTo>
                    <a:cubicBezTo>
                      <a:pt x="41" y="44"/>
                      <a:pt x="40" y="44"/>
                      <a:pt x="40" y="44"/>
                    </a:cubicBezTo>
                    <a:cubicBezTo>
                      <a:pt x="40" y="43"/>
                      <a:pt x="41" y="43"/>
                      <a:pt x="41" y="43"/>
                    </a:cubicBezTo>
                    <a:close/>
                    <a:moveTo>
                      <a:pt x="39" y="59"/>
                    </a:moveTo>
                    <a:cubicBezTo>
                      <a:pt x="39" y="59"/>
                      <a:pt x="39" y="59"/>
                      <a:pt x="39" y="59"/>
                    </a:cubicBezTo>
                    <a:cubicBezTo>
                      <a:pt x="39" y="60"/>
                      <a:pt x="41" y="61"/>
                      <a:pt x="42" y="61"/>
                    </a:cubicBezTo>
                    <a:cubicBezTo>
                      <a:pt x="43" y="61"/>
                      <a:pt x="44" y="60"/>
                      <a:pt x="45" y="59"/>
                    </a:cubicBezTo>
                    <a:cubicBezTo>
                      <a:pt x="46" y="58"/>
                      <a:pt x="46" y="57"/>
                      <a:pt x="46" y="56"/>
                    </a:cubicBezTo>
                    <a:cubicBezTo>
                      <a:pt x="46" y="55"/>
                      <a:pt x="46" y="53"/>
                      <a:pt x="45" y="53"/>
                    </a:cubicBezTo>
                    <a:cubicBezTo>
                      <a:pt x="44" y="52"/>
                      <a:pt x="43" y="51"/>
                      <a:pt x="42" y="51"/>
                    </a:cubicBezTo>
                    <a:cubicBezTo>
                      <a:pt x="41" y="51"/>
                      <a:pt x="39" y="52"/>
                      <a:pt x="39" y="53"/>
                    </a:cubicBezTo>
                    <a:cubicBezTo>
                      <a:pt x="39" y="53"/>
                      <a:pt x="39" y="53"/>
                      <a:pt x="39" y="53"/>
                    </a:cubicBezTo>
                    <a:cubicBezTo>
                      <a:pt x="38" y="53"/>
                      <a:pt x="37" y="55"/>
                      <a:pt x="37" y="56"/>
                    </a:cubicBezTo>
                    <a:cubicBezTo>
                      <a:pt x="37" y="57"/>
                      <a:pt x="38" y="58"/>
                      <a:pt x="39" y="59"/>
                    </a:cubicBezTo>
                    <a:cubicBezTo>
                      <a:pt x="39" y="59"/>
                      <a:pt x="39" y="59"/>
                      <a:pt x="39" y="59"/>
                    </a:cubicBezTo>
                    <a:close/>
                    <a:moveTo>
                      <a:pt x="41" y="55"/>
                    </a:move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1" y="55"/>
                    </a:cubicBezTo>
                    <a:cubicBezTo>
                      <a:pt x="41" y="55"/>
                      <a:pt x="41" y="55"/>
                      <a:pt x="42" y="55"/>
                    </a:cubicBezTo>
                    <a:cubicBezTo>
                      <a:pt x="42" y="55"/>
                      <a:pt x="43" y="55"/>
                      <a:pt x="43" y="55"/>
                    </a:cubicBezTo>
                    <a:cubicBezTo>
                      <a:pt x="43" y="55"/>
                      <a:pt x="43" y="55"/>
                      <a:pt x="43" y="56"/>
                    </a:cubicBezTo>
                    <a:cubicBezTo>
                      <a:pt x="43" y="56"/>
                      <a:pt x="43" y="57"/>
                      <a:pt x="43" y="57"/>
                    </a:cubicBezTo>
                    <a:cubicBezTo>
                      <a:pt x="43" y="57"/>
                      <a:pt x="42" y="57"/>
                      <a:pt x="42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1" y="57"/>
                      <a:pt x="41" y="57"/>
                    </a:cubicBezTo>
                    <a:cubicBezTo>
                      <a:pt x="41" y="57"/>
                      <a:pt x="40" y="56"/>
                      <a:pt x="40" y="56"/>
                    </a:cubicBezTo>
                    <a:cubicBezTo>
                      <a:pt x="40" y="55"/>
                      <a:pt x="41" y="55"/>
                      <a:pt x="41" y="55"/>
                    </a:cubicBezTo>
                    <a:close/>
                    <a:moveTo>
                      <a:pt x="26" y="47"/>
                    </a:moveTo>
                    <a:cubicBezTo>
                      <a:pt x="26" y="47"/>
                      <a:pt x="26" y="47"/>
                      <a:pt x="26" y="47"/>
                    </a:cubicBezTo>
                    <a:cubicBezTo>
                      <a:pt x="27" y="48"/>
                      <a:pt x="28" y="48"/>
                      <a:pt x="29" y="48"/>
                    </a:cubicBezTo>
                    <a:cubicBezTo>
                      <a:pt x="31" y="48"/>
                      <a:pt x="32" y="48"/>
                      <a:pt x="33" y="47"/>
                    </a:cubicBezTo>
                    <a:cubicBezTo>
                      <a:pt x="33" y="46"/>
                      <a:pt x="34" y="45"/>
                      <a:pt x="34" y="44"/>
                    </a:cubicBezTo>
                    <a:cubicBezTo>
                      <a:pt x="34" y="42"/>
                      <a:pt x="33" y="41"/>
                      <a:pt x="33" y="40"/>
                    </a:cubicBezTo>
                    <a:cubicBezTo>
                      <a:pt x="32" y="39"/>
                      <a:pt x="31" y="39"/>
                      <a:pt x="29" y="39"/>
                    </a:cubicBezTo>
                    <a:cubicBezTo>
                      <a:pt x="28" y="39"/>
                      <a:pt x="27" y="39"/>
                      <a:pt x="26" y="40"/>
                    </a:cubicBezTo>
                    <a:cubicBezTo>
                      <a:pt x="25" y="41"/>
                      <a:pt x="25" y="42"/>
                      <a:pt x="25" y="44"/>
                    </a:cubicBezTo>
                    <a:cubicBezTo>
                      <a:pt x="25" y="45"/>
                      <a:pt x="25" y="46"/>
                      <a:pt x="26" y="47"/>
                    </a:cubicBezTo>
                    <a:close/>
                    <a:moveTo>
                      <a:pt x="28" y="43"/>
                    </a:moveTo>
                    <a:cubicBezTo>
                      <a:pt x="28" y="43"/>
                      <a:pt x="28" y="43"/>
                      <a:pt x="28" y="43"/>
                    </a:cubicBezTo>
                    <a:cubicBezTo>
                      <a:pt x="28" y="43"/>
                      <a:pt x="28" y="43"/>
                      <a:pt x="28" y="43"/>
                    </a:cubicBezTo>
                    <a:cubicBezTo>
                      <a:pt x="29" y="42"/>
                      <a:pt x="29" y="42"/>
                      <a:pt x="29" y="42"/>
                    </a:cubicBezTo>
                    <a:cubicBezTo>
                      <a:pt x="30" y="42"/>
                      <a:pt x="30" y="42"/>
                      <a:pt x="30" y="43"/>
                    </a:cubicBezTo>
                    <a:cubicBezTo>
                      <a:pt x="30" y="43"/>
                      <a:pt x="30" y="43"/>
                      <a:pt x="30" y="43"/>
                    </a:cubicBezTo>
                    <a:cubicBezTo>
                      <a:pt x="30" y="43"/>
                      <a:pt x="31" y="43"/>
                      <a:pt x="31" y="44"/>
                    </a:cubicBezTo>
                    <a:cubicBezTo>
                      <a:pt x="31" y="44"/>
                      <a:pt x="30" y="44"/>
                      <a:pt x="30" y="45"/>
                    </a:cubicBezTo>
                    <a:cubicBezTo>
                      <a:pt x="30" y="45"/>
                      <a:pt x="30" y="45"/>
                      <a:pt x="29" y="45"/>
                    </a:cubicBezTo>
                    <a:cubicBezTo>
                      <a:pt x="29" y="45"/>
                      <a:pt x="29" y="45"/>
                      <a:pt x="28" y="45"/>
                    </a:cubicBezTo>
                    <a:cubicBezTo>
                      <a:pt x="28" y="45"/>
                      <a:pt x="28" y="45"/>
                      <a:pt x="28" y="45"/>
                    </a:cubicBezTo>
                    <a:cubicBezTo>
                      <a:pt x="28" y="44"/>
                      <a:pt x="28" y="44"/>
                      <a:pt x="28" y="44"/>
                    </a:cubicBezTo>
                    <a:cubicBezTo>
                      <a:pt x="28" y="43"/>
                      <a:pt x="28" y="43"/>
                      <a:pt x="28" y="43"/>
                    </a:cubicBezTo>
                    <a:close/>
                  </a:path>
                </a:pathLst>
              </a:custGeom>
              <a:solidFill>
                <a:srgbClr val="24424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>
                  <a:solidFill>
                    <a:srgbClr val="02AEA2"/>
                  </a:solidFill>
                </a:endParaRPr>
              </a:p>
            </p:txBody>
          </p:sp>
        </p:grpSp>
        <p:sp>
          <p:nvSpPr>
            <p:cNvPr id="16" name="矩形 15"/>
            <p:cNvSpPr/>
            <p:nvPr/>
          </p:nvSpPr>
          <p:spPr>
            <a:xfrm>
              <a:off x="8221141" y="2271550"/>
              <a:ext cx="3576099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440999" y="2178840"/>
              <a:ext cx="3576099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01825809073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1452039" y="1809448"/>
              <a:ext cx="2565059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CALL</a:t>
              </a:r>
              <a:endPara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407758" y="3426688"/>
              <a:ext cx="3576099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6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shaidmeheraj9@gmail.com</a:t>
              </a:r>
              <a:endParaRPr lang="en-US" altLang="zh-CN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8409942" y="3127444"/>
              <a:ext cx="1540510" cy="4603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en-US" altLang="zh-CN" sz="24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E-MAIL</a:t>
              </a:r>
              <a:endParaRPr lang="en-US" altLang="zh-CN" sz="24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228602" y="3601889"/>
              <a:ext cx="3576099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8221141" y="4915818"/>
              <a:ext cx="3576099" cy="321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endParaRPr lang="zh-CN" alt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矩形 24"/>
            <p:cNvSpPr/>
            <p:nvPr/>
          </p:nvSpPr>
          <p:spPr>
            <a:xfrm>
              <a:off x="8221141" y="4453716"/>
              <a:ext cx="2565059" cy="36830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endParaRPr lang="zh-CN" altLang="en-US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矩形 25"/>
            <p:cNvSpPr/>
            <p:nvPr/>
          </p:nvSpPr>
          <p:spPr>
            <a:xfrm>
              <a:off x="440999" y="4852953"/>
              <a:ext cx="3576099" cy="414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654, Moghbazar,Dhaka</a:t>
              </a:r>
              <a:endParaRPr lang="en-US" altLang="zh-CN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1452039" y="4453716"/>
              <a:ext cx="2565059" cy="3987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zh-CN" sz="2000" b="1" dirty="0">
                  <a:solidFill>
                    <a:srgbClr val="FFC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LOCATION</a:t>
              </a:r>
              <a:endParaRPr lang="en-US" altLang="zh-CN" sz="2000" b="1" dirty="0">
                <a:solidFill>
                  <a:srgbClr val="FFC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Text Box 2"/>
          <p:cNvSpPr txBox="1"/>
          <p:nvPr/>
        </p:nvSpPr>
        <p:spPr>
          <a:xfrm>
            <a:off x="4804410" y="3335655"/>
            <a:ext cx="1712595" cy="5835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p>
            <a:r>
              <a:rPr lang="en-US" sz="3200" b="1">
                <a:ln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CONTACT</a:t>
            </a:r>
            <a:endParaRPr lang="en-US" sz="3200" b="1">
              <a:ln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2000" fill="hold"/>
                                        <p:tgtEl>
                                          <p:spTgt spid="3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6" name="矩形 5"/>
            <p:cNvSpPr/>
            <p:nvPr/>
          </p:nvSpPr>
          <p:spPr>
            <a:xfrm>
              <a:off x="1976437" y="2581960"/>
              <a:ext cx="8239125" cy="13234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r>
                <a:rPr lang="en-US" altLang="zh-CN" sz="8000" b="1" dirty="0">
                  <a:blipFill>
                    <a:blip r:embed="rId2"/>
                    <a:stretch>
                      <a:fillRect/>
                    </a:stretch>
                  </a:blipFill>
                  <a:latin typeface="Arial" panose="020B0604020202020204" pitchFamily="34" charset="0"/>
                  <a:ea typeface="站酷快乐体2016修订版" panose="02010600030101010101" pitchFamily="2" charset="-122"/>
                  <a:cs typeface="Arial" panose="020B0604020202020204" pitchFamily="34" charset="0"/>
                </a:rPr>
                <a:t>THANK YOU</a:t>
              </a:r>
              <a:endParaRPr lang="en-US" altLang="zh-CN" sz="80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" name="矩形 7"/>
            <p:cNvSpPr/>
            <p:nvPr/>
          </p:nvSpPr>
          <p:spPr>
            <a:xfrm>
              <a:off x="2100262" y="4085338"/>
              <a:ext cx="7991475" cy="5219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>
                <a:spcAft>
                  <a:spcPts val="0"/>
                </a:spcAft>
              </a:pPr>
              <a:endParaRPr lang="zh-CN" altLang="zh-CN" sz="2800" b="1" dirty="0">
                <a:blipFill>
                  <a:blip r:embed="rId2"/>
                  <a:stretch>
                    <a:fillRect/>
                  </a:stretch>
                </a:blipFill>
                <a:latin typeface="Arial" panose="020B0604020202020204" pitchFamily="34" charset="0"/>
                <a:ea typeface="站酷快乐体2016修订版" panose="02010600030101010101" pitchFamily="2" charset="-122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ags/tag1.xml><?xml version="1.0" encoding="utf-8"?>
<p:tagLst xmlns:p="http://schemas.openxmlformats.org/presentationml/2006/main">
  <p:tag name="PA" val="v5.1.0"/>
</p:tagLst>
</file>

<file path=ppt/tags/tag2.xml><?xml version="1.0" encoding="utf-8"?>
<p:tagLst xmlns:p="http://schemas.openxmlformats.org/presentationml/2006/main">
  <p:tag name="PA" val="v5.1.0"/>
</p:tagLst>
</file>

<file path=ppt/tags/tag3.xml><?xml version="1.0" encoding="utf-8"?>
<p:tagLst xmlns:p="http://schemas.openxmlformats.org/presentationml/2006/main">
  <p:tag name="PA" val="v5.1.0"/>
</p:tagLst>
</file>

<file path=ppt/tags/tag4.xml><?xml version="1.0" encoding="utf-8"?>
<p:tagLst xmlns:p="http://schemas.openxmlformats.org/presentationml/2006/main">
  <p:tag name="ISLIDE.GUIDESSETTING" val="{&quot;Id&quot;:null,&quot;Name&quot;:&quot;正常&quot;,&quot;HeaderHeight&quot;:15.0,&quot;FooterHeight&quot;:9.0,&quot;SideMargin&quot;:5.5,&quot;TopMargin&quot;:0.0,&quot;BottomMargin&quot;:0.0,&quot;IntervalMargin&quot;:1.5,&quot;SettingType&quot;:&quot;System&quot;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1075</Words>
  <Application>WPS Presentation</Application>
  <PresentationFormat>宽屏</PresentationFormat>
  <Paragraphs>92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35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44" baseType="lpstr">
      <vt:lpstr>Arial</vt:lpstr>
      <vt:lpstr>SimSun</vt:lpstr>
      <vt:lpstr>Wingdings</vt:lpstr>
      <vt:lpstr>站酷快乐体2016修订版</vt:lpstr>
      <vt:lpstr>Microsoft YaHei</vt:lpstr>
      <vt:lpstr>Microsoft YaHei Light</vt:lpstr>
      <vt:lpstr>Arial Unicode MS</vt:lpstr>
      <vt:lpstr>等线 Light</vt:lpstr>
      <vt:lpstr>等线</vt:lpstr>
      <vt:lpstr>Times New Roman</vt:lpstr>
      <vt:lpstr>AmdtSymbols</vt:lpstr>
      <vt:lpstr>Algerian</vt:lpstr>
      <vt:lpstr>Artifakt Element</vt:lpstr>
      <vt:lpstr>Technic</vt:lpstr>
      <vt:lpstr>TechnicLite</vt:lpstr>
      <vt:lpstr>UniversalMath1 BT</vt:lpstr>
      <vt:lpstr>Swis721 BT</vt:lpstr>
      <vt:lpstr>SansSerif</vt:lpstr>
      <vt:lpstr>Vineta BT</vt:lpstr>
      <vt:lpstr>Swis721 Ex BT</vt:lpstr>
      <vt:lpstr>Bookshelf Symbol 7</vt:lpstr>
      <vt:lpstr>Swis721 Cn BT</vt:lpstr>
      <vt:lpstr>Bahnschrift SemiBold</vt:lpstr>
      <vt:lpstr>Bahnschrift SemiBold SemiCondensed</vt:lpstr>
      <vt:lpstr>Bahnschrift Light Condensed</vt:lpstr>
      <vt:lpstr>Artifakt Element Medium</vt:lpstr>
      <vt:lpstr>Artifakt Element Hair</vt:lpstr>
      <vt:lpstr>Artifakt Element Book</vt:lpstr>
      <vt:lpstr>Arial Black</vt:lpstr>
      <vt:lpstr>Arial Rounded MT Bold</vt:lpstr>
      <vt:lpstr>Arial Narrow</vt:lpstr>
      <vt:lpstr>Agency FB</vt:lpstr>
      <vt:lpstr>AcadEref</vt:lpstr>
      <vt:lpstr>AMGDT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shaid</cp:lastModifiedBy>
  <cp:revision>93</cp:revision>
  <dcterms:created xsi:type="dcterms:W3CDTF">2019-07-02T06:53:00Z</dcterms:created>
  <dcterms:modified xsi:type="dcterms:W3CDTF">2023-08-08T11:26:32Z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CA6DD20B8D064BC7994DBA1E5EA3D4E6</vt:lpwstr>
  </property>
  <property fmtid="{D5CDD505-2E9C-101B-9397-08002B2CF9AE}" pid="3" name="KSOProductBuildVer">
    <vt:lpwstr>1033-11.2.0.11417</vt:lpwstr>
  </property>
</Properties>
</file>