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5969"/>
    <a:srgbClr val="00B0F0"/>
    <a:srgbClr val="F73A67"/>
    <a:srgbClr val="F7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58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5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8B6F-5BD2-4512-9BD6-4E223B63F98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7019-241A-4D22-B90A-29F79BBC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8.pn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3.png"/><Relationship Id="rId18" Type="http://schemas.openxmlformats.org/officeDocument/2006/relationships/hyperlink" Target="https://www.linkedin.com/in/sishohagce" TargetMode="External"/><Relationship Id="rId3" Type="http://schemas.openxmlformats.org/officeDocument/2006/relationships/slide" Target="slide1.xml"/><Relationship Id="rId21" Type="http://schemas.openxmlformats.org/officeDocument/2006/relationships/image" Target="../media/image17.png"/><Relationship Id="rId7" Type="http://schemas.openxmlformats.org/officeDocument/2006/relationships/slide" Target="slide5.xml"/><Relationship Id="rId12" Type="http://schemas.openxmlformats.org/officeDocument/2006/relationships/image" Target="../media/image12.png"/><Relationship Id="rId17" Type="http://schemas.openxmlformats.org/officeDocument/2006/relationships/hyperlink" Target="https://twitter.com/sishohagCE" TargetMode="External"/><Relationship Id="rId2" Type="http://schemas.openxmlformats.org/officeDocument/2006/relationships/slide" Target="slide6.xml"/><Relationship Id="rId16" Type="http://schemas.openxmlformats.org/officeDocument/2006/relationships/hyperlink" Target="http://www.facebook.com/sishohagCE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hyperlink" Target="https://www.instagram.com/sishohagce/?hl=en" TargetMode="External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22.jpeg"/><Relationship Id="rId5" Type="http://schemas.openxmlformats.org/officeDocument/2006/relationships/slide" Target="slide4.xml"/><Relationship Id="rId10" Type="http://schemas.openxmlformats.org/officeDocument/2006/relationships/image" Target="../media/image21.jpeg"/><Relationship Id="rId4" Type="http://schemas.openxmlformats.org/officeDocument/2006/relationships/slide" Target="slide3.xml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94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7670" y="85731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Welcome to my Website</a:t>
            </a:r>
            <a:endParaRPr lang="en-US" sz="4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6330" y="3048000"/>
            <a:ext cx="30370" cy="2681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3048000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About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" y="3151832"/>
            <a:ext cx="254000" cy="254000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" y="3716423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4281014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" y="4845605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8700" y="3611090"/>
            <a:ext cx="174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Education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4174181"/>
            <a:ext cx="17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Experience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4737271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Skills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5800" y="5410196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8700" y="5300362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Contacts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74300" y="239618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GALLERY</a:t>
            </a:r>
            <a:endParaRPr lang="en-US" sz="20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6" name="Rectangle 25">
            <a:hlinkClick r:id="rId2" action="ppaction://hlinksldjump"/>
          </p:cNvPr>
          <p:cNvSpPr/>
          <p:nvPr/>
        </p:nvSpPr>
        <p:spPr>
          <a:xfrm>
            <a:off x="10274300" y="85730"/>
            <a:ext cx="171450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40561" y="366544"/>
            <a:ext cx="146257" cy="146257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1011031" y="3048000"/>
            <a:ext cx="1016552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1066524" y="3609997"/>
            <a:ext cx="1389546" cy="4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5" action="ppaction://hlinksldjump"/>
          </p:cNvPr>
          <p:cNvSpPr/>
          <p:nvPr/>
        </p:nvSpPr>
        <p:spPr>
          <a:xfrm>
            <a:off x="1078947" y="4172017"/>
            <a:ext cx="1478723" cy="46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1071216" y="4773773"/>
            <a:ext cx="850349" cy="404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7" action="ppaction://hlinksldjump"/>
          </p:cNvPr>
          <p:cNvSpPr/>
          <p:nvPr/>
        </p:nvSpPr>
        <p:spPr>
          <a:xfrm>
            <a:off x="1078947" y="5300361"/>
            <a:ext cx="1186623" cy="42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5800" y="1118445"/>
            <a:ext cx="1683480" cy="1678876"/>
            <a:chOff x="685800" y="1118445"/>
            <a:chExt cx="1683480" cy="1678876"/>
          </a:xfrm>
        </p:grpSpPr>
        <p:sp>
          <p:nvSpPr>
            <p:cNvPr id="34" name="Oval 33"/>
            <p:cNvSpPr/>
            <p:nvPr/>
          </p:nvSpPr>
          <p:spPr>
            <a:xfrm>
              <a:off x="685800" y="1118445"/>
              <a:ext cx="1683480" cy="1678876"/>
            </a:xfrm>
            <a:prstGeom prst="ellipse">
              <a:avLst/>
            </a:prstGeom>
            <a:solidFill>
              <a:srgbClr val="F73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3" y="1129579"/>
              <a:ext cx="1646481" cy="1646481"/>
            </a:xfrm>
            <a:prstGeom prst="rect">
              <a:avLst/>
            </a:prstGeom>
            <a:ln w="28575">
              <a:noFill/>
            </a:ln>
            <a:effectLst>
              <a:outerShdw blurRad="127000" dist="38100" dir="4020000" algn="tl" rotWithShape="0">
                <a:prstClr val="black">
                  <a:alpha val="72000"/>
                </a:prstClr>
              </a:outerShdw>
            </a:effectLst>
          </p:spPr>
        </p:pic>
      </p:grpSp>
      <p:sp>
        <p:nvSpPr>
          <p:cNvPr id="36" name="TextBox 35"/>
          <p:cNvSpPr txBox="1"/>
          <p:nvPr/>
        </p:nvSpPr>
        <p:spPr>
          <a:xfrm>
            <a:off x="3028950" y="1211819"/>
            <a:ext cx="8324850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</a:t>
            </a:r>
            <a:r>
              <a:rPr lang="en-US" sz="4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SHAIFUL ISLAM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Family, relatives,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me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SHOHAG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studying BSc in Civil Engineering at Dhaka International University. As well as I am working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VCube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Junior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QA(Quality Assurance) Engineer.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working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VCube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was worked for Fervid Structure Limited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Daulod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Uddin Day-night Tutorial 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completed my diploma-in-engineering degree in Civil Technology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Rangpur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Polytechnic Institute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to face adventure. Challenging work attract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me.I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to smile others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And so much love to teach.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738" y="5596582"/>
            <a:ext cx="3067123" cy="817899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0572370" y="4281014"/>
            <a:ext cx="1640060" cy="2387708"/>
            <a:chOff x="7114295" y="5207108"/>
            <a:chExt cx="1640060" cy="2266950"/>
          </a:xfrm>
        </p:grpSpPr>
        <p:sp>
          <p:nvSpPr>
            <p:cNvPr id="39" name="Arc 38"/>
            <p:cNvSpPr/>
            <p:nvPr/>
          </p:nvSpPr>
          <p:spPr>
            <a:xfrm rot="17917192">
              <a:off x="6800850" y="55205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7917192">
              <a:off x="6953250" y="56729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17917192">
              <a:off x="7105650" y="58253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4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94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7670" y="85731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EDUCATION</a:t>
            </a:r>
            <a:endParaRPr lang="en-US" sz="4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6330" y="3048000"/>
            <a:ext cx="30370" cy="2681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3048000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About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700" y="3611090"/>
            <a:ext cx="174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Education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4174181"/>
            <a:ext cx="17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Experience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4737271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Skills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5300362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Contacts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365" y="239618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HOME</a:t>
            </a:r>
            <a:endParaRPr lang="en-US" sz="2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74300" y="239618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GALLERY</a:t>
            </a:r>
            <a:endParaRPr lang="en-US" sz="20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10274300" y="85730"/>
            <a:ext cx="171450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10375901" y="85730"/>
            <a:ext cx="171450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10435" y="24834"/>
            <a:ext cx="1358900" cy="865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" y="3151832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" y="3716423"/>
            <a:ext cx="254000" cy="254000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" y="4281014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800" y="4845605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" y="5410196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40561" y="366544"/>
            <a:ext cx="146257" cy="146257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1011031" y="3048000"/>
            <a:ext cx="1016552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1066524" y="3609997"/>
            <a:ext cx="1389546" cy="4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5" action="ppaction://hlinksldjump"/>
          </p:cNvPr>
          <p:cNvSpPr/>
          <p:nvPr/>
        </p:nvSpPr>
        <p:spPr>
          <a:xfrm>
            <a:off x="1078947" y="4172017"/>
            <a:ext cx="1478723" cy="46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1071216" y="4773773"/>
            <a:ext cx="850349" cy="404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7" action="ppaction://hlinksldjump"/>
          </p:cNvPr>
          <p:cNvSpPr/>
          <p:nvPr/>
        </p:nvSpPr>
        <p:spPr>
          <a:xfrm>
            <a:off x="1078947" y="5300361"/>
            <a:ext cx="1186623" cy="42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85800" y="1118445"/>
            <a:ext cx="1683480" cy="1678876"/>
            <a:chOff x="685800" y="1118445"/>
            <a:chExt cx="1683480" cy="1678876"/>
          </a:xfrm>
        </p:grpSpPr>
        <p:sp>
          <p:nvSpPr>
            <p:cNvPr id="34" name="Oval 33"/>
            <p:cNvSpPr/>
            <p:nvPr/>
          </p:nvSpPr>
          <p:spPr>
            <a:xfrm>
              <a:off x="685800" y="1118445"/>
              <a:ext cx="1683480" cy="1678876"/>
            </a:xfrm>
            <a:prstGeom prst="ellipse">
              <a:avLst/>
            </a:prstGeom>
            <a:solidFill>
              <a:srgbClr val="F73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3" y="1129579"/>
              <a:ext cx="1646481" cy="1646481"/>
            </a:xfrm>
            <a:prstGeom prst="rect">
              <a:avLst/>
            </a:prstGeom>
            <a:ln w="28575">
              <a:noFill/>
            </a:ln>
            <a:effectLst>
              <a:outerShdw blurRad="127000" dist="38100" dir="4020000" algn="tl" rotWithShape="0">
                <a:prstClr val="black">
                  <a:alpha val="72000"/>
                </a:prstClr>
              </a:outerShdw>
            </a:effectLst>
          </p:spPr>
        </p:pic>
      </p:grpSp>
      <p:sp>
        <p:nvSpPr>
          <p:cNvPr id="7" name="TextBox 6"/>
          <p:cNvSpPr txBox="1"/>
          <p:nvPr/>
        </p:nvSpPr>
        <p:spPr>
          <a:xfrm>
            <a:off x="5882169" y="2837041"/>
            <a:ext cx="4478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 in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Rangpur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Polytechnic Institute,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Rangpur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Civil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5502" y="4471580"/>
            <a:ext cx="5613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School Certificate (SSC)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Kanthalbari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School,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Kurigram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Year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5502" y="1510280"/>
            <a:ext cx="40510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BSc. In Civil Engineering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 International University.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61" y="1542498"/>
            <a:ext cx="647591" cy="5991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78" y="2843040"/>
            <a:ext cx="647591" cy="5991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11" y="4499181"/>
            <a:ext cx="647591" cy="5991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H="1">
            <a:off x="4712786" y="1656232"/>
            <a:ext cx="7746" cy="873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51799" y="2988888"/>
            <a:ext cx="19739" cy="118312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12786" y="4635845"/>
            <a:ext cx="15888" cy="11871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0413689" y="4276721"/>
            <a:ext cx="1640060" cy="2266950"/>
            <a:chOff x="7114295" y="5207108"/>
            <a:chExt cx="1640060" cy="2266950"/>
          </a:xfrm>
        </p:grpSpPr>
        <p:sp>
          <p:nvSpPr>
            <p:cNvPr id="51" name="Arc 50"/>
            <p:cNvSpPr/>
            <p:nvPr/>
          </p:nvSpPr>
          <p:spPr>
            <a:xfrm rot="17917192">
              <a:off x="6800850" y="55205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7917192">
              <a:off x="6953250" y="56729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7917192">
              <a:off x="7105650" y="58253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7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C39CC73-AC68-47CE-9943-15377AA5458C}"/>
              </a:ext>
            </a:extLst>
          </p:cNvPr>
          <p:cNvSpPr/>
          <p:nvPr/>
        </p:nvSpPr>
        <p:spPr>
          <a:xfrm>
            <a:off x="2557670" y="1319970"/>
            <a:ext cx="19268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12192000" cy="94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7670" y="85731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EXPERIENCE</a:t>
            </a:r>
            <a:endParaRPr lang="en-US" sz="4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6330" y="3048000"/>
            <a:ext cx="30370" cy="2681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3048000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About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700" y="3611090"/>
            <a:ext cx="174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Education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4174181"/>
            <a:ext cx="17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Experience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4737271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Skills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5300362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Contacts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365" y="239618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HOME</a:t>
            </a:r>
            <a:endParaRPr lang="en-US" sz="2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74300" y="239618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GALLERY</a:t>
            </a:r>
            <a:endParaRPr lang="en-US" sz="20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10375901" y="85730"/>
            <a:ext cx="171450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110435" y="24834"/>
            <a:ext cx="1358900" cy="865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" y="3151832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" y="3716423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" y="4281014"/>
            <a:ext cx="254000" cy="254000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800" y="4845605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" y="5410196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40561" y="366544"/>
            <a:ext cx="146257" cy="146257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1011031" y="3048000"/>
            <a:ext cx="1016552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1066524" y="3609997"/>
            <a:ext cx="1389546" cy="4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1078947" y="4172017"/>
            <a:ext cx="1478723" cy="46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6" action="ppaction://hlinksldjump"/>
          </p:cNvPr>
          <p:cNvSpPr/>
          <p:nvPr/>
        </p:nvSpPr>
        <p:spPr>
          <a:xfrm>
            <a:off x="1071216" y="4773773"/>
            <a:ext cx="850349" cy="404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7" action="ppaction://hlinksldjump"/>
          </p:cNvPr>
          <p:cNvSpPr/>
          <p:nvPr/>
        </p:nvSpPr>
        <p:spPr>
          <a:xfrm>
            <a:off x="1078947" y="5300361"/>
            <a:ext cx="1186623" cy="42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85800" y="1118445"/>
            <a:ext cx="1683480" cy="1678876"/>
            <a:chOff x="685800" y="1118445"/>
            <a:chExt cx="1683480" cy="1678876"/>
          </a:xfrm>
        </p:grpSpPr>
        <p:sp>
          <p:nvSpPr>
            <p:cNvPr id="33" name="Oval 32"/>
            <p:cNvSpPr/>
            <p:nvPr/>
          </p:nvSpPr>
          <p:spPr>
            <a:xfrm>
              <a:off x="685800" y="1118445"/>
              <a:ext cx="1683480" cy="1678876"/>
            </a:xfrm>
            <a:prstGeom prst="ellipse">
              <a:avLst/>
            </a:prstGeom>
            <a:solidFill>
              <a:srgbClr val="F73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3" y="1129579"/>
              <a:ext cx="1646481" cy="1646481"/>
            </a:xfrm>
            <a:prstGeom prst="rect">
              <a:avLst/>
            </a:prstGeom>
            <a:ln w="28575">
              <a:noFill/>
            </a:ln>
            <a:effectLst>
              <a:outerShdw blurRad="127000" dist="38100" dir="4020000" algn="tl" rotWithShape="0">
                <a:prstClr val="black">
                  <a:alpha val="72000"/>
                </a:prstClr>
              </a:outerShdw>
            </a:effectLst>
          </p:spPr>
        </p:pic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19834"/>
              </p:ext>
            </p:extLst>
          </p:nvPr>
        </p:nvGraphicFramePr>
        <p:xfrm>
          <a:off x="3216223" y="2022111"/>
          <a:ext cx="8506085" cy="352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442085"/>
              </a:tblGrid>
              <a:tr h="559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VCUBE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FERVID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STRUCTURE LIMITED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969"/>
                    </a:solidFill>
                  </a:tcPr>
                </a:tc>
              </a:tr>
              <a:tr h="296154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am working here from as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Junior Project QA(Q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uality Assurance) Engineer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have joined here on 4 August, 2018 as a Trainee Jr. Project QA Engineer.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VCube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work for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Insidemaps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(Insidemaps.com) where we create stunning interactive Virtual Tour, 3D Models, Floor plans, 3D Tour videos and HDR photos of homes for customers in the Real Estate Industry and beyond.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was working here as a Site Engineer</a:t>
                      </a:r>
                      <a:r>
                        <a:rPr lang="en-US" baseline="0" dirty="0" smtClean="0"/>
                        <a:t> from March – May, 2018. Here I was a project which one was two connecting bridge of 3 buildings. It was challenging project. </a:t>
                      </a:r>
                    </a:p>
                    <a:p>
                      <a:r>
                        <a:rPr lang="en-US" baseline="0" dirty="0" smtClean="0"/>
                        <a:t>While project was running every moment we faced unfavorable condition. It is hopeful that I finished my project successfully.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7259405" y="2022111"/>
            <a:ext cx="0" cy="3521435"/>
          </a:xfrm>
          <a:prstGeom prst="line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59405" y="2003061"/>
            <a:ext cx="0" cy="599645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33" y="5375562"/>
            <a:ext cx="1373256" cy="137325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11" y="4968103"/>
            <a:ext cx="1582530" cy="133526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7114295" y="5207108"/>
            <a:ext cx="1640060" cy="2266950"/>
            <a:chOff x="7114295" y="5207108"/>
            <a:chExt cx="1640060" cy="2266950"/>
          </a:xfrm>
        </p:grpSpPr>
        <p:sp>
          <p:nvSpPr>
            <p:cNvPr id="51" name="Arc 50"/>
            <p:cNvSpPr/>
            <p:nvPr/>
          </p:nvSpPr>
          <p:spPr>
            <a:xfrm rot="17917192">
              <a:off x="6800850" y="55205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7917192">
              <a:off x="6953250" y="56729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7917192">
              <a:off x="7105650" y="58253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94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7670" y="85731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SKILLS</a:t>
            </a:r>
            <a:endParaRPr lang="en-US" sz="4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6330" y="3048000"/>
            <a:ext cx="30370" cy="2681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3048000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About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700" y="3611090"/>
            <a:ext cx="174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Education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4174181"/>
            <a:ext cx="17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Experience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4737271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Skills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5300362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Contacts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365" y="239618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HOME</a:t>
            </a:r>
            <a:endParaRPr lang="en-US" sz="2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74300" y="239618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GALLERY</a:t>
            </a:r>
            <a:endParaRPr lang="en-US" sz="20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10375901" y="85730"/>
            <a:ext cx="171450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110435" y="24834"/>
            <a:ext cx="1358900" cy="865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" y="3151832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" y="3716423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" y="4281014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800" y="4845605"/>
            <a:ext cx="254000" cy="254000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" y="5410196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40561" y="366544"/>
            <a:ext cx="146257" cy="146257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1011031" y="3048000"/>
            <a:ext cx="1016552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1066524" y="3609997"/>
            <a:ext cx="1389546" cy="4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1078947" y="4172017"/>
            <a:ext cx="1478723" cy="46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6" action="ppaction://hlinksldjump"/>
          </p:cNvPr>
          <p:cNvSpPr/>
          <p:nvPr/>
        </p:nvSpPr>
        <p:spPr>
          <a:xfrm>
            <a:off x="1071216" y="4773773"/>
            <a:ext cx="850349" cy="404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7" action="ppaction://hlinksldjump"/>
          </p:cNvPr>
          <p:cNvSpPr/>
          <p:nvPr/>
        </p:nvSpPr>
        <p:spPr>
          <a:xfrm>
            <a:off x="1078947" y="5300361"/>
            <a:ext cx="1186623" cy="42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85800" y="1118445"/>
            <a:ext cx="1683480" cy="1678876"/>
            <a:chOff x="685800" y="1118445"/>
            <a:chExt cx="1683480" cy="1678876"/>
          </a:xfrm>
        </p:grpSpPr>
        <p:sp>
          <p:nvSpPr>
            <p:cNvPr id="33" name="Oval 32"/>
            <p:cNvSpPr/>
            <p:nvPr/>
          </p:nvSpPr>
          <p:spPr>
            <a:xfrm>
              <a:off x="685800" y="1118445"/>
              <a:ext cx="1683480" cy="1678876"/>
            </a:xfrm>
            <a:prstGeom prst="ellipse">
              <a:avLst/>
            </a:prstGeom>
            <a:solidFill>
              <a:srgbClr val="F73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3" y="1129579"/>
              <a:ext cx="1646481" cy="1646481"/>
            </a:xfrm>
            <a:prstGeom prst="rect">
              <a:avLst/>
            </a:prstGeom>
            <a:ln w="28575">
              <a:noFill/>
            </a:ln>
            <a:effectLst>
              <a:outerShdw blurRad="127000" dist="38100" dir="4020000" algn="tl" rotWithShape="0">
                <a:prstClr val="black">
                  <a:alpha val="72000"/>
                </a:prstClr>
              </a:outerShdw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D922B1F-7F1E-4DBD-8726-42BCC59F5792}"/>
              </a:ext>
            </a:extLst>
          </p:cNvPr>
          <p:cNvSpPr/>
          <p:nvPr/>
        </p:nvSpPr>
        <p:spPr>
          <a:xfrm>
            <a:off x="6257014" y="3135969"/>
            <a:ext cx="3158600" cy="304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B3385BF-97FE-40BD-A2D2-6C986D77C721}"/>
              </a:ext>
            </a:extLst>
          </p:cNvPr>
          <p:cNvSpPr/>
          <p:nvPr/>
        </p:nvSpPr>
        <p:spPr>
          <a:xfrm>
            <a:off x="6257014" y="3860998"/>
            <a:ext cx="3158600" cy="304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72A4DD3-5154-402D-ABCC-E7250A440F53}"/>
              </a:ext>
            </a:extLst>
          </p:cNvPr>
          <p:cNvSpPr/>
          <p:nvPr/>
        </p:nvSpPr>
        <p:spPr>
          <a:xfrm>
            <a:off x="6257014" y="4586027"/>
            <a:ext cx="3158600" cy="304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CAD4EA7-10AE-4EC1-B9C8-FF22FFD05B62}"/>
              </a:ext>
            </a:extLst>
          </p:cNvPr>
          <p:cNvSpPr/>
          <p:nvPr/>
        </p:nvSpPr>
        <p:spPr>
          <a:xfrm>
            <a:off x="6257014" y="5311056"/>
            <a:ext cx="3158600" cy="304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C39CC73-AC68-47CE-9943-15377AA5458C}"/>
              </a:ext>
            </a:extLst>
          </p:cNvPr>
          <p:cNvSpPr/>
          <p:nvPr/>
        </p:nvSpPr>
        <p:spPr>
          <a:xfrm>
            <a:off x="6257014" y="3135969"/>
            <a:ext cx="19268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1590ACC-7C38-467B-947B-D0C80173F22A}"/>
              </a:ext>
            </a:extLst>
          </p:cNvPr>
          <p:cNvSpPr/>
          <p:nvPr/>
        </p:nvSpPr>
        <p:spPr>
          <a:xfrm>
            <a:off x="6257014" y="3860998"/>
            <a:ext cx="263552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00A0B9C-BBFB-412B-BDB6-2C54BBB2FBBE}"/>
              </a:ext>
            </a:extLst>
          </p:cNvPr>
          <p:cNvSpPr/>
          <p:nvPr/>
        </p:nvSpPr>
        <p:spPr>
          <a:xfrm>
            <a:off x="6257014" y="4586027"/>
            <a:ext cx="24983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BB75F5B-C615-44AF-A6BE-16D18E9C4C5F}"/>
              </a:ext>
            </a:extLst>
          </p:cNvPr>
          <p:cNvSpPr/>
          <p:nvPr/>
        </p:nvSpPr>
        <p:spPr>
          <a:xfrm>
            <a:off x="6257014" y="5311056"/>
            <a:ext cx="27650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CCCB222-1313-47F8-A142-641C253E1695}"/>
              </a:ext>
            </a:extLst>
          </p:cNvPr>
          <p:cNvSpPr/>
          <p:nvPr/>
        </p:nvSpPr>
        <p:spPr>
          <a:xfrm>
            <a:off x="6257014" y="2410940"/>
            <a:ext cx="3158600" cy="304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4B7E8B7-1D8D-460B-B32D-4D0276A4C5EA}"/>
              </a:ext>
            </a:extLst>
          </p:cNvPr>
          <p:cNvSpPr/>
          <p:nvPr/>
        </p:nvSpPr>
        <p:spPr>
          <a:xfrm>
            <a:off x="6257014" y="2410940"/>
            <a:ext cx="27650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E723D07-5120-4A7B-B23C-B8B227153022}"/>
              </a:ext>
            </a:extLst>
          </p:cNvPr>
          <p:cNvSpPr txBox="1"/>
          <p:nvPr/>
        </p:nvSpPr>
        <p:spPr>
          <a:xfrm>
            <a:off x="3303341" y="2270686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D66C8E9-DD35-4641-B186-6FC818938FB6}"/>
              </a:ext>
            </a:extLst>
          </p:cNvPr>
          <p:cNvSpPr txBox="1"/>
          <p:nvPr/>
        </p:nvSpPr>
        <p:spPr>
          <a:xfrm>
            <a:off x="9627941" y="2270686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95%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06DF664-DAA3-4FAD-B926-7196F393441D}"/>
              </a:ext>
            </a:extLst>
          </p:cNvPr>
          <p:cNvSpPr txBox="1"/>
          <p:nvPr/>
        </p:nvSpPr>
        <p:spPr>
          <a:xfrm>
            <a:off x="3303341" y="2995715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PHOTOSHOP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2899FCE-DE74-42D0-AA9C-0245ED86BC6F}"/>
              </a:ext>
            </a:extLst>
          </p:cNvPr>
          <p:cNvSpPr txBox="1"/>
          <p:nvPr/>
        </p:nvSpPr>
        <p:spPr>
          <a:xfrm>
            <a:off x="9627941" y="2995715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65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%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060F5D2-27D1-4DE2-9DB2-30142E7D92EF}"/>
              </a:ext>
            </a:extLst>
          </p:cNvPr>
          <p:cNvSpPr txBox="1"/>
          <p:nvPr/>
        </p:nvSpPr>
        <p:spPr>
          <a:xfrm>
            <a:off x="3303341" y="3720744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WORD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D490A8D-7C6C-4A99-A517-DFE6EC99ED71}"/>
              </a:ext>
            </a:extLst>
          </p:cNvPr>
          <p:cNvSpPr txBox="1"/>
          <p:nvPr/>
        </p:nvSpPr>
        <p:spPr>
          <a:xfrm>
            <a:off x="9627941" y="3720744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90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%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B6DF211-A0D7-4505-BC1E-05400D282278}"/>
              </a:ext>
            </a:extLst>
          </p:cNvPr>
          <p:cNvSpPr txBox="1"/>
          <p:nvPr/>
        </p:nvSpPr>
        <p:spPr>
          <a:xfrm>
            <a:off x="3303341" y="4445773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EXCEL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9AF145E-71E8-4F4B-9E97-587A14948D57}"/>
              </a:ext>
            </a:extLst>
          </p:cNvPr>
          <p:cNvSpPr txBox="1"/>
          <p:nvPr/>
        </p:nvSpPr>
        <p:spPr>
          <a:xfrm>
            <a:off x="9627941" y="4445773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88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%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554353D-6F08-485F-A1AF-A3623825172A}"/>
              </a:ext>
            </a:extLst>
          </p:cNvPr>
          <p:cNvSpPr txBox="1"/>
          <p:nvPr/>
        </p:nvSpPr>
        <p:spPr>
          <a:xfrm>
            <a:off x="3303341" y="5170802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AUTOCAD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3BC2713-6171-4482-BE6F-EE4C09E0424F}"/>
              </a:ext>
            </a:extLst>
          </p:cNvPr>
          <p:cNvSpPr txBox="1"/>
          <p:nvPr/>
        </p:nvSpPr>
        <p:spPr>
          <a:xfrm>
            <a:off x="9627941" y="5170802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82%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392" y="5201818"/>
            <a:ext cx="1107517" cy="11075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942" y="1085623"/>
            <a:ext cx="2307308" cy="23073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71" y="5724025"/>
            <a:ext cx="812750" cy="81275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4739901" y="1245790"/>
            <a:ext cx="1020671" cy="792646"/>
            <a:chOff x="4739901" y="1245790"/>
            <a:chExt cx="1020671" cy="792646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4739901" y="1245790"/>
              <a:ext cx="1020671" cy="792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968501" y="1444625"/>
              <a:ext cx="721099" cy="569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241712" y="1679575"/>
              <a:ext cx="344954" cy="273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81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94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7670" y="85731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CONTACTS</a:t>
            </a:r>
            <a:endParaRPr lang="en-US" sz="4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6330" y="3048000"/>
            <a:ext cx="17670" cy="27140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3048000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About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700" y="3611090"/>
            <a:ext cx="174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Education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4174181"/>
            <a:ext cx="17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Experience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4737271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Skills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5300362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Contacts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365" y="239618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HOME</a:t>
            </a:r>
            <a:endParaRPr lang="en-US" sz="2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74300" y="239618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GALLERY</a:t>
            </a:r>
            <a:endParaRPr lang="en-US" sz="20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10375901" y="85730"/>
            <a:ext cx="171450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110435" y="24834"/>
            <a:ext cx="1358900" cy="865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" y="3151832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" y="3716423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" y="4281014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800" y="4845605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" y="5410196"/>
            <a:ext cx="254000" cy="254000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40561" y="366544"/>
            <a:ext cx="146257" cy="146257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1011031" y="3048000"/>
            <a:ext cx="1016552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1066524" y="3609997"/>
            <a:ext cx="1389546" cy="4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1078947" y="4172017"/>
            <a:ext cx="1478723" cy="46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6" action="ppaction://hlinksldjump"/>
          </p:cNvPr>
          <p:cNvSpPr/>
          <p:nvPr/>
        </p:nvSpPr>
        <p:spPr>
          <a:xfrm>
            <a:off x="1071216" y="4773773"/>
            <a:ext cx="850349" cy="404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7" action="ppaction://hlinksldjump"/>
          </p:cNvPr>
          <p:cNvSpPr/>
          <p:nvPr/>
        </p:nvSpPr>
        <p:spPr>
          <a:xfrm>
            <a:off x="1078947" y="5300361"/>
            <a:ext cx="1186623" cy="42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85800" y="1118445"/>
            <a:ext cx="1683480" cy="1678876"/>
            <a:chOff x="685800" y="1118445"/>
            <a:chExt cx="1683480" cy="1678876"/>
          </a:xfrm>
        </p:grpSpPr>
        <p:sp>
          <p:nvSpPr>
            <p:cNvPr id="33" name="Oval 32"/>
            <p:cNvSpPr/>
            <p:nvPr/>
          </p:nvSpPr>
          <p:spPr>
            <a:xfrm>
              <a:off x="685800" y="1118445"/>
              <a:ext cx="1683480" cy="1678876"/>
            </a:xfrm>
            <a:prstGeom prst="ellipse">
              <a:avLst/>
            </a:prstGeom>
            <a:solidFill>
              <a:srgbClr val="F73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3" y="1129579"/>
              <a:ext cx="1646481" cy="1646481"/>
            </a:xfrm>
            <a:prstGeom prst="rect">
              <a:avLst/>
            </a:prstGeom>
            <a:ln w="28575">
              <a:noFill/>
            </a:ln>
            <a:effectLst>
              <a:outerShdw blurRad="127000" dist="38100" dir="4020000" algn="tl" rotWithShape="0">
                <a:prstClr val="black">
                  <a:alpha val="72000"/>
                </a:prstClr>
              </a:outerShdw>
            </a:effec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41" y="2516248"/>
            <a:ext cx="537179" cy="537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14" y="5760548"/>
            <a:ext cx="536357" cy="5363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36" y="2474854"/>
            <a:ext cx="593388" cy="5933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6" y="3571357"/>
            <a:ext cx="727242" cy="7272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07" y="4801714"/>
            <a:ext cx="490267" cy="4902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41" y="3675554"/>
            <a:ext cx="538644" cy="5386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91" y="4836325"/>
            <a:ext cx="551959" cy="55195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921241" y="2412148"/>
            <a:ext cx="293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FACEBOOK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3500" y="3584949"/>
            <a:ext cx="249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TWITTER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2742" y="4757750"/>
            <a:ext cx="304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S_I_SHOHAG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67004" y="2430894"/>
            <a:ext cx="2743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LINKEDIN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1778" y="3590933"/>
            <a:ext cx="317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INSTAGRAM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37478" y="4674552"/>
            <a:ext cx="409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+8801400031319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8828" y="5674783"/>
            <a:ext cx="460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sishohagce@gmail.com</a:t>
            </a:r>
            <a:endParaRPr lang="en-US" sz="36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52" name="Rectangle 51">
            <a:hlinkClick r:id="rId16"/>
          </p:cNvPr>
          <p:cNvSpPr/>
          <p:nvPr/>
        </p:nvSpPr>
        <p:spPr>
          <a:xfrm>
            <a:off x="4019692" y="2430894"/>
            <a:ext cx="26478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hlinkClick r:id="rId17"/>
          </p:cNvPr>
          <p:cNvSpPr/>
          <p:nvPr/>
        </p:nvSpPr>
        <p:spPr>
          <a:xfrm>
            <a:off x="4019692" y="3576459"/>
            <a:ext cx="24544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hlinkClick r:id="rId18"/>
          </p:cNvPr>
          <p:cNvSpPr/>
          <p:nvPr/>
        </p:nvSpPr>
        <p:spPr>
          <a:xfrm>
            <a:off x="8020805" y="2421911"/>
            <a:ext cx="246601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hlinkClick r:id="rId19"/>
          </p:cNvPr>
          <p:cNvSpPr/>
          <p:nvPr/>
        </p:nvSpPr>
        <p:spPr>
          <a:xfrm>
            <a:off x="8020804" y="3628042"/>
            <a:ext cx="286639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698970" y="1129579"/>
            <a:ext cx="4254530" cy="8325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54516" y="1195985"/>
            <a:ext cx="380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KEEP IN TOUCH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63" y="1195985"/>
            <a:ext cx="1000515" cy="111168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77" y="5291981"/>
            <a:ext cx="1624345" cy="111673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305" y="1040534"/>
            <a:ext cx="2075696" cy="1871609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6474116" y="3509665"/>
            <a:ext cx="650561" cy="66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233151" y="3553824"/>
            <a:ext cx="596899" cy="76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733739" y="3445598"/>
            <a:ext cx="1020671" cy="792646"/>
            <a:chOff x="4739901" y="1245790"/>
            <a:chExt cx="1020671" cy="792646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4739901" y="1245790"/>
              <a:ext cx="1020671" cy="792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968501" y="1444625"/>
              <a:ext cx="721099" cy="569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241712" y="1679575"/>
              <a:ext cx="344954" cy="273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575862" y="4604650"/>
            <a:ext cx="1640060" cy="2266950"/>
            <a:chOff x="7114295" y="5207108"/>
            <a:chExt cx="1640060" cy="2266950"/>
          </a:xfrm>
        </p:grpSpPr>
        <p:sp>
          <p:nvSpPr>
            <p:cNvPr id="37" name="Arc 36"/>
            <p:cNvSpPr/>
            <p:nvPr/>
          </p:nvSpPr>
          <p:spPr>
            <a:xfrm rot="17917192">
              <a:off x="6800850" y="55205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7917192">
              <a:off x="6953250" y="56729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7917192">
              <a:off x="7105650" y="5825353"/>
              <a:ext cx="1962150" cy="133526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0"/>
            <a:ext cx="12192000" cy="94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7670" y="85731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GALLERY</a:t>
            </a:r>
            <a:endParaRPr lang="en-US" sz="4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6330" y="3048000"/>
            <a:ext cx="30370" cy="2681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3048000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About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700" y="3611090"/>
            <a:ext cx="174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Education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4174181"/>
            <a:ext cx="17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Experience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4737271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Skills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5300362"/>
            <a:ext cx="14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dobe Garamond Pro Bold" panose="02020702060506020403" pitchFamily="18" charset="0"/>
              </a:rPr>
              <a:t>Contacts</a:t>
            </a:r>
            <a:endParaRPr lang="en-US" sz="2400" dirty="0">
              <a:solidFill>
                <a:srgbClr val="00B0F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365" y="239618"/>
            <a:ext cx="123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HOME</a:t>
            </a:r>
            <a:endParaRPr lang="en-US" sz="2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110435" y="24834"/>
            <a:ext cx="1358900" cy="865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1011031" y="3048000"/>
            <a:ext cx="1016552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1066524" y="3609997"/>
            <a:ext cx="1389546" cy="4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" y="3151832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" y="3716423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800" y="4281014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" y="4845605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800" y="5410196"/>
            <a:ext cx="254000" cy="254000"/>
          </a:xfrm>
          <a:prstGeom prst="ellipse">
            <a:avLst/>
          </a:prstGeom>
          <a:noFill/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09052" y="330750"/>
            <a:ext cx="254000" cy="254000"/>
          </a:xfrm>
          <a:prstGeom prst="ellipse">
            <a:avLst/>
          </a:prstGeom>
          <a:solidFill>
            <a:srgbClr val="F73966"/>
          </a:solidFill>
          <a:ln w="38100">
            <a:solidFill>
              <a:srgbClr val="F73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1078947" y="4172017"/>
            <a:ext cx="1478723" cy="46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1071216" y="4773773"/>
            <a:ext cx="850349" cy="404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6" action="ppaction://hlinksldjump"/>
          </p:cNvPr>
          <p:cNvSpPr/>
          <p:nvPr/>
        </p:nvSpPr>
        <p:spPr>
          <a:xfrm>
            <a:off x="1078947" y="5300361"/>
            <a:ext cx="1186623" cy="42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85800" y="1118445"/>
            <a:ext cx="1683480" cy="1678876"/>
            <a:chOff x="685800" y="1118445"/>
            <a:chExt cx="1683480" cy="1678876"/>
          </a:xfrm>
        </p:grpSpPr>
        <p:sp>
          <p:nvSpPr>
            <p:cNvPr id="32" name="Oval 31"/>
            <p:cNvSpPr/>
            <p:nvPr/>
          </p:nvSpPr>
          <p:spPr>
            <a:xfrm>
              <a:off x="685800" y="1118445"/>
              <a:ext cx="1683480" cy="1678876"/>
            </a:xfrm>
            <a:prstGeom prst="ellipse">
              <a:avLst/>
            </a:prstGeom>
            <a:solidFill>
              <a:srgbClr val="F73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3" y="1129579"/>
              <a:ext cx="1646481" cy="1646481"/>
            </a:xfrm>
            <a:prstGeom prst="rect">
              <a:avLst/>
            </a:prstGeom>
            <a:ln w="28575">
              <a:noFill/>
            </a:ln>
            <a:effectLst>
              <a:outerShdw blurRad="127000" dist="38100" dir="4020000" algn="tl" rotWithShape="0">
                <a:prstClr val="black">
                  <a:alpha val="72000"/>
                </a:prstClr>
              </a:outerShdw>
            </a:effec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32" y="1335836"/>
            <a:ext cx="3229718" cy="2422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69" y="4072977"/>
            <a:ext cx="3220721" cy="24155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31" y="4066228"/>
            <a:ext cx="3229719" cy="24222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23" y="1335837"/>
            <a:ext cx="3181667" cy="23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257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Garamond Pro Bold</vt:lpstr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Shaiful Islam Shohag</dc:creator>
  <cp:lastModifiedBy>Shaiful Islam Shohag</cp:lastModifiedBy>
  <cp:revision>36</cp:revision>
  <dcterms:created xsi:type="dcterms:W3CDTF">2018-12-27T04:05:05Z</dcterms:created>
  <dcterms:modified xsi:type="dcterms:W3CDTF">2018-12-27T10:16:58Z</dcterms:modified>
</cp:coreProperties>
</file>