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DF9-BDB4-4F84-92B4-C6F7A68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C288-3FDC-43AD-AE58-48A0E7E3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2E9C-6B2B-4F4F-9236-0B3691FD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AA49-A697-48F3-9284-839E0F24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CAA0-B291-4D2E-8B4C-769D5470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04F-4FF8-425D-AF60-E6F8A92F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D280-9835-4BC9-A980-7D8B28ED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24C0-B961-491F-913E-7C2BD581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D27A-FE02-4379-8C7B-6517F7A1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24E4-3DE1-4BC2-A6A9-6BEB415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AE23A-0ED1-4ECC-A849-C9B457736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F1D63-6400-4017-97EA-D964586C9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7FB5-AACF-4208-83FD-2A528B0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B3E2-0C29-47C3-8725-36C68097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9D32-3980-4540-BEEB-02EBAFAB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B78-87B8-42B3-B0CE-222FED72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C891-24C6-40ED-A9A6-0D7D0B54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7982-9DCA-4A06-AC8D-3E17C436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5B9C-C639-4DEB-9139-AB4E3DB3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C587-D516-4B33-A369-78A143E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F53-D438-40CE-A235-DAF8F28F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0313-2923-4F75-8EF7-73CC4A4F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AB39-03FE-4CCD-BD2F-E51F17B7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ED6A-21EE-42DE-8B61-E485A8E8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CC98-5E69-4EAA-9641-4BCACB5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1293-9999-45CC-AD94-58151D28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F51-AEE1-4178-8621-F5DB06DD8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2919-D6B4-4720-8EA6-B6C25A58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89FA1-CBF5-4B75-8961-C850C95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220E-EFCC-480A-82C5-A71019B1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1033-38B4-4A4B-9FF0-65B99521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B3DC-5762-45EE-9698-A25F0298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D0AF-9DB4-454A-B0C3-21F2148B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7477-9500-4D67-ADE4-31CAADA8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B8FEA-75B3-4DDF-AFB3-F38E80EDD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F3563-0730-4720-B985-F9CC7E24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E48B-56D1-44C9-9E21-0500FFB1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9B458-06D6-4A49-B820-1A8D6CB7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5F108-DC03-4DCE-B440-8100C8F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0D73-8D87-4B61-ACE5-AF4C038D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CB5FF-CD12-441E-AD2A-25D2482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839-8C0B-401A-A9A2-88568642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44F2-CD48-4A8A-8317-F10442E7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E03B4-DECA-43CD-A29D-522B4428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9CF0-1AF6-4E0C-A6D0-6A377B6E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D9668-84F8-45FB-A5D1-F3B7BEA9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DFE1-2C93-4C1C-A6F1-567E63C7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0860-5B5E-4243-9182-3D787E47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30FD2-CB02-478C-8F1A-1370F5A7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6966-6B46-43FF-BB22-FABE82F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91E2-45B7-450D-91AA-95C988CA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6B2C-122D-4394-97DE-FAFC6EF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002C-63A6-4FE1-B3EA-6D0E4559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05889-DB26-4FFF-A0CB-60441A66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330E-7B7D-4A28-9CB5-B43BFC30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E3EF-A5A5-4333-8503-AE59D43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6A9C-D441-470C-A509-A222F478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2DDC-BB19-44EA-80FD-B20A34D5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3E924-7429-44A5-9A33-5A975626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0766-FE50-42A5-B4B3-A3404467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32E4-F222-45B5-AF03-F9B97FCF0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9940-FA2E-473C-ADC1-812AB69B621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9CCD-DFDE-4971-84DF-4590FD51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7E00-1F70-4427-ADCD-1EC19FCA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9F3F-7584-4BF7-AC4F-03174FDE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3A1-32B1-4968-8250-9B004F1FA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44651"/>
            <a:ext cx="1773382" cy="93054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Blender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17DFE0-5AA1-41CE-B276-BC98A92FBDF4}"/>
              </a:ext>
            </a:extLst>
          </p:cNvPr>
          <p:cNvCxnSpPr/>
          <p:nvPr/>
        </p:nvCxnSpPr>
        <p:spPr>
          <a:xfrm flipV="1">
            <a:off x="1468582" y="3086172"/>
            <a:ext cx="0" cy="14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EFAEBD-279F-4F11-9227-2988C5D68112}"/>
              </a:ext>
            </a:extLst>
          </p:cNvPr>
          <p:cNvCxnSpPr/>
          <p:nvPr/>
        </p:nvCxnSpPr>
        <p:spPr>
          <a:xfrm>
            <a:off x="1459346" y="4536281"/>
            <a:ext cx="138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AE65C-3EAA-4A9A-BA9C-E5BF27E2E449}"/>
              </a:ext>
            </a:extLst>
          </p:cNvPr>
          <p:cNvCxnSpPr/>
          <p:nvPr/>
        </p:nvCxnSpPr>
        <p:spPr>
          <a:xfrm flipV="1">
            <a:off x="1468582" y="3587245"/>
            <a:ext cx="332510" cy="9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EA7A8F-5E4F-4FB6-9746-0890D35C79CC}"/>
              </a:ext>
            </a:extLst>
          </p:cNvPr>
          <p:cNvSpPr txBox="1"/>
          <p:nvPr/>
        </p:nvSpPr>
        <p:spPr>
          <a:xfrm>
            <a:off x="1656662" y="38019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87124-03F2-40FD-9D13-D8C10C9830AF}"/>
              </a:ext>
            </a:extLst>
          </p:cNvPr>
          <p:cNvSpPr txBox="1"/>
          <p:nvPr/>
        </p:nvSpPr>
        <p:spPr>
          <a:xfrm>
            <a:off x="2479170" y="41819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9DEC8-95CC-44AE-8F1A-38F23A87D866}"/>
              </a:ext>
            </a:extLst>
          </p:cNvPr>
          <p:cNvSpPr txBox="1"/>
          <p:nvPr/>
        </p:nvSpPr>
        <p:spPr>
          <a:xfrm>
            <a:off x="1182124" y="32201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F64EF-FA77-4CF2-B643-C70150F123E5}"/>
              </a:ext>
            </a:extLst>
          </p:cNvPr>
          <p:cNvSpPr txBox="1"/>
          <p:nvPr/>
        </p:nvSpPr>
        <p:spPr>
          <a:xfrm>
            <a:off x="3855385" y="68443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017DD-1092-4B9D-A184-573F6112210B}"/>
              </a:ext>
            </a:extLst>
          </p:cNvPr>
          <p:cNvCxnSpPr/>
          <p:nvPr/>
        </p:nvCxnSpPr>
        <p:spPr>
          <a:xfrm>
            <a:off x="4193311" y="2874004"/>
            <a:ext cx="0" cy="160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C0A900-A4BB-4F59-9B90-0F3E7F4CFD1E}"/>
              </a:ext>
            </a:extLst>
          </p:cNvPr>
          <p:cNvSpPr txBox="1"/>
          <p:nvPr/>
        </p:nvSpPr>
        <p:spPr>
          <a:xfrm>
            <a:off x="4285673" y="41081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4CA1AF-5B57-4997-9709-F595E3E498FA}"/>
              </a:ext>
            </a:extLst>
          </p:cNvPr>
          <p:cNvCxnSpPr/>
          <p:nvPr/>
        </p:nvCxnSpPr>
        <p:spPr>
          <a:xfrm>
            <a:off x="4193311" y="2874004"/>
            <a:ext cx="1902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5FEC69-7538-4F93-BEC2-A1DD3C090CD2}"/>
              </a:ext>
            </a:extLst>
          </p:cNvPr>
          <p:cNvSpPr txBox="1"/>
          <p:nvPr/>
        </p:nvSpPr>
        <p:spPr>
          <a:xfrm>
            <a:off x="6031345" y="30090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BA694C-ADB1-43AB-8394-0E1AB5F27BE9}"/>
              </a:ext>
            </a:extLst>
          </p:cNvPr>
          <p:cNvCxnSpPr/>
          <p:nvPr/>
        </p:nvCxnSpPr>
        <p:spPr>
          <a:xfrm flipV="1">
            <a:off x="4193311" y="2205450"/>
            <a:ext cx="951344" cy="66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0FB6B9-8058-468C-84CE-E1751949E232}"/>
              </a:ext>
            </a:extLst>
          </p:cNvPr>
          <p:cNvSpPr txBox="1"/>
          <p:nvPr/>
        </p:nvSpPr>
        <p:spPr>
          <a:xfrm>
            <a:off x="4969164" y="193759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FF0E3C-BDA8-4825-9FFC-83C6CEB923A5}"/>
              </a:ext>
            </a:extLst>
          </p:cNvPr>
          <p:cNvCxnSpPr>
            <a:cxnSpLocks/>
          </p:cNvCxnSpPr>
          <p:nvPr/>
        </p:nvCxnSpPr>
        <p:spPr>
          <a:xfrm flipV="1">
            <a:off x="9134765" y="2475191"/>
            <a:ext cx="720435" cy="5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FCDDDA-418C-4B0B-A9A0-60C5E76D440E}"/>
              </a:ext>
            </a:extLst>
          </p:cNvPr>
          <p:cNvCxnSpPr>
            <a:cxnSpLocks/>
          </p:cNvCxnSpPr>
          <p:nvPr/>
        </p:nvCxnSpPr>
        <p:spPr>
          <a:xfrm>
            <a:off x="9134764" y="3009014"/>
            <a:ext cx="0" cy="135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8F67F4-7950-4A05-B954-E70E324232E8}"/>
              </a:ext>
            </a:extLst>
          </p:cNvPr>
          <p:cNvCxnSpPr>
            <a:cxnSpLocks/>
          </p:cNvCxnSpPr>
          <p:nvPr/>
        </p:nvCxnSpPr>
        <p:spPr>
          <a:xfrm flipV="1">
            <a:off x="9134764" y="3006973"/>
            <a:ext cx="1588654" cy="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E13A9-7854-430A-9096-8282A31083BE}"/>
              </a:ext>
            </a:extLst>
          </p:cNvPr>
          <p:cNvSpPr txBox="1"/>
          <p:nvPr/>
        </p:nvSpPr>
        <p:spPr>
          <a:xfrm>
            <a:off x="8174182" y="128385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Vibe: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158E7-5B2E-45C2-BD65-1EF9A0F48265}"/>
              </a:ext>
            </a:extLst>
          </p:cNvPr>
          <p:cNvSpPr txBox="1"/>
          <p:nvPr/>
        </p:nvSpPr>
        <p:spPr>
          <a:xfrm>
            <a:off x="9494982" y="216646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06D8AE-0083-47F3-AE5F-7F711B212248}"/>
              </a:ext>
            </a:extLst>
          </p:cNvPr>
          <p:cNvSpPr txBox="1"/>
          <p:nvPr/>
        </p:nvSpPr>
        <p:spPr>
          <a:xfrm>
            <a:off x="10247700" y="26376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12C89-614E-421C-A526-6FD164661B7F}"/>
              </a:ext>
            </a:extLst>
          </p:cNvPr>
          <p:cNvSpPr txBox="1"/>
          <p:nvPr/>
        </p:nvSpPr>
        <p:spPr>
          <a:xfrm>
            <a:off x="8839194" y="40268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216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Blender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</dc:title>
  <dc:creator>Shai Guendelman</dc:creator>
  <cp:lastModifiedBy>Shai Guendelman</cp:lastModifiedBy>
  <cp:revision>3</cp:revision>
  <dcterms:created xsi:type="dcterms:W3CDTF">2020-08-19T10:39:48Z</dcterms:created>
  <dcterms:modified xsi:type="dcterms:W3CDTF">2020-08-20T19:27:58Z</dcterms:modified>
</cp:coreProperties>
</file>