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4" r:id="rId18"/>
    <p:sldId id="275" r:id="rId19"/>
    <p:sldId id="276" r:id="rId20"/>
    <p:sldId id="277" r:id="rId21"/>
    <p:sldId id="279" r:id="rId22"/>
    <p:sldId id="278" r:id="rId23"/>
    <p:sldId id="280" r:id="rId24"/>
    <p:sldId id="281" r:id="rId25"/>
    <p:sldId id="289" r:id="rId26"/>
    <p:sldId id="290" r:id="rId27"/>
    <p:sldId id="282" r:id="rId28"/>
    <p:sldId id="288" r:id="rId29"/>
    <p:sldId id="287" r:id="rId30"/>
    <p:sldId id="283" r:id="rId31"/>
    <p:sldId id="286" r:id="rId32"/>
    <p:sldId id="28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0E3"/>
    <a:srgbClr val="1B6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1E2BBE-A5C0-4501-93AA-8568396E9BE6}" v="375" dt="2019-06-18T20:12:06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0" autoAdjust="0"/>
    <p:restoredTop sz="90481" autoAdjust="0"/>
  </p:normalViewPr>
  <p:slideViewPr>
    <p:cSldViewPr snapToGrid="0">
      <p:cViewPr varScale="1">
        <p:scale>
          <a:sx n="81" d="100"/>
          <a:sy n="81" d="100"/>
        </p:scale>
        <p:origin x="1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44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. Halevi" userId="19976fd218e7274d" providerId="LiveId" clId="{931E2BBE-A5C0-4501-93AA-8568396E9BE6}"/>
    <pc:docChg chg="undo redo custSel addSld modSld sldOrd modMainMaster">
      <pc:chgData name="S. Halevi" userId="19976fd218e7274d" providerId="LiveId" clId="{931E2BBE-A5C0-4501-93AA-8568396E9BE6}" dt="2019-06-18T20:12:06.075" v="1503" actId="20577"/>
      <pc:docMkLst>
        <pc:docMk/>
      </pc:docMkLst>
      <pc:sldChg chg="addSp delSp modSp">
        <pc:chgData name="S. Halevi" userId="19976fd218e7274d" providerId="LiveId" clId="{931E2BBE-A5C0-4501-93AA-8568396E9BE6}" dt="2019-06-18T19:29:22.663" v="1476" actId="20577"/>
        <pc:sldMkLst>
          <pc:docMk/>
          <pc:sldMk cId="1339641195" sldId="256"/>
        </pc:sldMkLst>
        <pc:spChg chg="mod">
          <ac:chgData name="S. Halevi" userId="19976fd218e7274d" providerId="LiveId" clId="{931E2BBE-A5C0-4501-93AA-8568396E9BE6}" dt="2019-06-17T19:02:02.944" v="1151" actId="1076"/>
          <ac:spMkLst>
            <pc:docMk/>
            <pc:sldMk cId="1339641195" sldId="256"/>
            <ac:spMk id="2" creationId="{75DAE297-2240-4D70-B22C-E2B1C4A801EE}"/>
          </ac:spMkLst>
        </pc:spChg>
        <pc:spChg chg="mod">
          <ac:chgData name="S. Halevi" userId="19976fd218e7274d" providerId="LiveId" clId="{931E2BBE-A5C0-4501-93AA-8568396E9BE6}" dt="2019-06-18T19:29:22.663" v="1476" actId="20577"/>
          <ac:spMkLst>
            <pc:docMk/>
            <pc:sldMk cId="1339641195" sldId="256"/>
            <ac:spMk id="3" creationId="{5DFCCEF4-6305-4C89-82B5-577E8602BF8F}"/>
          </ac:spMkLst>
        </pc:spChg>
        <pc:spChg chg="mod">
          <ac:chgData name="S. Halevi" userId="19976fd218e7274d" providerId="LiveId" clId="{931E2BBE-A5C0-4501-93AA-8568396E9BE6}" dt="2019-06-17T19:02:19.845" v="1153" actId="1076"/>
          <ac:spMkLst>
            <pc:docMk/>
            <pc:sldMk cId="1339641195" sldId="256"/>
            <ac:spMk id="4" creationId="{1F9C62C8-12BA-4F8C-B7E0-A5A6704283A1}"/>
          </ac:spMkLst>
        </pc:spChg>
        <pc:picChg chg="add del mod">
          <ac:chgData name="S. Halevi" userId="19976fd218e7274d" providerId="LiveId" clId="{931E2BBE-A5C0-4501-93AA-8568396E9BE6}" dt="2019-06-17T18:52:11.009" v="1098"/>
          <ac:picMkLst>
            <pc:docMk/>
            <pc:sldMk cId="1339641195" sldId="256"/>
            <ac:picMk id="5" creationId="{CE569D9B-28D0-497F-BAE8-AF65D2CAB06E}"/>
          </ac:picMkLst>
        </pc:picChg>
      </pc:sldChg>
      <pc:sldChg chg="modNotesTx">
        <pc:chgData name="S. Halevi" userId="19976fd218e7274d" providerId="LiveId" clId="{931E2BBE-A5C0-4501-93AA-8568396E9BE6}" dt="2019-06-18T19:43:49.724" v="1487" actId="20577"/>
        <pc:sldMkLst>
          <pc:docMk/>
          <pc:sldMk cId="2742108080" sldId="259"/>
        </pc:sldMkLst>
      </pc:sldChg>
      <pc:sldChg chg="modSp">
        <pc:chgData name="S. Halevi" userId="19976fd218e7274d" providerId="LiveId" clId="{931E2BBE-A5C0-4501-93AA-8568396E9BE6}" dt="2019-06-17T19:03:39.994" v="1161" actId="1076"/>
        <pc:sldMkLst>
          <pc:docMk/>
          <pc:sldMk cId="2729119788" sldId="261"/>
        </pc:sldMkLst>
        <pc:picChg chg="mod">
          <ac:chgData name="S. Halevi" userId="19976fd218e7274d" providerId="LiveId" clId="{931E2BBE-A5C0-4501-93AA-8568396E9BE6}" dt="2019-06-17T19:03:10.208" v="1158" actId="1076"/>
          <ac:picMkLst>
            <pc:docMk/>
            <pc:sldMk cId="2729119788" sldId="261"/>
            <ac:picMk id="5" creationId="{4D552ED0-7924-4C74-B7D1-916CFB5908BF}"/>
          </ac:picMkLst>
        </pc:picChg>
        <pc:picChg chg="mod">
          <ac:chgData name="S. Halevi" userId="19976fd218e7274d" providerId="LiveId" clId="{931E2BBE-A5C0-4501-93AA-8568396E9BE6}" dt="2019-06-17T19:03:39.994" v="1161" actId="1076"/>
          <ac:picMkLst>
            <pc:docMk/>
            <pc:sldMk cId="2729119788" sldId="261"/>
            <ac:picMk id="6" creationId="{378B00EF-A565-469E-B1BB-CA183BFD7DCC}"/>
          </ac:picMkLst>
        </pc:picChg>
        <pc:picChg chg="mod">
          <ac:chgData name="S. Halevi" userId="19976fd218e7274d" providerId="LiveId" clId="{931E2BBE-A5C0-4501-93AA-8568396E9BE6}" dt="2019-06-17T19:03:18.225" v="1160" actId="1076"/>
          <ac:picMkLst>
            <pc:docMk/>
            <pc:sldMk cId="2729119788" sldId="261"/>
            <ac:picMk id="12" creationId="{911F844C-6E8A-416E-9D51-224CAF98FC07}"/>
          </ac:picMkLst>
        </pc:picChg>
        <pc:picChg chg="mod">
          <ac:chgData name="S. Halevi" userId="19976fd218e7274d" providerId="LiveId" clId="{931E2BBE-A5C0-4501-93AA-8568396E9BE6}" dt="2019-06-17T19:03:13.291" v="1159" actId="1076"/>
          <ac:picMkLst>
            <pc:docMk/>
            <pc:sldMk cId="2729119788" sldId="261"/>
            <ac:picMk id="1026" creationId="{8C43E33A-460D-4F81-8C54-C8890B9AAF9D}"/>
          </ac:picMkLst>
        </pc:picChg>
      </pc:sldChg>
      <pc:sldChg chg="modNotesTx">
        <pc:chgData name="S. Halevi" userId="19976fd218e7274d" providerId="LiveId" clId="{931E2BBE-A5C0-4501-93AA-8568396E9BE6}" dt="2019-06-18T11:54:28.212" v="1363" actId="20577"/>
        <pc:sldMkLst>
          <pc:docMk/>
          <pc:sldMk cId="735075825" sldId="263"/>
        </pc:sldMkLst>
      </pc:sldChg>
      <pc:sldChg chg="addSp modSp modAnim">
        <pc:chgData name="S. Halevi" userId="19976fd218e7274d" providerId="LiveId" clId="{931E2BBE-A5C0-4501-93AA-8568396E9BE6}" dt="2019-06-17T19:04:25.754" v="1162" actId="1076"/>
        <pc:sldMkLst>
          <pc:docMk/>
          <pc:sldMk cId="3717467776" sldId="264"/>
        </pc:sldMkLst>
        <pc:spChg chg="mod">
          <ac:chgData name="S. Halevi" userId="19976fd218e7274d" providerId="LiveId" clId="{931E2BBE-A5C0-4501-93AA-8568396E9BE6}" dt="2019-06-15T17:59:31.857" v="98" actId="113"/>
          <ac:spMkLst>
            <pc:docMk/>
            <pc:sldMk cId="3717467776" sldId="264"/>
            <ac:spMk id="3" creationId="{A47437E5-46AC-4281-B10A-B015C3B997F0}"/>
          </ac:spMkLst>
        </pc:spChg>
        <pc:spChg chg="add mod ord">
          <ac:chgData name="S. Halevi" userId="19976fd218e7274d" providerId="LiveId" clId="{931E2BBE-A5C0-4501-93AA-8568396E9BE6}" dt="2019-06-17T19:04:25.754" v="1162" actId="1076"/>
          <ac:spMkLst>
            <pc:docMk/>
            <pc:sldMk cId="3717467776" sldId="264"/>
            <ac:spMk id="4" creationId="{0FC65832-A921-473A-9368-E1DCEF3CC466}"/>
          </ac:spMkLst>
        </pc:spChg>
      </pc:sldChg>
      <pc:sldChg chg="modTransition">
        <pc:chgData name="S. Halevi" userId="19976fd218e7274d" providerId="LiveId" clId="{931E2BBE-A5C0-4501-93AA-8568396E9BE6}" dt="2019-06-17T19:13:26.584" v="1184"/>
        <pc:sldMkLst>
          <pc:docMk/>
          <pc:sldMk cId="2481236944" sldId="265"/>
        </pc:sldMkLst>
      </pc:sldChg>
      <pc:sldChg chg="modSp">
        <pc:chgData name="S. Halevi" userId="19976fd218e7274d" providerId="LiveId" clId="{931E2BBE-A5C0-4501-93AA-8568396E9BE6}" dt="2019-06-17T19:14:25.185" v="1191" actId="1076"/>
        <pc:sldMkLst>
          <pc:docMk/>
          <pc:sldMk cId="2508395829" sldId="266"/>
        </pc:sldMkLst>
        <pc:spChg chg="mod">
          <ac:chgData name="S. Halevi" userId="19976fd218e7274d" providerId="LiveId" clId="{931E2BBE-A5C0-4501-93AA-8568396E9BE6}" dt="2019-06-17T19:05:32.225" v="1164" actId="27636"/>
          <ac:spMkLst>
            <pc:docMk/>
            <pc:sldMk cId="2508395829" sldId="266"/>
            <ac:spMk id="3" creationId="{DB9CB1B2-374B-4916-8208-1BB100ADA67F}"/>
          </ac:spMkLst>
        </pc:spChg>
        <pc:spChg chg="mod">
          <ac:chgData name="S. Halevi" userId="19976fd218e7274d" providerId="LiveId" clId="{931E2BBE-A5C0-4501-93AA-8568396E9BE6}" dt="2019-06-17T19:14:10.315" v="1189" actId="1076"/>
          <ac:spMkLst>
            <pc:docMk/>
            <pc:sldMk cId="2508395829" sldId="266"/>
            <ac:spMk id="5" creationId="{CFA806A0-D104-4D96-A50F-16EE54F5E477}"/>
          </ac:spMkLst>
        </pc:spChg>
        <pc:spChg chg="mod">
          <ac:chgData name="S. Halevi" userId="19976fd218e7274d" providerId="LiveId" clId="{931E2BBE-A5C0-4501-93AA-8568396E9BE6}" dt="2019-06-17T19:14:16.632" v="1190" actId="1076"/>
          <ac:spMkLst>
            <pc:docMk/>
            <pc:sldMk cId="2508395829" sldId="266"/>
            <ac:spMk id="6" creationId="{15B0D84B-FD4A-46B4-9825-A94FF35A7AA4}"/>
          </ac:spMkLst>
        </pc:spChg>
        <pc:grpChg chg="mod">
          <ac:chgData name="S. Halevi" userId="19976fd218e7274d" providerId="LiveId" clId="{931E2BBE-A5C0-4501-93AA-8568396E9BE6}" dt="2019-06-17T19:14:25.185" v="1191" actId="1076"/>
          <ac:grpSpMkLst>
            <pc:docMk/>
            <pc:sldMk cId="2508395829" sldId="266"/>
            <ac:grpSpMk id="11" creationId="{4AE67FDC-DF40-4925-9B1B-7C4DE1120A16}"/>
          </ac:grpSpMkLst>
        </pc:grpChg>
        <pc:cxnChg chg="mod">
          <ac:chgData name="S. Halevi" userId="19976fd218e7274d" providerId="LiveId" clId="{931E2BBE-A5C0-4501-93AA-8568396E9BE6}" dt="2019-06-17T19:13:55.413" v="1187" actId="1076"/>
          <ac:cxnSpMkLst>
            <pc:docMk/>
            <pc:sldMk cId="2508395829" sldId="266"/>
            <ac:cxnSpMk id="8" creationId="{5D7C4237-44C0-4FA9-A9F7-9EDDCEEA80D4}"/>
          </ac:cxnSpMkLst>
        </pc:cxnChg>
        <pc:cxnChg chg="mod">
          <ac:chgData name="S. Halevi" userId="19976fd218e7274d" providerId="LiveId" clId="{931E2BBE-A5C0-4501-93AA-8568396E9BE6}" dt="2019-06-17T19:14:00.414" v="1188" actId="1076"/>
          <ac:cxnSpMkLst>
            <pc:docMk/>
            <pc:sldMk cId="2508395829" sldId="266"/>
            <ac:cxnSpMk id="9" creationId="{32BD30D2-CBFA-48DF-8D33-E8B18BBD5342}"/>
          </ac:cxnSpMkLst>
        </pc:cxnChg>
      </pc:sldChg>
      <pc:sldChg chg="modSp">
        <pc:chgData name="S. Halevi" userId="19976fd218e7274d" providerId="LiveId" clId="{931E2BBE-A5C0-4501-93AA-8568396E9BE6}" dt="2019-06-17T19:06:40.929" v="1166" actId="1076"/>
        <pc:sldMkLst>
          <pc:docMk/>
          <pc:sldMk cId="273193995" sldId="267"/>
        </pc:sldMkLst>
        <pc:spChg chg="mod">
          <ac:chgData name="S. Halevi" userId="19976fd218e7274d" providerId="LiveId" clId="{931E2BBE-A5C0-4501-93AA-8568396E9BE6}" dt="2019-06-17T19:05:44.825" v="1165" actId="27636"/>
          <ac:spMkLst>
            <pc:docMk/>
            <pc:sldMk cId="273193995" sldId="267"/>
            <ac:spMk id="3" creationId="{E6C5F1EC-FA6B-4F70-B513-D594F9781A5E}"/>
          </ac:spMkLst>
        </pc:spChg>
        <pc:spChg chg="mod">
          <ac:chgData name="S. Halevi" userId="19976fd218e7274d" providerId="LiveId" clId="{931E2BBE-A5C0-4501-93AA-8568396E9BE6}" dt="2019-06-17T19:06:40.929" v="1166" actId="1076"/>
          <ac:spMkLst>
            <pc:docMk/>
            <pc:sldMk cId="273193995" sldId="267"/>
            <ac:spMk id="4" creationId="{A4AF229D-A7E7-48DF-861C-3D4A0B97B025}"/>
          </ac:spMkLst>
        </pc:spChg>
      </pc:sldChg>
      <pc:sldChg chg="addSp delSp modSp">
        <pc:chgData name="S. Halevi" userId="19976fd218e7274d" providerId="LiveId" clId="{931E2BBE-A5C0-4501-93AA-8568396E9BE6}" dt="2019-06-17T19:15:23.641" v="1193"/>
        <pc:sldMkLst>
          <pc:docMk/>
          <pc:sldMk cId="3773723832" sldId="269"/>
        </pc:sldMkLst>
        <pc:spChg chg="del">
          <ac:chgData name="S. Halevi" userId="19976fd218e7274d" providerId="LiveId" clId="{931E2BBE-A5C0-4501-93AA-8568396E9BE6}" dt="2019-06-17T19:14:42.719" v="1192"/>
          <ac:spMkLst>
            <pc:docMk/>
            <pc:sldMk cId="3773723832" sldId="269"/>
            <ac:spMk id="3" creationId="{785A9DD7-C23F-4134-82E6-6FF6BC02AE3F}"/>
          </ac:spMkLst>
        </pc:spChg>
        <pc:spChg chg="add del mod">
          <ac:chgData name="S. Halevi" userId="19976fd218e7274d" providerId="LiveId" clId="{931E2BBE-A5C0-4501-93AA-8568396E9BE6}" dt="2019-06-17T19:15:23.641" v="1193"/>
          <ac:spMkLst>
            <pc:docMk/>
            <pc:sldMk cId="3773723832" sldId="269"/>
            <ac:spMk id="4" creationId="{DE100F9A-0160-440D-9047-28ED44D0826B}"/>
          </ac:spMkLst>
        </pc:spChg>
        <pc:spChg chg="add mod">
          <ac:chgData name="S. Halevi" userId="19976fd218e7274d" providerId="LiveId" clId="{931E2BBE-A5C0-4501-93AA-8568396E9BE6}" dt="2019-06-17T19:15:23.641" v="1193"/>
          <ac:spMkLst>
            <pc:docMk/>
            <pc:sldMk cId="3773723832" sldId="269"/>
            <ac:spMk id="5" creationId="{93D1E5A3-5E96-4E58-9017-90F14AA0C89D}"/>
          </ac:spMkLst>
        </pc:spChg>
      </pc:sldChg>
      <pc:sldChg chg="modSp modNotesTx">
        <pc:chgData name="S. Halevi" userId="19976fd218e7274d" providerId="LiveId" clId="{931E2BBE-A5C0-4501-93AA-8568396E9BE6}" dt="2019-06-18T19:47:57.105" v="1494" actId="20577"/>
        <pc:sldMkLst>
          <pc:docMk/>
          <pc:sldMk cId="3746370084" sldId="271"/>
        </pc:sldMkLst>
        <pc:spChg chg="mod">
          <ac:chgData name="S. Halevi" userId="19976fd218e7274d" providerId="LiveId" clId="{931E2BBE-A5C0-4501-93AA-8568396E9BE6}" dt="2019-06-17T19:07:46.534" v="1168" actId="27636"/>
          <ac:spMkLst>
            <pc:docMk/>
            <pc:sldMk cId="3746370084" sldId="271"/>
            <ac:spMk id="3" creationId="{6186409E-5207-402D-85B0-6921D682F6F3}"/>
          </ac:spMkLst>
        </pc:spChg>
      </pc:sldChg>
      <pc:sldChg chg="modSp">
        <pc:chgData name="S. Halevi" userId="19976fd218e7274d" providerId="LiveId" clId="{931E2BBE-A5C0-4501-93AA-8568396E9BE6}" dt="2019-06-15T17:57:59.011" v="91" actId="20577"/>
        <pc:sldMkLst>
          <pc:docMk/>
          <pc:sldMk cId="2078061929" sldId="272"/>
        </pc:sldMkLst>
        <pc:spChg chg="mod">
          <ac:chgData name="S. Halevi" userId="19976fd218e7274d" providerId="LiveId" clId="{931E2BBE-A5C0-4501-93AA-8568396E9BE6}" dt="2019-06-15T17:57:59.011" v="91" actId="20577"/>
          <ac:spMkLst>
            <pc:docMk/>
            <pc:sldMk cId="2078061929" sldId="272"/>
            <ac:spMk id="3" creationId="{ACC8ADD7-F5D8-4F9E-B25D-BFE6C3A9E6CC}"/>
          </ac:spMkLst>
        </pc:spChg>
      </pc:sldChg>
      <pc:sldChg chg="modSp">
        <pc:chgData name="S. Halevi" userId="19976fd218e7274d" providerId="LiveId" clId="{931E2BBE-A5C0-4501-93AA-8568396E9BE6}" dt="2019-06-17T19:08:04.103" v="1169" actId="27636"/>
        <pc:sldMkLst>
          <pc:docMk/>
          <pc:sldMk cId="475442908" sldId="275"/>
        </pc:sldMkLst>
        <pc:spChg chg="mod">
          <ac:chgData name="S. Halevi" userId="19976fd218e7274d" providerId="LiveId" clId="{931E2BBE-A5C0-4501-93AA-8568396E9BE6}" dt="2019-06-17T19:08:04.103" v="1169" actId="27636"/>
          <ac:spMkLst>
            <pc:docMk/>
            <pc:sldMk cId="475442908" sldId="275"/>
            <ac:spMk id="3" creationId="{AD466884-740B-465D-BA5C-CBF45CE085EC}"/>
          </ac:spMkLst>
        </pc:spChg>
      </pc:sldChg>
      <pc:sldChg chg="modSp">
        <pc:chgData name="S. Halevi" userId="19976fd218e7274d" providerId="LiveId" clId="{931E2BBE-A5C0-4501-93AA-8568396E9BE6}" dt="2019-06-17T19:17:17.063" v="1212" actId="14100"/>
        <pc:sldMkLst>
          <pc:docMk/>
          <pc:sldMk cId="2681242147" sldId="276"/>
        </pc:sldMkLst>
        <pc:spChg chg="mod">
          <ac:chgData name="S. Halevi" userId="19976fd218e7274d" providerId="LiveId" clId="{931E2BBE-A5C0-4501-93AA-8568396E9BE6}" dt="2019-06-17T18:23:35.995" v="947" actId="27636"/>
          <ac:spMkLst>
            <pc:docMk/>
            <pc:sldMk cId="2681242147" sldId="276"/>
            <ac:spMk id="3" creationId="{C0EEE6B2-28E6-4CC1-A26E-9566E9A79197}"/>
          </ac:spMkLst>
        </pc:spChg>
        <pc:spChg chg="mod">
          <ac:chgData name="S. Halevi" userId="19976fd218e7274d" providerId="LiveId" clId="{931E2BBE-A5C0-4501-93AA-8568396E9BE6}" dt="2019-06-17T19:17:17.063" v="1212" actId="14100"/>
          <ac:spMkLst>
            <pc:docMk/>
            <pc:sldMk cId="2681242147" sldId="276"/>
            <ac:spMk id="6" creationId="{6D9D80DF-FCF0-4018-ABBF-5D5773729ADD}"/>
          </ac:spMkLst>
        </pc:spChg>
      </pc:sldChg>
      <pc:sldChg chg="addSp modSp">
        <pc:chgData name="S. Halevi" userId="19976fd218e7274d" providerId="LiveId" clId="{931E2BBE-A5C0-4501-93AA-8568396E9BE6}" dt="2019-06-17T19:08:35.614" v="1172" actId="1076"/>
        <pc:sldMkLst>
          <pc:docMk/>
          <pc:sldMk cId="824491818" sldId="277"/>
        </pc:sldMkLst>
        <pc:spChg chg="mod">
          <ac:chgData name="S. Halevi" userId="19976fd218e7274d" providerId="LiveId" clId="{931E2BBE-A5C0-4501-93AA-8568396E9BE6}" dt="2019-06-17T19:08:25.604" v="1171" actId="1076"/>
          <ac:spMkLst>
            <pc:docMk/>
            <pc:sldMk cId="824491818" sldId="277"/>
            <ac:spMk id="3" creationId="{0A9426AF-4DE2-4690-A913-A270EABCA88C}"/>
          </ac:spMkLst>
        </pc:spChg>
        <pc:spChg chg="add mod">
          <ac:chgData name="S. Halevi" userId="19976fd218e7274d" providerId="LiveId" clId="{931E2BBE-A5C0-4501-93AA-8568396E9BE6}" dt="2019-06-17T19:08:35.614" v="1172" actId="1076"/>
          <ac:spMkLst>
            <pc:docMk/>
            <pc:sldMk cId="824491818" sldId="277"/>
            <ac:spMk id="7" creationId="{4EF07574-9EE4-4591-88C0-0CB33D9E17F9}"/>
          </ac:spMkLst>
        </pc:spChg>
        <pc:spChg chg="mod">
          <ac:chgData name="S. Halevi" userId="19976fd218e7274d" providerId="LiveId" clId="{931E2BBE-A5C0-4501-93AA-8568396E9BE6}" dt="2019-06-15T18:16:19.766" v="146" actId="1036"/>
          <ac:spMkLst>
            <pc:docMk/>
            <pc:sldMk cId="824491818" sldId="277"/>
            <ac:spMk id="19" creationId="{98EB8265-AB2C-4D0F-B050-46FFB694286E}"/>
          </ac:spMkLst>
        </pc:spChg>
        <pc:spChg chg="mod">
          <ac:chgData name="S. Halevi" userId="19976fd218e7274d" providerId="LiveId" clId="{931E2BBE-A5C0-4501-93AA-8568396E9BE6}" dt="2019-06-15T18:15:59.055" v="135" actId="113"/>
          <ac:spMkLst>
            <pc:docMk/>
            <pc:sldMk cId="824491818" sldId="277"/>
            <ac:spMk id="20" creationId="{11AAA588-F8EC-42D8-8033-0E1C202E9136}"/>
          </ac:spMkLst>
        </pc:spChg>
        <pc:spChg chg="mod">
          <ac:chgData name="S. Halevi" userId="19976fd218e7274d" providerId="LiveId" clId="{931E2BBE-A5C0-4501-93AA-8568396E9BE6}" dt="2019-06-15T18:16:10.167" v="140" actId="1037"/>
          <ac:spMkLst>
            <pc:docMk/>
            <pc:sldMk cId="824491818" sldId="277"/>
            <ac:spMk id="35" creationId="{9A5A39D5-D727-4C2B-AEE9-69A8B748A7C2}"/>
          </ac:spMkLst>
        </pc:spChg>
        <pc:spChg chg="add mod">
          <ac:chgData name="S. Halevi" userId="19976fd218e7274d" providerId="LiveId" clId="{931E2BBE-A5C0-4501-93AA-8568396E9BE6}" dt="2019-06-17T19:08:35.614" v="1172" actId="1076"/>
          <ac:spMkLst>
            <pc:docMk/>
            <pc:sldMk cId="824491818" sldId="277"/>
            <ac:spMk id="41" creationId="{0ACFEE59-281A-4C02-94C5-B74AC56E4ED6}"/>
          </ac:spMkLst>
        </pc:spChg>
        <pc:spChg chg="mod">
          <ac:chgData name="S. Halevi" userId="19976fd218e7274d" providerId="LiveId" clId="{931E2BBE-A5C0-4501-93AA-8568396E9BE6}" dt="2019-06-15T18:17:58.654" v="158" actId="113"/>
          <ac:spMkLst>
            <pc:docMk/>
            <pc:sldMk cId="824491818" sldId="277"/>
            <ac:spMk id="44" creationId="{28D5A20B-6AD5-4B20-B86A-1F20522D7892}"/>
          </ac:spMkLst>
        </pc:spChg>
        <pc:grpChg chg="mod">
          <ac:chgData name="S. Halevi" userId="19976fd218e7274d" providerId="LiveId" clId="{931E2BBE-A5C0-4501-93AA-8568396E9BE6}" dt="2019-06-17T19:08:35.614" v="1172" actId="1076"/>
          <ac:grpSpMkLst>
            <pc:docMk/>
            <pc:sldMk cId="824491818" sldId="277"/>
            <ac:grpSpMk id="4" creationId="{9076FC5E-B886-4FE8-9DE5-7A1544A104C9}"/>
          </ac:grpSpMkLst>
        </pc:grpChg>
      </pc:sldChg>
      <pc:sldChg chg="addSp modSp modAnim">
        <pc:chgData name="S. Halevi" userId="19976fd218e7274d" providerId="LiveId" clId="{931E2BBE-A5C0-4501-93AA-8568396E9BE6}" dt="2019-06-17T19:18:09.176" v="1225" actId="20577"/>
        <pc:sldMkLst>
          <pc:docMk/>
          <pc:sldMk cId="2039531775" sldId="278"/>
        </pc:sldMkLst>
        <pc:spChg chg="mod">
          <ac:chgData name="S. Halevi" userId="19976fd218e7274d" providerId="LiveId" clId="{931E2BBE-A5C0-4501-93AA-8568396E9BE6}" dt="2019-06-17T19:17:05.104" v="1208" actId="20577"/>
          <ac:spMkLst>
            <pc:docMk/>
            <pc:sldMk cId="2039531775" sldId="278"/>
            <ac:spMk id="3" creationId="{88861D81-FC97-4E3D-B9B8-988FBBF5F007}"/>
          </ac:spMkLst>
        </pc:spChg>
        <pc:spChg chg="add mod">
          <ac:chgData name="S. Halevi" userId="19976fd218e7274d" providerId="LiveId" clId="{931E2BBE-A5C0-4501-93AA-8568396E9BE6}" dt="2019-06-17T19:18:09.176" v="1225" actId="20577"/>
          <ac:spMkLst>
            <pc:docMk/>
            <pc:sldMk cId="2039531775" sldId="278"/>
            <ac:spMk id="4" creationId="{9E99A0D7-47A0-42C7-B38C-22C3CC1FD581}"/>
          </ac:spMkLst>
        </pc:spChg>
        <pc:grpChg chg="mod">
          <ac:chgData name="S. Halevi" userId="19976fd218e7274d" providerId="LiveId" clId="{931E2BBE-A5C0-4501-93AA-8568396E9BE6}" dt="2019-06-17T19:17:36.070" v="1215" actId="1076"/>
          <ac:grpSpMkLst>
            <pc:docMk/>
            <pc:sldMk cId="2039531775" sldId="278"/>
            <ac:grpSpMk id="16" creationId="{7444B2DD-505B-43B4-AD18-1A1045E2026A}"/>
          </ac:grpSpMkLst>
        </pc:grpChg>
      </pc:sldChg>
      <pc:sldChg chg="modSp">
        <pc:chgData name="S. Halevi" userId="19976fd218e7274d" providerId="LiveId" clId="{931E2BBE-A5C0-4501-93AA-8568396E9BE6}" dt="2019-06-17T19:09:06.491" v="1176" actId="1035"/>
        <pc:sldMkLst>
          <pc:docMk/>
          <pc:sldMk cId="2046800267" sldId="279"/>
        </pc:sldMkLst>
        <pc:spChg chg="mod">
          <ac:chgData name="S. Halevi" userId="19976fd218e7274d" providerId="LiveId" clId="{931E2BBE-A5C0-4501-93AA-8568396E9BE6}" dt="2019-06-17T19:09:06.491" v="1176" actId="1035"/>
          <ac:spMkLst>
            <pc:docMk/>
            <pc:sldMk cId="2046800267" sldId="279"/>
            <ac:spMk id="3" creationId="{0A9426AF-4DE2-4690-A913-A270EABCA88C}"/>
          </ac:spMkLst>
        </pc:spChg>
      </pc:sldChg>
      <pc:sldChg chg="modSp">
        <pc:chgData name="S. Halevi" userId="19976fd218e7274d" providerId="LiveId" clId="{931E2BBE-A5C0-4501-93AA-8568396E9BE6}" dt="2019-06-18T13:01:17.642" v="1364" actId="1076"/>
        <pc:sldMkLst>
          <pc:docMk/>
          <pc:sldMk cId="2872948818" sldId="280"/>
        </pc:sldMkLst>
        <pc:grpChg chg="mod">
          <ac:chgData name="S. Halevi" userId="19976fd218e7274d" providerId="LiveId" clId="{931E2BBE-A5C0-4501-93AA-8568396E9BE6}" dt="2019-06-18T13:01:17.642" v="1364" actId="1076"/>
          <ac:grpSpMkLst>
            <pc:docMk/>
            <pc:sldMk cId="2872948818" sldId="280"/>
            <ac:grpSpMk id="6" creationId="{DF022BB5-93B9-483C-A099-88D94F053A4A}"/>
          </ac:grpSpMkLst>
        </pc:grpChg>
      </pc:sldChg>
      <pc:sldChg chg="modSp">
        <pc:chgData name="S. Halevi" userId="19976fd218e7274d" providerId="LiveId" clId="{931E2BBE-A5C0-4501-93AA-8568396E9BE6}" dt="2019-06-15T18:25:15.510" v="180" actId="948"/>
        <pc:sldMkLst>
          <pc:docMk/>
          <pc:sldMk cId="2955298398" sldId="281"/>
        </pc:sldMkLst>
        <pc:spChg chg="mod">
          <ac:chgData name="S. Halevi" userId="19976fd218e7274d" providerId="LiveId" clId="{931E2BBE-A5C0-4501-93AA-8568396E9BE6}" dt="2019-06-15T18:25:15.510" v="180" actId="948"/>
          <ac:spMkLst>
            <pc:docMk/>
            <pc:sldMk cId="2955298398" sldId="281"/>
            <ac:spMk id="3" creationId="{5ACC93C8-0384-4910-8B94-CC6DC81D521B}"/>
          </ac:spMkLst>
        </pc:spChg>
      </pc:sldChg>
      <pc:sldChg chg="modSp">
        <pc:chgData name="S. Halevi" userId="19976fd218e7274d" providerId="LiveId" clId="{931E2BBE-A5C0-4501-93AA-8568396E9BE6}" dt="2019-06-18T20:12:06.075" v="1503" actId="20577"/>
        <pc:sldMkLst>
          <pc:docMk/>
          <pc:sldMk cId="2817220925" sldId="282"/>
        </pc:sldMkLst>
        <pc:spChg chg="mod">
          <ac:chgData name="S. Halevi" userId="19976fd218e7274d" providerId="LiveId" clId="{931E2BBE-A5C0-4501-93AA-8568396E9BE6}" dt="2019-06-18T13:04:27.683" v="1450" actId="20577"/>
          <ac:spMkLst>
            <pc:docMk/>
            <pc:sldMk cId="2817220925" sldId="282"/>
            <ac:spMk id="2" creationId="{3EBC9070-CCF9-4AA0-B605-4FAFFF6682DB}"/>
          </ac:spMkLst>
        </pc:spChg>
        <pc:spChg chg="mod">
          <ac:chgData name="S. Halevi" userId="19976fd218e7274d" providerId="LiveId" clId="{931E2BBE-A5C0-4501-93AA-8568396E9BE6}" dt="2019-06-18T20:12:06.075" v="1503" actId="20577"/>
          <ac:spMkLst>
            <pc:docMk/>
            <pc:sldMk cId="2817220925" sldId="282"/>
            <ac:spMk id="3" creationId="{EBF9ACCE-7A8F-4942-80C9-AA368683AD22}"/>
          </ac:spMkLst>
        </pc:spChg>
        <pc:grpChg chg="mod">
          <ac:chgData name="S. Halevi" userId="19976fd218e7274d" providerId="LiveId" clId="{931E2BBE-A5C0-4501-93AA-8568396E9BE6}" dt="2019-06-18T13:04:45.709" v="1452" actId="1076"/>
          <ac:grpSpMkLst>
            <pc:docMk/>
            <pc:sldMk cId="2817220925" sldId="282"/>
            <ac:grpSpMk id="25" creationId="{8A1D0978-9CA6-4CD9-9AD0-F6336F0B89C6}"/>
          </ac:grpSpMkLst>
        </pc:grpChg>
      </pc:sldChg>
      <pc:sldChg chg="modSp">
        <pc:chgData name="S. Halevi" userId="19976fd218e7274d" providerId="LiveId" clId="{931E2BBE-A5C0-4501-93AA-8568396E9BE6}" dt="2019-06-17T19:10:44.337" v="1181" actId="1076"/>
        <pc:sldMkLst>
          <pc:docMk/>
          <pc:sldMk cId="1644202523" sldId="283"/>
        </pc:sldMkLst>
        <pc:grpChg chg="mod">
          <ac:chgData name="S. Halevi" userId="19976fd218e7274d" providerId="LiveId" clId="{931E2BBE-A5C0-4501-93AA-8568396E9BE6}" dt="2019-06-17T19:10:44.337" v="1181" actId="1076"/>
          <ac:grpSpMkLst>
            <pc:docMk/>
            <pc:sldMk cId="1644202523" sldId="283"/>
            <ac:grpSpMk id="8" creationId="{71639D5D-BA0D-42C3-BABD-A5A6473CA3DA}"/>
          </ac:grpSpMkLst>
        </pc:grpChg>
      </pc:sldChg>
      <pc:sldChg chg="modSp">
        <pc:chgData name="S. Halevi" userId="19976fd218e7274d" providerId="LiveId" clId="{931E2BBE-A5C0-4501-93AA-8568396E9BE6}" dt="2019-06-15T18:44:39.746" v="929" actId="20577"/>
        <pc:sldMkLst>
          <pc:docMk/>
          <pc:sldMk cId="827881910" sldId="286"/>
        </pc:sldMkLst>
        <pc:spChg chg="mod">
          <ac:chgData name="S. Halevi" userId="19976fd218e7274d" providerId="LiveId" clId="{931E2BBE-A5C0-4501-93AA-8568396E9BE6}" dt="2019-06-15T18:44:39.746" v="929" actId="20577"/>
          <ac:spMkLst>
            <pc:docMk/>
            <pc:sldMk cId="827881910" sldId="286"/>
            <ac:spMk id="3" creationId="{49B086CA-15FC-4DAC-8F61-5252172AD536}"/>
          </ac:spMkLst>
        </pc:spChg>
      </pc:sldChg>
      <pc:sldChg chg="modSp">
        <pc:chgData name="S. Halevi" userId="19976fd218e7274d" providerId="LiveId" clId="{931E2BBE-A5C0-4501-93AA-8568396E9BE6}" dt="2019-06-15T18:43:57.162" v="920" actId="14"/>
        <pc:sldMkLst>
          <pc:docMk/>
          <pc:sldMk cId="751427858" sldId="287"/>
        </pc:sldMkLst>
        <pc:spChg chg="mod">
          <ac:chgData name="S. Halevi" userId="19976fd218e7274d" providerId="LiveId" clId="{931E2BBE-A5C0-4501-93AA-8568396E9BE6}" dt="2019-06-15T18:43:27.115" v="892" actId="20577"/>
          <ac:spMkLst>
            <pc:docMk/>
            <pc:sldMk cId="751427858" sldId="287"/>
            <ac:spMk id="2" creationId="{3EBC9070-CCF9-4AA0-B605-4FAFFF6682DB}"/>
          </ac:spMkLst>
        </pc:spChg>
        <pc:spChg chg="mod">
          <ac:chgData name="S. Halevi" userId="19976fd218e7274d" providerId="LiveId" clId="{931E2BBE-A5C0-4501-93AA-8568396E9BE6}" dt="2019-06-15T18:43:57.162" v="920" actId="14"/>
          <ac:spMkLst>
            <pc:docMk/>
            <pc:sldMk cId="751427858" sldId="287"/>
            <ac:spMk id="3" creationId="{EBF9ACCE-7A8F-4942-80C9-AA368683AD22}"/>
          </ac:spMkLst>
        </pc:spChg>
      </pc:sldChg>
      <pc:sldChg chg="addSp modSp add">
        <pc:chgData name="S. Halevi" userId="19976fd218e7274d" providerId="LiveId" clId="{931E2BBE-A5C0-4501-93AA-8568396E9BE6}" dt="2019-06-17T19:10:02.198" v="1180" actId="1076"/>
        <pc:sldMkLst>
          <pc:docMk/>
          <pc:sldMk cId="1762420533" sldId="288"/>
        </pc:sldMkLst>
        <pc:spChg chg="mod">
          <ac:chgData name="S. Halevi" userId="19976fd218e7274d" providerId="LiveId" clId="{931E2BBE-A5C0-4501-93AA-8568396E9BE6}" dt="2019-06-15T18:41:20.229" v="734" actId="20577"/>
          <ac:spMkLst>
            <pc:docMk/>
            <pc:sldMk cId="1762420533" sldId="288"/>
            <ac:spMk id="2" creationId="{14273ED6-C2C4-47C4-9384-B4CD183F6B19}"/>
          </ac:spMkLst>
        </pc:spChg>
        <pc:spChg chg="mod">
          <ac:chgData name="S. Halevi" userId="19976fd218e7274d" providerId="LiveId" clId="{931E2BBE-A5C0-4501-93AA-8568396E9BE6}" dt="2019-06-15T18:43:07.086" v="882" actId="20577"/>
          <ac:spMkLst>
            <pc:docMk/>
            <pc:sldMk cId="1762420533" sldId="288"/>
            <ac:spMk id="3" creationId="{088A65A3-70FA-40B0-8820-F6874240C9FE}"/>
          </ac:spMkLst>
        </pc:spChg>
        <pc:spChg chg="add mod">
          <ac:chgData name="S. Halevi" userId="19976fd218e7274d" providerId="LiveId" clId="{931E2BBE-A5C0-4501-93AA-8568396E9BE6}" dt="2019-06-17T19:10:02.198" v="1180" actId="1076"/>
          <ac:spMkLst>
            <pc:docMk/>
            <pc:sldMk cId="1762420533" sldId="288"/>
            <ac:spMk id="4" creationId="{66ED42AC-7B4D-4176-A0A8-FD43D6C9278D}"/>
          </ac:spMkLst>
        </pc:spChg>
        <pc:spChg chg="add mod">
          <ac:chgData name="S. Halevi" userId="19976fd218e7274d" providerId="LiveId" clId="{931E2BBE-A5C0-4501-93AA-8568396E9BE6}" dt="2019-06-15T18:39:48.111" v="581" actId="164"/>
          <ac:spMkLst>
            <pc:docMk/>
            <pc:sldMk cId="1762420533" sldId="288"/>
            <ac:spMk id="5" creationId="{C2ED9330-74EA-4AB2-8238-41E7FEEECBB1}"/>
          </ac:spMkLst>
        </pc:spChg>
        <pc:spChg chg="add mod">
          <ac:chgData name="S. Halevi" userId="19976fd218e7274d" providerId="LiveId" clId="{931E2BBE-A5C0-4501-93AA-8568396E9BE6}" dt="2019-06-15T18:39:48.111" v="581" actId="164"/>
          <ac:spMkLst>
            <pc:docMk/>
            <pc:sldMk cId="1762420533" sldId="288"/>
            <ac:spMk id="6" creationId="{2AB3845B-38A2-4288-BDE2-91DEE260EC2C}"/>
          </ac:spMkLst>
        </pc:spChg>
        <pc:grpChg chg="add mod">
          <ac:chgData name="S. Halevi" userId="19976fd218e7274d" providerId="LiveId" clId="{931E2BBE-A5C0-4501-93AA-8568396E9BE6}" dt="2019-06-17T19:10:02.198" v="1180" actId="1076"/>
          <ac:grpSpMkLst>
            <pc:docMk/>
            <pc:sldMk cId="1762420533" sldId="288"/>
            <ac:grpSpMk id="7" creationId="{CC2369C7-CA88-4555-9AF1-3B5E1B533D11}"/>
          </ac:grpSpMkLst>
        </pc:grpChg>
      </pc:sldChg>
      <pc:sldChg chg="modSp add ord">
        <pc:chgData name="S. Halevi" userId="19976fd218e7274d" providerId="LiveId" clId="{931E2BBE-A5C0-4501-93AA-8568396E9BE6}" dt="2019-06-18T13:02:28.640" v="1387" actId="20577"/>
        <pc:sldMkLst>
          <pc:docMk/>
          <pc:sldMk cId="2662414343" sldId="289"/>
        </pc:sldMkLst>
        <pc:spChg chg="mod">
          <ac:chgData name="S. Halevi" userId="19976fd218e7274d" providerId="LiveId" clId="{931E2BBE-A5C0-4501-93AA-8568396E9BE6}" dt="2019-06-18T13:02:28.640" v="1387" actId="20577"/>
          <ac:spMkLst>
            <pc:docMk/>
            <pc:sldMk cId="2662414343" sldId="289"/>
            <ac:spMk id="2" creationId="{4404E0E8-2FB3-458B-8EAF-BF1062A0A259}"/>
          </ac:spMkLst>
        </pc:spChg>
      </pc:sldChg>
      <pc:sldChg chg="delSp modSp add ord">
        <pc:chgData name="S. Halevi" userId="19976fd218e7274d" providerId="LiveId" clId="{931E2BBE-A5C0-4501-93AA-8568396E9BE6}" dt="2019-06-18T13:04:09.950" v="1432" actId="20577"/>
        <pc:sldMkLst>
          <pc:docMk/>
          <pc:sldMk cId="1992960076" sldId="290"/>
        </pc:sldMkLst>
        <pc:spChg chg="mod">
          <ac:chgData name="S. Halevi" userId="19976fd218e7274d" providerId="LiveId" clId="{931E2BBE-A5C0-4501-93AA-8568396E9BE6}" dt="2019-06-18T13:04:09.950" v="1432" actId="20577"/>
          <ac:spMkLst>
            <pc:docMk/>
            <pc:sldMk cId="1992960076" sldId="290"/>
            <ac:spMk id="3" creationId="{EBF9ACCE-7A8F-4942-80C9-AA368683AD22}"/>
          </ac:spMkLst>
        </pc:spChg>
        <pc:grpChg chg="del">
          <ac:chgData name="S. Halevi" userId="19976fd218e7274d" providerId="LiveId" clId="{931E2BBE-A5C0-4501-93AA-8568396E9BE6}" dt="2019-06-18T13:03:38.854" v="1391" actId="478"/>
          <ac:grpSpMkLst>
            <pc:docMk/>
            <pc:sldMk cId="1992960076" sldId="290"/>
            <ac:grpSpMk id="25" creationId="{8A1D0978-9CA6-4CD9-9AD0-F6336F0B89C6}"/>
          </ac:grpSpMkLst>
        </pc:grpChg>
      </pc:sldChg>
      <pc:sldMasterChg chg="modSldLayout">
        <pc:chgData name="S. Halevi" userId="19976fd218e7274d" providerId="LiveId" clId="{931E2BBE-A5C0-4501-93AA-8568396E9BE6}" dt="2019-06-18T19:32:03.249" v="1480"/>
        <pc:sldMasterMkLst>
          <pc:docMk/>
          <pc:sldMasterMk cId="0" sldId="2147483648"/>
        </pc:sldMasterMkLst>
        <pc:sldLayoutChg chg="addSp delSp modSp">
          <pc:chgData name="S. Halevi" userId="19976fd218e7274d" providerId="LiveId" clId="{931E2BBE-A5C0-4501-93AA-8568396E9BE6}" dt="2019-06-18T19:30:08.094" v="1477" actId="1076"/>
          <pc:sldLayoutMkLst>
            <pc:docMk/>
            <pc:sldMasterMk cId="0" sldId="2147483648"/>
            <pc:sldLayoutMk cId="0" sldId="2147483649"/>
          </pc:sldLayoutMkLst>
          <pc:spChg chg="del">
            <ac:chgData name="S. Halevi" userId="19976fd218e7274d" providerId="LiveId" clId="{931E2BBE-A5C0-4501-93AA-8568396E9BE6}" dt="2019-06-17T18:57:50.748" v="1112" actId="478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  <pc:spChg chg="del">
            <ac:chgData name="S. Halevi" userId="19976fd218e7274d" providerId="LiveId" clId="{931E2BBE-A5C0-4501-93AA-8568396E9BE6}" dt="2019-06-17T18:57:47.451" v="1111" actId="478"/>
            <ac:spMkLst>
              <pc:docMk/>
              <pc:sldMasterMk cId="0" sldId="2147483648"/>
              <pc:sldLayoutMk cId="0" sldId="2147483649"/>
              <ac:spMk id="7" creationId="{00000000-0000-0000-0000-000000000000}"/>
            </ac:spMkLst>
          </pc:spChg>
          <pc:spChg chg="add del mod">
            <ac:chgData name="S. Halevi" userId="19976fd218e7274d" providerId="LiveId" clId="{931E2BBE-A5C0-4501-93AA-8568396E9BE6}" dt="2019-06-17T18:33:32.619" v="981"/>
            <ac:spMkLst>
              <pc:docMk/>
              <pc:sldMasterMk cId="0" sldId="2147483648"/>
              <pc:sldLayoutMk cId="0" sldId="2147483649"/>
              <ac:spMk id="9" creationId="{82C1685B-7D01-4F53-A8A3-490BCFD499EE}"/>
            </ac:spMkLst>
          </pc:spChg>
          <pc:spChg chg="add del">
            <ac:chgData name="S. Halevi" userId="19976fd218e7274d" providerId="LiveId" clId="{931E2BBE-A5C0-4501-93AA-8568396E9BE6}" dt="2019-06-17T18:33:42.907" v="985"/>
            <ac:spMkLst>
              <pc:docMk/>
              <pc:sldMasterMk cId="0" sldId="2147483648"/>
              <pc:sldLayoutMk cId="0" sldId="2147483649"/>
              <ac:spMk id="10" creationId="{F5796BC7-D4A0-41B4-9372-2EE533161D0D}"/>
            </ac:spMkLst>
          </pc:spChg>
          <pc:spChg chg="add del mod">
            <ac:chgData name="S. Halevi" userId="19976fd218e7274d" providerId="LiveId" clId="{931E2BBE-A5C0-4501-93AA-8568396E9BE6}" dt="2019-06-17T18:34:15.188" v="991" actId="478"/>
            <ac:spMkLst>
              <pc:docMk/>
              <pc:sldMasterMk cId="0" sldId="2147483648"/>
              <pc:sldLayoutMk cId="0" sldId="2147483649"/>
              <ac:spMk id="11" creationId="{004FE21C-5753-4CE6-9116-F640F809F7A5}"/>
            </ac:spMkLst>
          </pc:spChg>
          <pc:spChg chg="add del">
            <ac:chgData name="S. Halevi" userId="19976fd218e7274d" providerId="LiveId" clId="{931E2BBE-A5C0-4501-93AA-8568396E9BE6}" dt="2019-06-17T18:34:44.596" v="993"/>
            <ac:spMkLst>
              <pc:docMk/>
              <pc:sldMasterMk cId="0" sldId="2147483648"/>
              <pc:sldLayoutMk cId="0" sldId="2147483649"/>
              <ac:spMk id="12" creationId="{8CA8AA72-13C8-4A0F-86FC-04BC6C7C92D3}"/>
            </ac:spMkLst>
          </pc:spChg>
          <pc:picChg chg="add del mod ord">
            <ac:chgData name="S. Halevi" userId="19976fd218e7274d" providerId="LiveId" clId="{931E2BBE-A5C0-4501-93AA-8568396E9BE6}" dt="2019-06-17T18:38:28.427" v="1002" actId="478"/>
            <ac:picMkLst>
              <pc:docMk/>
              <pc:sldMasterMk cId="0" sldId="2147483648"/>
              <pc:sldLayoutMk cId="0" sldId="2147483649"/>
              <ac:picMk id="8" creationId="{ED8485A8-4BB3-450E-8F15-AB090678A533}"/>
            </ac:picMkLst>
          </pc:picChg>
          <pc:picChg chg="add del">
            <ac:chgData name="S. Halevi" userId="19976fd218e7274d" providerId="LiveId" clId="{931E2BBE-A5C0-4501-93AA-8568396E9BE6}" dt="2019-06-17T18:37:02.436" v="995"/>
            <ac:picMkLst>
              <pc:docMk/>
              <pc:sldMasterMk cId="0" sldId="2147483648"/>
              <pc:sldLayoutMk cId="0" sldId="2147483649"/>
              <ac:picMk id="13" creationId="{13256C5B-1700-4F77-BD7D-D183A62F667B}"/>
            </ac:picMkLst>
          </pc:picChg>
          <pc:picChg chg="add del mod">
            <ac:chgData name="S. Halevi" userId="19976fd218e7274d" providerId="LiveId" clId="{931E2BBE-A5C0-4501-93AA-8568396E9BE6}" dt="2019-06-17T18:42:01.672" v="1073" actId="478"/>
            <ac:picMkLst>
              <pc:docMk/>
              <pc:sldMasterMk cId="0" sldId="2147483648"/>
              <pc:sldLayoutMk cId="0" sldId="2147483649"/>
              <ac:picMk id="14" creationId="{77260927-9047-4D6C-A1A1-5AAB4B4A795C}"/>
            </ac:picMkLst>
          </pc:picChg>
          <pc:picChg chg="add del ord">
            <ac:chgData name="S. Halevi" userId="19976fd218e7274d" providerId="LiveId" clId="{931E2BBE-A5C0-4501-93AA-8568396E9BE6}" dt="2019-06-17T18:53:30.898" v="1103" actId="478"/>
            <ac:picMkLst>
              <pc:docMk/>
              <pc:sldMasterMk cId="0" sldId="2147483648"/>
              <pc:sldLayoutMk cId="0" sldId="2147483649"/>
              <ac:picMk id="15" creationId="{E458C106-6CB4-4B3E-9D8A-B35EDCCCC481}"/>
            </ac:picMkLst>
          </pc:picChg>
          <pc:picChg chg="add del mod">
            <ac:chgData name="S. Halevi" userId="19976fd218e7274d" providerId="LiveId" clId="{931E2BBE-A5C0-4501-93AA-8568396E9BE6}" dt="2019-06-17T18:42:25.907" v="1077" actId="478"/>
            <ac:picMkLst>
              <pc:docMk/>
              <pc:sldMasterMk cId="0" sldId="2147483648"/>
              <pc:sldLayoutMk cId="0" sldId="2147483649"/>
              <ac:picMk id="16" creationId="{E73F11DE-6ACE-4911-AAD1-A9F7848AEE70}"/>
            </ac:picMkLst>
          </pc:picChg>
          <pc:picChg chg="add del mod">
            <ac:chgData name="S. Halevi" userId="19976fd218e7274d" providerId="LiveId" clId="{931E2BBE-A5C0-4501-93AA-8568396E9BE6}" dt="2019-06-17T18:44:26.902" v="1084" actId="478"/>
            <ac:picMkLst>
              <pc:docMk/>
              <pc:sldMasterMk cId="0" sldId="2147483648"/>
              <pc:sldLayoutMk cId="0" sldId="2147483649"/>
              <ac:picMk id="17" creationId="{3B8A4737-8B05-423C-A75F-9155EEFCF6E1}"/>
            </ac:picMkLst>
          </pc:picChg>
          <pc:picChg chg="add mod">
            <ac:chgData name="S. Halevi" userId="19976fd218e7274d" providerId="LiveId" clId="{931E2BBE-A5C0-4501-93AA-8568396E9BE6}" dt="2019-06-18T19:30:08.094" v="1477" actId="1076"/>
            <ac:picMkLst>
              <pc:docMk/>
              <pc:sldMasterMk cId="0" sldId="2147483648"/>
              <pc:sldLayoutMk cId="0" sldId="2147483649"/>
              <ac:picMk id="19" creationId="{8250BACD-E920-481F-ACBC-573ADB8282D1}"/>
            </ac:picMkLst>
          </pc:picChg>
          <pc:picChg chg="add del mod">
            <ac:chgData name="S. Halevi" userId="19976fd218e7274d" providerId="LiveId" clId="{931E2BBE-A5C0-4501-93AA-8568396E9BE6}" dt="2019-06-17T18:49:58.373" v="1094"/>
            <ac:picMkLst>
              <pc:docMk/>
              <pc:sldMasterMk cId="0" sldId="2147483648"/>
              <pc:sldLayoutMk cId="0" sldId="2147483649"/>
              <ac:picMk id="1032" creationId="{0AA01C8E-5475-4463-98D7-15A3B9AEF190}"/>
            </ac:picMkLst>
          </pc:picChg>
        </pc:sldLayoutChg>
        <pc:sldLayoutChg chg="addSp delSp modSp">
          <pc:chgData name="S. Halevi" userId="19976fd218e7274d" providerId="LiveId" clId="{931E2BBE-A5C0-4501-93AA-8568396E9BE6}" dt="2019-06-18T19:30:32.716" v="1479" actId="1076"/>
          <pc:sldLayoutMkLst>
            <pc:docMk/>
            <pc:sldMasterMk cId="0" sldId="2147483648"/>
            <pc:sldLayoutMk cId="0" sldId="2147483650"/>
          </pc:sldLayoutMkLst>
          <pc:spChg chg="mod">
            <ac:chgData name="S. Halevi" userId="19976fd218e7274d" providerId="LiveId" clId="{931E2BBE-A5C0-4501-93AA-8568396E9BE6}" dt="2019-06-17T19:04:52.618" v="1163" actId="14100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mod">
            <ac:chgData name="S. Halevi" userId="19976fd218e7274d" providerId="LiveId" clId="{931E2BBE-A5C0-4501-93AA-8568396E9BE6}" dt="2019-06-17T18:55:00.769" v="1109" actId="14100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mod">
            <ac:chgData name="S. Halevi" userId="19976fd218e7274d" providerId="LiveId" clId="{931E2BBE-A5C0-4501-93AA-8568396E9BE6}" dt="2019-06-17T19:00:24.170" v="1144" actId="1076"/>
            <ac:spMkLst>
              <pc:docMk/>
              <pc:sldMasterMk cId="0" sldId="2147483648"/>
              <pc:sldLayoutMk cId="0" sldId="2147483650"/>
              <ac:spMk id="4" creationId="{00000000-0000-0000-0000-000000000000}"/>
            </ac:spMkLst>
          </pc:spChg>
          <pc:spChg chg="mod">
            <ac:chgData name="S. Halevi" userId="19976fd218e7274d" providerId="LiveId" clId="{931E2BBE-A5C0-4501-93AA-8568396E9BE6}" dt="2019-06-17T19:00:05.875" v="1141" actId="14100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  <pc:spChg chg="mod">
            <ac:chgData name="S. Halevi" userId="19976fd218e7274d" providerId="LiveId" clId="{931E2BBE-A5C0-4501-93AA-8568396E9BE6}" dt="2019-06-17T19:00:18.030" v="1143" actId="14100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  <pc:spChg chg="add mod">
            <ac:chgData name="S. Halevi" userId="19976fd218e7274d" providerId="LiveId" clId="{931E2BBE-A5C0-4501-93AA-8568396E9BE6}" dt="2019-06-17T18:22:47.279" v="941" actId="1037"/>
            <ac:spMkLst>
              <pc:docMk/>
              <pc:sldMasterMk cId="0" sldId="2147483648"/>
              <pc:sldLayoutMk cId="0" sldId="2147483650"/>
              <ac:spMk id="7" creationId="{3181A5CF-11E9-4DBC-ABDE-175E71660477}"/>
            </ac:spMkLst>
          </pc:spChg>
          <pc:spChg chg="del mod">
            <ac:chgData name="S. Halevi" userId="19976fd218e7274d" providerId="LiveId" clId="{931E2BBE-A5C0-4501-93AA-8568396E9BE6}" dt="2019-06-17T18:23:07.644" v="943" actId="478"/>
            <ac:spMkLst>
              <pc:docMk/>
              <pc:sldMasterMk cId="0" sldId="2147483648"/>
              <pc:sldLayoutMk cId="0" sldId="2147483650"/>
              <ac:spMk id="8" creationId="{00000000-0000-0000-0000-000000000000}"/>
            </ac:spMkLst>
          </pc:spChg>
          <pc:picChg chg="add mod">
            <ac:chgData name="S. Halevi" userId="19976fd218e7274d" providerId="LiveId" clId="{931E2BBE-A5C0-4501-93AA-8568396E9BE6}" dt="2019-06-18T19:30:24.771" v="1478" actId="1076"/>
            <ac:picMkLst>
              <pc:docMk/>
              <pc:sldMasterMk cId="0" sldId="2147483648"/>
              <pc:sldLayoutMk cId="0" sldId="2147483650"/>
              <ac:picMk id="10" creationId="{70BA3E2A-AFEC-4C7A-A740-DB90E41815CE}"/>
            </ac:picMkLst>
          </pc:picChg>
          <pc:picChg chg="add del mod ord">
            <ac:chgData name="S. Halevi" userId="19976fd218e7274d" providerId="LiveId" clId="{931E2BBE-A5C0-4501-93AA-8568396E9BE6}" dt="2019-06-17T18:59:50.423" v="1139" actId="478"/>
            <ac:picMkLst>
              <pc:docMk/>
              <pc:sldMasterMk cId="0" sldId="2147483648"/>
              <pc:sldLayoutMk cId="0" sldId="2147483650"/>
              <ac:picMk id="11" creationId="{3B56207D-E4A4-4C09-91C9-48596BB1870D}"/>
            </ac:picMkLst>
          </pc:picChg>
          <pc:picChg chg="add del mod">
            <ac:chgData name="S. Halevi" userId="19976fd218e7274d" providerId="LiveId" clId="{931E2BBE-A5C0-4501-93AA-8568396E9BE6}" dt="2019-06-17T18:32:15.924" v="976" actId="478"/>
            <ac:picMkLst>
              <pc:docMk/>
              <pc:sldMasterMk cId="0" sldId="2147483648"/>
              <pc:sldLayoutMk cId="0" sldId="2147483650"/>
              <ac:picMk id="12" creationId="{91FD9D54-D1A1-40B9-9A8D-A11EC69A9DC8}"/>
            </ac:picMkLst>
          </pc:picChg>
          <pc:picChg chg="add del mod">
            <ac:chgData name="S. Halevi" userId="19976fd218e7274d" providerId="LiveId" clId="{931E2BBE-A5C0-4501-93AA-8568396E9BE6}" dt="2019-06-17T18:57:28.606" v="1110" actId="478"/>
            <ac:picMkLst>
              <pc:docMk/>
              <pc:sldMasterMk cId="0" sldId="2147483648"/>
              <pc:sldLayoutMk cId="0" sldId="2147483650"/>
              <ac:picMk id="13" creationId="{8EA5A1CD-B19D-41DA-AD5D-A4502CE77126}"/>
            </ac:picMkLst>
          </pc:picChg>
          <pc:picChg chg="add del">
            <ac:chgData name="S. Halevi" userId="19976fd218e7274d" providerId="LiveId" clId="{931E2BBE-A5C0-4501-93AA-8568396E9BE6}" dt="2019-06-17T18:59:35.860" v="1138" actId="478"/>
            <ac:picMkLst>
              <pc:docMk/>
              <pc:sldMasterMk cId="0" sldId="2147483648"/>
              <pc:sldLayoutMk cId="0" sldId="2147483650"/>
              <ac:picMk id="14" creationId="{25CB1EDB-FD58-4A46-8043-1B5B3FCF5E06}"/>
            </ac:picMkLst>
          </pc:picChg>
          <pc:picChg chg="add mod">
            <ac:chgData name="S. Halevi" userId="19976fd218e7274d" providerId="LiveId" clId="{931E2BBE-A5C0-4501-93AA-8568396E9BE6}" dt="2019-06-18T19:30:32.716" v="1479" actId="1076"/>
            <ac:picMkLst>
              <pc:docMk/>
              <pc:sldMasterMk cId="0" sldId="2147483648"/>
              <pc:sldLayoutMk cId="0" sldId="2147483650"/>
              <ac:picMk id="15" creationId="{0DE2790D-C20A-405E-AFBF-9517183EE0BB}"/>
            </ac:picMkLst>
          </pc:picChg>
        </pc:sldLayoutChg>
        <pc:sldLayoutChg chg="addSp delSp">
          <pc:chgData name="S. Halevi" userId="19976fd218e7274d" providerId="LiveId" clId="{931E2BBE-A5C0-4501-93AA-8568396E9BE6}" dt="2019-06-18T19:32:03.249" v="1480"/>
          <pc:sldLayoutMkLst>
            <pc:docMk/>
            <pc:sldMasterMk cId="0" sldId="2147483648"/>
            <pc:sldLayoutMk cId="0" sldId="2147483651"/>
          </pc:sldLayoutMkLst>
          <pc:spChg chg="del">
            <ac:chgData name="S. Halevi" userId="19976fd218e7274d" providerId="LiveId" clId="{931E2BBE-A5C0-4501-93AA-8568396E9BE6}" dt="2019-06-17T19:15:50.564" v="1195" actId="478"/>
            <ac:spMkLst>
              <pc:docMk/>
              <pc:sldMasterMk cId="0" sldId="2147483648"/>
              <pc:sldLayoutMk cId="0" sldId="2147483651"/>
              <ac:spMk id="6" creationId="{00000000-0000-0000-0000-000000000000}"/>
            </ac:spMkLst>
          </pc:spChg>
          <pc:spChg chg="del">
            <ac:chgData name="S. Halevi" userId="19976fd218e7274d" providerId="LiveId" clId="{931E2BBE-A5C0-4501-93AA-8568396E9BE6}" dt="2019-06-17T19:15:46.730" v="1194" actId="478"/>
            <ac:spMkLst>
              <pc:docMk/>
              <pc:sldMasterMk cId="0" sldId="2147483648"/>
              <pc:sldLayoutMk cId="0" sldId="2147483651"/>
              <ac:spMk id="9" creationId="{00000000-0000-0000-0000-000000000000}"/>
            </ac:spMkLst>
          </pc:spChg>
          <pc:picChg chg="add">
            <ac:chgData name="S. Halevi" userId="19976fd218e7274d" providerId="LiveId" clId="{931E2BBE-A5C0-4501-93AA-8568396E9BE6}" dt="2019-06-18T19:32:03.249" v="1480"/>
            <ac:picMkLst>
              <pc:docMk/>
              <pc:sldMasterMk cId="0" sldId="2147483648"/>
              <pc:sldLayoutMk cId="0" sldId="2147483651"/>
              <ac:picMk id="6" creationId="{46644DB8-85ED-4434-95F5-E7A8DC072057}"/>
            </ac:picMkLst>
          </pc:picChg>
          <pc:picChg chg="add">
            <ac:chgData name="S. Halevi" userId="19976fd218e7274d" providerId="LiveId" clId="{931E2BBE-A5C0-4501-93AA-8568396E9BE6}" dt="2019-06-18T19:32:03.249" v="1480"/>
            <ac:picMkLst>
              <pc:docMk/>
              <pc:sldMasterMk cId="0" sldId="2147483648"/>
              <pc:sldLayoutMk cId="0" sldId="2147483651"/>
              <ac:picMk id="7" creationId="{BAB16BAF-CF84-483D-BDFF-F2EF8A74B654}"/>
            </ac:picMkLst>
          </pc:picChg>
        </pc:sldLayoutChg>
        <pc:sldLayoutChg chg="delSp">
          <pc:chgData name="S. Halevi" userId="19976fd218e7274d" providerId="LiveId" clId="{931E2BBE-A5C0-4501-93AA-8568396E9BE6}" dt="2019-06-17T19:11:16.139" v="1183" actId="478"/>
          <pc:sldLayoutMkLst>
            <pc:docMk/>
            <pc:sldMasterMk cId="0" sldId="2147483648"/>
            <pc:sldLayoutMk cId="0" sldId="2147483655"/>
          </pc:sldLayoutMkLst>
          <pc:spChg chg="del">
            <ac:chgData name="S. Halevi" userId="19976fd218e7274d" providerId="LiveId" clId="{931E2BBE-A5C0-4501-93AA-8568396E9BE6}" dt="2019-06-17T19:11:14.507" v="1182" actId="478"/>
            <ac:spMkLst>
              <pc:docMk/>
              <pc:sldMasterMk cId="0" sldId="2147483648"/>
              <pc:sldLayoutMk cId="0" sldId="2147483655"/>
              <ac:spMk id="4" creationId="{00000000-0000-0000-0000-000000000000}"/>
            </ac:spMkLst>
          </pc:spChg>
          <pc:spChg chg="del">
            <ac:chgData name="S. Halevi" userId="19976fd218e7274d" providerId="LiveId" clId="{931E2BBE-A5C0-4501-93AA-8568396E9BE6}" dt="2019-06-17T19:11:16.139" v="1183" actId="478"/>
            <ac:spMkLst>
              <pc:docMk/>
              <pc:sldMasterMk cId="0" sldId="2147483648"/>
              <pc:sldLayoutMk cId="0" sldId="2147483655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B44308-119F-418D-877E-39281EAF3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396B6-D712-4E2D-AAA6-737AF677D5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63875-EEF2-4A10-B178-DAF815B5A6B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46150-B8E6-4A21-8BC5-92A16170A8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8D86C-142C-48E6-902C-08B39BC264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DB396-87EB-4422-9D46-C1089697E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1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6A21A-CF56-42F7-BA0C-051A4877408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1CA64-EA0A-45E1-B806-62C3401F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7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Sebastian Angel, Hao Chen, Kim Laine, Srinath T. V. </a:t>
            </a:r>
            <a:r>
              <a:rPr lang="en-US" dirty="0" err="1"/>
              <a:t>Setty</a:t>
            </a:r>
            <a:r>
              <a:rPr lang="en-US" dirty="0"/>
              <a:t>, PIR with Compressed Queries and Amortized Query Processing, IEEE Symposium on Security and Privacy (SP)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1CA64-EA0A-45E1-B806-62C3401FCB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09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Nico </a:t>
            </a:r>
            <a:r>
              <a:rPr lang="en-US" dirty="0" err="1"/>
              <a:t>Döttling</a:t>
            </a:r>
            <a:r>
              <a:rPr lang="en-US" dirty="0"/>
              <a:t>, </a:t>
            </a:r>
            <a:r>
              <a:rPr lang="en-US" dirty="0" err="1"/>
              <a:t>Sanjam</a:t>
            </a:r>
            <a:r>
              <a:rPr lang="en-US" dirty="0"/>
              <a:t> Garg, Yuval </a:t>
            </a:r>
            <a:r>
              <a:rPr lang="en-US" dirty="0" err="1"/>
              <a:t>Ishai</a:t>
            </a:r>
            <a:r>
              <a:rPr lang="en-US" dirty="0"/>
              <a:t>, Giulio Malavolta, Tamer </a:t>
            </a:r>
            <a:r>
              <a:rPr lang="en-US" dirty="0" err="1"/>
              <a:t>Mour</a:t>
            </a:r>
            <a:r>
              <a:rPr lang="en-US" dirty="0"/>
              <a:t>, </a:t>
            </a:r>
            <a:r>
              <a:rPr lang="en-US" dirty="0" err="1"/>
              <a:t>Rafail</a:t>
            </a:r>
            <a:r>
              <a:rPr lang="en-US" dirty="0"/>
              <a:t> Ostrovsky</a:t>
            </a:r>
          </a:p>
          <a:p>
            <a:r>
              <a:rPr lang="en-US" dirty="0" err="1"/>
              <a:t>Zvika</a:t>
            </a:r>
            <a:r>
              <a:rPr lang="en-US" dirty="0"/>
              <a:t> </a:t>
            </a:r>
            <a:r>
              <a:rPr lang="en-US" dirty="0" err="1"/>
              <a:t>Brakerski</a:t>
            </a:r>
            <a:r>
              <a:rPr lang="en-US" dirty="0"/>
              <a:t>, Nico </a:t>
            </a:r>
            <a:r>
              <a:rPr lang="en-US" dirty="0" err="1"/>
              <a:t>Döttling</a:t>
            </a:r>
            <a:r>
              <a:rPr lang="en-US" dirty="0"/>
              <a:t>, </a:t>
            </a:r>
            <a:r>
              <a:rPr lang="en-US" dirty="0" err="1"/>
              <a:t>Sanjam</a:t>
            </a:r>
            <a:r>
              <a:rPr lang="en-US" dirty="0"/>
              <a:t> Garg, Giulio Malavolta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1CA64-EA0A-45E1-B806-62C3401FCB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79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Ryo Hiromasa, Masayuki Abe, </a:t>
            </a:r>
            <a:r>
              <a:rPr lang="en-US" dirty="0" err="1"/>
              <a:t>Tatsuaki</a:t>
            </a:r>
            <a:r>
              <a:rPr lang="en-US" dirty="0"/>
              <a:t> Okamoto. Packing messages and optimizing bootstrapping in GSW-FHE. IEICE TRANSACTIONS on Fundamentals of Electronics, Communications and Computer Sciences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1CA64-EA0A-45E1-B806-62C3401FCB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72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Constructions based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 </m:t>
                        </m:r>
                      </m:e>
                    </m:d>
                  </m:oMath>
                </a14:m>
                <a:r>
                  <a:rPr lang="en-US" dirty="0"/>
                  <a:t> won’t do, can’t get better than 2-to-1 matrix </a:t>
                </a:r>
                <a:r>
                  <a:rPr lang="en-US" dirty="0">
                    <a:sym typeface="Wingdings" panose="05000000000000000000" pitchFamily="2" charset="2"/>
                  </a:rPr>
                  <a:t></a:t>
                </a:r>
                <a:r>
                  <a:rPr lang="en-US" dirty="0"/>
                  <a:t> rate &lt; 1/2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Constructions based on </a:t>
                </a:r>
                <a:r>
                  <a:rPr lang="en-US" b="0" i="0">
                    <a:latin typeface="Cambria Math" panose="02040503050406030204" pitchFamily="18" charset="0"/>
                  </a:rPr>
                  <a:t>(1,𝐵,𝐵^2,… )</a:t>
                </a:r>
                <a:r>
                  <a:rPr lang="en-US" dirty="0"/>
                  <a:t> won’t do, can’t get better than 2-to-1 matrix </a:t>
                </a:r>
                <a:r>
                  <a:rPr lang="en-US" dirty="0">
                    <a:sym typeface="Wingdings" panose="05000000000000000000" pitchFamily="2" charset="2"/>
                  </a:rPr>
                  <a:t></a:t>
                </a:r>
                <a:r>
                  <a:rPr lang="en-US" dirty="0"/>
                  <a:t> rate &lt; 1/2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1CA64-EA0A-45E1-B806-62C3401FCB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88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1CA64-EA0A-45E1-B806-62C3401FCB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82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1CA64-EA0A-45E1-B806-62C3401FCBF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5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1CA64-EA0A-45E1-B806-62C3401FCBF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73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8" descr="Image result for algorand foundation logo">
            <a:extLst>
              <a:ext uri="{FF2B5EF4-FFF2-40B4-BE49-F238E27FC236}">
                <a16:creationId xmlns:a16="http://schemas.microsoft.com/office/drawing/2014/main" id="{8250BACD-E920-481F-ACBC-573ADB8282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65" y="282574"/>
            <a:ext cx="3049587" cy="90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028" y="213050"/>
            <a:ext cx="11484395" cy="8347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028" y="1174750"/>
            <a:ext cx="11484395" cy="510860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802" y="6362693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9657" y="6370700"/>
            <a:ext cx="750955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10336" y="6367964"/>
            <a:ext cx="631264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81A5CF-11E9-4DBC-ABDE-175E71660477}"/>
              </a:ext>
            </a:extLst>
          </p:cNvPr>
          <p:cNvSpPr/>
          <p:nvPr userDrawn="1"/>
        </p:nvSpPr>
        <p:spPr>
          <a:xfrm>
            <a:off x="7257" y="0"/>
            <a:ext cx="166913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70BA3E2A-AFEC-4C7A-A740-DB90E41815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92546" y="315961"/>
            <a:ext cx="628877" cy="628877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0DE2790D-C20A-405E-AFBF-9517183EE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239421" y="6095914"/>
            <a:ext cx="628877" cy="6288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6644DB8-85ED-4434-95F5-E7A8DC072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92546" y="315961"/>
            <a:ext cx="628877" cy="628877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AB16BAF-CF84-483D-BDFF-F2EF8A74B6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239421" y="6095914"/>
            <a:ext cx="628877" cy="6288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0155" y="1319868"/>
            <a:ext cx="5049891" cy="50044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0046" y="1319868"/>
            <a:ext cx="5049891" cy="50044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10292" y="6374622"/>
            <a:ext cx="1146283" cy="370396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37892" y="6379993"/>
            <a:ext cx="76199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311703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4366" y="38511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CD151D2-BACA-4F66-BCC5-99FF99ACCEFC}"/>
              </a:ext>
            </a:extLst>
          </p:cNvPr>
          <p:cNvSpPr txBox="1">
            <a:spLocks/>
          </p:cNvSpPr>
          <p:nvPr userDrawn="1"/>
        </p:nvSpPr>
        <p:spPr>
          <a:xfrm>
            <a:off x="1640156" y="213050"/>
            <a:ext cx="10381268" cy="11068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206060"/>
            <a:ext cx="1038965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2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1.png"/><Relationship Id="rId25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20.png"/><Relationship Id="rId24" Type="http://schemas.openxmlformats.org/officeDocument/2006/relationships/image" Target="../media/image44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21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0.png"/><Relationship Id="rId22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34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10.jpeg"/><Relationship Id="rId7" Type="http://schemas.openxmlformats.org/officeDocument/2006/relationships/image" Target="../media/image14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E297-2240-4D70-B22C-E2B1C4A80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Compressible FHE with Applications to PIR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CCEF4-6305-4C89-82B5-577E8602B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Craig Gentry, Shai Halevi</a:t>
            </a:r>
          </a:p>
          <a:p>
            <a:r>
              <a:rPr lang="en-US" sz="2400" dirty="0"/>
              <a:t>Algorand Foundation Research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9C62C8-12BA-4F8C-B7E0-A5A6704283A1}"/>
              </a:ext>
            </a:extLst>
          </p:cNvPr>
          <p:cNvSpPr txBox="1"/>
          <p:nvPr/>
        </p:nvSpPr>
        <p:spPr>
          <a:xfrm>
            <a:off x="8912101" y="6418919"/>
            <a:ext cx="3163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*Work done while at IBM Research</a:t>
            </a:r>
          </a:p>
        </p:txBody>
      </p:sp>
    </p:spTree>
    <p:extLst>
      <p:ext uri="{BB962C8B-B14F-4D97-AF65-F5344CB8AC3E}">
        <p14:creationId xmlns:p14="http://schemas.microsoft.com/office/powerpoint/2010/main" val="133964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CCBE-530C-4E00-A9F2-113E600E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[PVW08] Packing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DE22CC-C41E-40A9-A84B-49A83C9F93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Recall Regev encryption</a:t>
                </a:r>
              </a:p>
              <a:p>
                <a:pPr lvl="1"/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 (pseudorandom) vector encrypts one scalar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𝒔𝒌</m:t>
                            </m:r>
                          </m:e>
                        </m:acc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|−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),</m:t>
                        </m:r>
                        <m:acc>
                          <m:accPr>
                            <m:chr m:val="⃗"/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𝒄𝒕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𝒆𝒏𝒄𝒐𝒅𝒆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𝒎𝒐𝒅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  <a:p>
                <a:r>
                  <a:rPr lang="en-US" dirty="0"/>
                  <a:t>[PVW08]: Regev-like with rate 1-</a:t>
                </a:r>
                <a:r>
                  <a:rPr lang="el-GR" dirty="0"/>
                  <a:t>ε</a:t>
                </a:r>
                <a:endParaRPr lang="en-US" dirty="0"/>
              </a:p>
              <a:p>
                <a:pPr lvl="1"/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(pseudorandom) vector encrypts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scalars</a:t>
                </a:r>
              </a:p>
              <a:p>
                <a:pPr lvl="2"/>
                <a:r>
                  <a:rPr lang="en-US" dirty="0"/>
                  <a:t>Can grow r to get rate 1-</a:t>
                </a:r>
                <a:r>
                  <a:rPr lang="el-GR" dirty="0"/>
                  <a:t>ε</a:t>
                </a:r>
                <a:r>
                  <a:rPr lang="en-US" dirty="0"/>
                  <a:t> for any </a:t>
                </a:r>
                <a:r>
                  <a:rPr lang="el-GR" dirty="0"/>
                  <a:t>ε</a:t>
                </a:r>
                <a:r>
                  <a:rPr lang="en-US" dirty="0"/>
                  <a:t>&gt;0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|−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]⋅</m:t>
                    </m:r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𝒄𝒕</m:t>
                        </m:r>
                      </m:e>
                    </m:acc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𝒆𝒏𝒄𝒐𝒅𝒆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acc>
                      </m:e>
                    </m:d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acc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𝒎𝒐𝒅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  |</m:t>
                    </m:r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acc>
                    <m:r>
                      <m:rPr>
                        <m:lit/>
                      </m:rP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  <a:p>
                <a:pPr lvl="2"/>
                <a:r>
                  <a:rPr lang="en-US" dirty="0"/>
                  <a:t>Each row of this equation is a Regev encryption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DE22CC-C41E-40A9-A84B-49A83C9F93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1" t="-1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23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C498-5104-48DF-AC79-2316EA3E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“Gadget Matrices” [MP12]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9CB1B2-374B-4916-8208-1BB100ADA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rectangular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known “public trapdoor”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/>
                  <a:t>:</a:t>
                </a:r>
              </a:p>
              <a:p>
                <a:pPr marL="1371600" lvl="2" indent="-457200">
                  <a:buFont typeface="+mj-lt"/>
                  <a:buAutoNum type="alphaLcPeriod"/>
                </a:pPr>
                <a:r>
                  <a:rPr lang="en-US" dirty="0"/>
                  <a:t>Entries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are small,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marL="1371600" lvl="2" indent="-457200">
                  <a:buFont typeface="+mj-lt"/>
                  <a:buAutoNum type="alphaL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has full rank over the reals</a:t>
                </a:r>
              </a:p>
              <a:p>
                <a:pPr marL="1371600" lvl="2" indent="-45720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spcBef>
                    <a:spcPts val="2400"/>
                  </a:spcBef>
                </a:pPr>
                <a:r>
                  <a:rPr lang="en-US" b="0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redundant version of C</a:t>
                </a:r>
              </a:p>
              <a:p>
                <a:pPr lvl="1"/>
                <a:r>
                  <a:rPr lang="en-US" dirty="0"/>
                  <a:t>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matrix satisfying </a:t>
                </a:r>
                <a:r>
                  <a:rPr lang="en-US" dirty="0" err="1"/>
                  <a:t>a,b</a:t>
                </a:r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be found efficiently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more rectangular G, the smaller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can get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9CB1B2-374B-4916-8208-1BB100ADA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1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AE67FDC-DF40-4925-9B1B-7C4DE1120A16}"/>
              </a:ext>
            </a:extLst>
          </p:cNvPr>
          <p:cNvGrpSpPr/>
          <p:nvPr/>
        </p:nvGrpSpPr>
        <p:grpSpPr>
          <a:xfrm>
            <a:off x="8892707" y="1056887"/>
            <a:ext cx="2364573" cy="1481874"/>
            <a:chOff x="8677531" y="2648928"/>
            <a:chExt cx="1582346" cy="79944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8B2F6BA-6C9B-453D-BCE2-1EB2EB3348EF}"/>
                </a:ext>
              </a:extLst>
            </p:cNvPr>
            <p:cNvSpPr/>
            <p:nvPr/>
          </p:nvSpPr>
          <p:spPr>
            <a:xfrm>
              <a:off x="8896026" y="2882685"/>
              <a:ext cx="1363851" cy="56568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G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A806A0-D104-4D96-A50F-16EE54F5E477}"/>
                </a:ext>
              </a:extLst>
            </p:cNvPr>
            <p:cNvSpPr txBox="1"/>
            <p:nvPr/>
          </p:nvSpPr>
          <p:spPr>
            <a:xfrm>
              <a:off x="8677531" y="306935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D7C4237-44C0-4FA9-A9F7-9EDDCEEA80D4}"/>
                </a:ext>
              </a:extLst>
            </p:cNvPr>
            <p:cNvCxnSpPr/>
            <p:nvPr/>
          </p:nvCxnSpPr>
          <p:spPr>
            <a:xfrm>
              <a:off x="8896025" y="2833594"/>
              <a:ext cx="13638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B0D84B-FD4A-46B4-9825-A94FF35A7AA4}"/>
                </a:ext>
              </a:extLst>
            </p:cNvPr>
            <p:cNvSpPr txBox="1"/>
            <p:nvPr/>
          </p:nvSpPr>
          <p:spPr>
            <a:xfrm>
              <a:off x="9402262" y="264892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2BD30D2-CBFA-48DF-8D33-E8B18BBD5342}"/>
                </a:ext>
              </a:extLst>
            </p:cNvPr>
            <p:cNvCxnSpPr>
              <a:cxnSpLocks/>
            </p:cNvCxnSpPr>
            <p:nvPr/>
          </p:nvCxnSpPr>
          <p:spPr>
            <a:xfrm>
              <a:off x="8827572" y="2892371"/>
              <a:ext cx="0" cy="54631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839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FE22-71C7-40AD-AAAF-C9B6FABB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“Gadget Matrices” [MP12]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C5F1EC-FA6B-4F70-B513-D594F9781A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Example, bit-decomposition: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⋅ℓ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2…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ℓ−1</m:t>
                                  </m:r>
                                </m:sup>
                              </m:sSup>
                            </m:e>
                            <m:e/>
                            <m:e/>
                            <m:e/>
                          </m:mr>
                          <m:mr>
                            <m:e/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2…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ℓ−1</m:t>
                                  </m:r>
                                </m:sup>
                              </m:sSup>
                            </m:e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/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2…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ℓ−1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8"/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/>
                            <m:e/>
                            <m:e/>
                            <m:e/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/>
                            <m:e/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/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C5F1EC-FA6B-4F70-B513-D594F9781A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1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4AF229D-A7E7-48DF-861C-3D4A0B97B025}"/>
              </a:ext>
            </a:extLst>
          </p:cNvPr>
          <p:cNvSpPr txBox="1"/>
          <p:nvPr/>
        </p:nvSpPr>
        <p:spPr>
          <a:xfrm rot="5400000">
            <a:off x="5115012" y="4632345"/>
            <a:ext cx="2328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bits-of-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q…</a:t>
            </a:r>
            <a:r>
              <a:rPr lang="en-US" sz="2000" dirty="0"/>
              <a:t>bits-of-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9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9DE6-F824-4452-993E-BFEEE06F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 [GSW13] HE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6F3A3-90CF-4F0D-82D2-0B72FE672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Ptxt: scalars (e.g., bits), </a:t>
                </a:r>
                <a:r>
                  <a:rPr lang="en-US" dirty="0" err="1"/>
                  <a:t>Ctxt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matrices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dirty="0"/>
                  <a:t>encrypts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 wrt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𝑠𝑘</m:t>
                        </m:r>
                      </m:e>
                    </m:acc>
                  </m:oMath>
                </a14:m>
                <a:r>
                  <a:rPr lang="en-US" dirty="0"/>
                  <a:t>  if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𝒔𝒌</m:t>
                        </m:r>
                      </m:e>
                    </m:acc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𝒔𝒌</m:t>
                        </m:r>
                      </m:e>
                    </m:acc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acc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𝒎𝒐𝒅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lit/>
                      </m:rP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acc>
                    <m:r>
                      <m:rPr>
                        <m:lit/>
                      </m:rP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encrypts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encrypts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Multiplication noise term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scalars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should be small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6F3A3-90CF-4F0D-82D2-0B72FE672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1" t="-1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74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E0E8-2FB3-458B-8EAF-BF1062A0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Construction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1E5A3-5E96-4E58-9017-90F14AA0C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23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EA86-B4F8-43CF-A938-846AE1E1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Parts of Our Compressible 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6409E-5207-402D-85B0-6921D682F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Low-rate scheme for homomorphism</a:t>
            </a:r>
          </a:p>
          <a:p>
            <a:pPr lvl="1"/>
            <a:r>
              <a:rPr lang="en-US" dirty="0"/>
              <a:t>A slight variant of GSW</a:t>
            </a:r>
          </a:p>
          <a:p>
            <a:r>
              <a:rPr lang="en-US" dirty="0"/>
              <a:t>High-rate scheme for compression</a:t>
            </a:r>
          </a:p>
          <a:p>
            <a:pPr lvl="1"/>
            <a:r>
              <a:rPr lang="en-US" dirty="0"/>
              <a:t>Somewhat similar to the matrix HE scheme of [HAO16]</a:t>
            </a:r>
          </a:p>
          <a:p>
            <a:pPr lvl="1"/>
            <a:r>
              <a:rPr lang="en-US" dirty="0" err="1"/>
              <a:t>Ptxt</a:t>
            </a:r>
            <a:r>
              <a:rPr lang="en-US" dirty="0"/>
              <a:t>, </a:t>
            </a:r>
            <a:r>
              <a:rPr lang="en-US" dirty="0" err="1"/>
              <a:t>ctxt</a:t>
            </a:r>
            <a:r>
              <a:rPr lang="en-US" dirty="0"/>
              <a:t> are matrices of similar dimensions</a:t>
            </a:r>
          </a:p>
          <a:p>
            <a:pPr lvl="1"/>
            <a:r>
              <a:rPr lang="en-US" dirty="0"/>
              <a:t>We describe two variants of that scheme</a:t>
            </a:r>
          </a:p>
          <a:p>
            <a:r>
              <a:rPr lang="en-US" dirty="0"/>
              <a:t>The two parts “play nice” together</a:t>
            </a:r>
          </a:p>
          <a:p>
            <a:pPr lvl="1"/>
            <a:r>
              <a:rPr lang="en-US" dirty="0"/>
              <a:t>They share the same secret key</a:t>
            </a:r>
          </a:p>
          <a:p>
            <a:pPr lvl="1"/>
            <a:r>
              <a:rPr lang="en-US" dirty="0"/>
              <a:t>Can pack many GSW </a:t>
            </a:r>
            <a:r>
              <a:rPr lang="en-US" dirty="0" err="1"/>
              <a:t>ctxts</a:t>
            </a:r>
            <a:r>
              <a:rPr lang="en-US" dirty="0"/>
              <a:t> in one high-rate </a:t>
            </a:r>
            <a:r>
              <a:rPr lang="en-US" dirty="0" err="1"/>
              <a:t>ctxt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7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2868-068B-4E7C-9EFD-66C5C5D5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Low-Rate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C8ADD7-F5D8-4F9E-B25D-BFE6C3A9E6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Like GSW, but </a:t>
                </a:r>
                <a:r>
                  <a:rPr lang="en-US" dirty="0" err="1"/>
                  <a:t>sk</a:t>
                </a:r>
                <a:r>
                  <a:rPr lang="en-US" dirty="0"/>
                  <a:t> is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 in [PVW08]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dirty="0"/>
                  <a:t>encrypts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 then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𝒎𝒐𝒅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lit/>
                      </m:rP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  <m:r>
                      <m:rPr>
                        <m:lit/>
                      </m:rP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en-US" dirty="0"/>
                  <a:t>Each row is a GSW invariant, all with the same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Homomorphic operations work exactly as in GSW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encrypts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encrypts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Multiplication noise term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C8ADD7-F5D8-4F9E-B25D-BFE6C3A9E6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1" t="-1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061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FFEF-55F6-40B6-86EE-5A76A813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High-Rate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A61416-42C8-4AEE-B081-F8FDA2751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Ctxt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encrypts </a:t>
                </a:r>
                <a:r>
                  <a:rPr lang="en-US" dirty="0" err="1"/>
                  <a:t>ptxt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wrt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if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𝐞𝐧𝐜𝐨𝐝𝐞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</m:d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𝒎𝒐𝒅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lit/>
                      </m:rPr>
                      <a:rPr 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𝐄</m:t>
                    </m:r>
                    <m:r>
                      <m:rPr>
                        <m:lit/>
                      </m:rPr>
                      <a:rPr lang="en-US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en-US" dirty="0"/>
                  <a:t>Encoding is needed to remove noise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dirty="0"/>
                  <a:t> on decryption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dirty="0"/>
                  <a:t>Two variants, differ in how they encode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dirty="0"/>
              </a:p>
              <a:p>
                <a:r>
                  <a:rPr lang="en-US" dirty="0"/>
                  <a:t>One uses a “nearly square” new gadget matrix</a:t>
                </a:r>
              </a:p>
              <a:p>
                <a:pPr lvl="1"/>
                <a:r>
                  <a:rPr lang="en-US" dirty="0" err="1"/>
                  <a:t>Ptxt</a:t>
                </a:r>
                <a:r>
                  <a:rPr lang="en-US" dirty="0"/>
                  <a:t>, </a:t>
                </a:r>
                <a:r>
                  <a:rPr lang="en-US" dirty="0" err="1"/>
                  <a:t>ctxt</a:t>
                </a:r>
                <a:r>
                  <a:rPr lang="en-US" dirty="0"/>
                  <a:t> are both matrices modulo q</a:t>
                </a:r>
              </a:p>
              <a:p>
                <a:r>
                  <a:rPr lang="en-US" dirty="0"/>
                  <a:t>Another variant uses scaling instead</a:t>
                </a:r>
              </a:p>
              <a:p>
                <a:pPr lvl="1"/>
                <a:r>
                  <a:rPr lang="en-US" dirty="0" err="1"/>
                  <a:t>Ptxt</a:t>
                </a:r>
                <a:r>
                  <a:rPr lang="en-US" dirty="0"/>
                  <a:t> are matrices modulo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A61416-42C8-4AEE-B081-F8FDA2751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1" t="-1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641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3FFD-2C2D-46AE-9138-4F36E19A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Nearly-Square Gadget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66884-740B-465D-BA5C-CBF45CE085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To get high rate, we want to add “just a little redundancy”, enough to remove a little noise</a:t>
                </a:r>
              </a:p>
              <a:p>
                <a:pPr lvl="1"/>
                <a:r>
                  <a:rPr lang="en-US" dirty="0"/>
                  <a:t>Want “only a little rectangular” gadget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  <a:p>
                <a:pPr lvl="8"/>
                <a:endParaRPr lang="en-US" dirty="0"/>
              </a:p>
              <a:p>
                <a:r>
                  <a:rPr lang="en-US" b="0" dirty="0"/>
                  <a:t>Consider what we need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It needs to be at least somewhat small</a:t>
                </a:r>
              </a:p>
              <a:p>
                <a:pPr lvl="1"/>
                <a:r>
                  <a:rPr lang="en-US" dirty="0"/>
                  <a:t>It should have full rank over the reals</a:t>
                </a:r>
              </a:p>
              <a:p>
                <a:pPr lvl="1"/>
                <a:r>
                  <a:rPr lang="en-US" dirty="0"/>
                  <a:t>But also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only has a very small rank modulo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i="1" dirty="0"/>
              </a:p>
              <a:p>
                <a:pPr lvl="2"/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 nearly-square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66884-740B-465D-BA5C-CBF45CE085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21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44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AD47-8965-4309-A5F9-3EDA60CD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Nearly-Square Gadget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EE6B2-28E6-4CC1-A26E-9566E9A791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Example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for some integers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</m:mr>
                          <m:mr>
                            <m:e/>
                            <m:e/>
                            <m:e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  <m:e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is small enough to remove noise of size upto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𝐹 has full rank over the reals, only rank one mod 𝑞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is any basis of the null space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mod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Can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(for any r),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EEE6B2-28E6-4CC1-A26E-9566E9A791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1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Oval 5">
                <a:extLst>
                  <a:ext uri="{FF2B5EF4-FFF2-40B4-BE49-F238E27FC236}">
                    <a16:creationId xmlns:a16="http://schemas.microsoft.com/office/drawing/2014/main" id="{6D9D80DF-FCF0-4018-ABBF-5D5773729ADD}"/>
                  </a:ext>
                </a:extLst>
              </p:cNvPr>
              <p:cNvSpPr/>
              <p:nvPr/>
            </p:nvSpPr>
            <p:spPr>
              <a:xfrm>
                <a:off x="7098451" y="1930400"/>
                <a:ext cx="3894667" cy="1171787"/>
              </a:xfrm>
              <a:prstGeom prst="wedgeEllipseCallout">
                <a:avLst>
                  <a:gd name="adj1" fmla="val -84659"/>
                  <a:gd name="adj2" fmla="val -83743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Can relax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for 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6" name="Speech Bubble: Oval 5">
                <a:extLst>
                  <a:ext uri="{FF2B5EF4-FFF2-40B4-BE49-F238E27FC236}">
                    <a16:creationId xmlns:a16="http://schemas.microsoft.com/office/drawing/2014/main" id="{6D9D80DF-FCF0-4018-ABBF-5D5773729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451" y="1930400"/>
                <a:ext cx="3894667" cy="1171787"/>
              </a:xfrm>
              <a:prstGeom prst="wedgeEllipseCallout">
                <a:avLst>
                  <a:gd name="adj1" fmla="val -84659"/>
                  <a:gd name="adj2" fmla="val -83743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24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72A8-76C1-4A3B-A6BA-7ED68BC4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Rate of Homomorphic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1AA5D-CD43-460C-80E6-BA4C4DA8B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Contemporary (F)HE is a bandwidth hog</a:t>
            </a:r>
          </a:p>
          <a:p>
            <a:pPr lvl="1"/>
            <a:r>
              <a:rPr lang="en-US" dirty="0"/>
              <a:t>Ciphertext is larger than plaintext by at least a large constant factor (sometimes more)</a:t>
            </a:r>
          </a:p>
          <a:p>
            <a:r>
              <a:rPr lang="en-US" dirty="0"/>
              <a:t>This is NOT the case for standard encryption</a:t>
            </a:r>
          </a:p>
          <a:p>
            <a:pPr lvl="1"/>
            <a:r>
              <a:rPr lang="en-US" dirty="0"/>
              <a:t>Can do |</a:t>
            </a:r>
            <a:r>
              <a:rPr lang="en-US" dirty="0" err="1"/>
              <a:t>ctxt</a:t>
            </a:r>
            <a:r>
              <a:rPr lang="en-US" dirty="0"/>
              <a:t>|~|</a:t>
            </a:r>
            <a:r>
              <a:rPr lang="en-US" dirty="0" err="1"/>
              <a:t>ptxt</a:t>
            </a:r>
            <a:r>
              <a:rPr lang="en-US" dirty="0"/>
              <a:t>|</a:t>
            </a:r>
          </a:p>
          <a:p>
            <a:r>
              <a:rPr lang="en-US" dirty="0"/>
              <a:t>Can we hope to get similar efficiency with (F)HE?</a:t>
            </a:r>
          </a:p>
        </p:txBody>
      </p:sp>
    </p:spTree>
    <p:extLst>
      <p:ext uri="{BB962C8B-B14F-4D97-AF65-F5344CB8AC3E}">
        <p14:creationId xmlns:p14="http://schemas.microsoft.com/office/powerpoint/2010/main" val="1910572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1984-1482-45CB-9C1B-4EDC0AD4C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High-Rate Scheme (1</a:t>
            </a:r>
            <a:r>
              <a:rPr lang="en-US" baseline="30000" dirty="0"/>
              <a:t>st</a:t>
            </a:r>
            <a:r>
              <a:rPr lang="en-US" dirty="0"/>
              <a:t> Variant)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9426AF-4DE2-4690-A913-A270EABCA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028" y="1174750"/>
                <a:ext cx="11484395" cy="5108603"/>
              </a:xfrm>
            </p:spPr>
            <p:txBody>
              <a:bodyPr/>
              <a:lstStyle/>
              <a:p>
                <a:r>
                  <a:rPr lang="en-US" dirty="0"/>
                  <a:t>Ctxt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/>
                  <a:t> encrypts </a:t>
                </a:r>
                <a:r>
                  <a:rPr lang="en-US" dirty="0" err="1"/>
                  <a:t>ptxt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wrt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if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𝒎𝒐𝒅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lit/>
                      </m:rPr>
                      <a:rPr lang="en-US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𝐄</m:t>
                    </m:r>
                    <m:r>
                      <m:rPr>
                        <m:lit/>
                      </m:rPr>
                      <a:rPr lang="en-US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small enough so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can be used to remove it</a:t>
                </a:r>
                <a:endParaRPr lang="en-US" dirty="0"/>
              </a:p>
              <a:p>
                <a:pPr>
                  <a:spcBef>
                    <a:spcPts val="2400"/>
                  </a:spcBef>
                </a:pPr>
                <a:r>
                  <a:rPr lang="en-US" dirty="0">
                    <a:solidFill>
                      <a:schemeClr val="tx1"/>
                    </a:solidFill>
                  </a:rPr>
                  <a:t>Note the dimensions of the various matrices</a:t>
                </a:r>
              </a:p>
              <a:p>
                <a:pPr lvl="1">
                  <a:spcBef>
                    <a:spcPts val="15000"/>
                  </a:spcBef>
                </a:pPr>
                <a:r>
                  <a:rPr lang="en-US" dirty="0">
                    <a:solidFill>
                      <a:schemeClr val="tx1"/>
                    </a:solidFill>
                  </a:rPr>
                  <a:t>Rate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9426AF-4DE2-4690-A913-A270EABCA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028" y="1174750"/>
                <a:ext cx="11484395" cy="5108603"/>
              </a:xfrm>
              <a:blipFill>
                <a:blip r:embed="rId3"/>
                <a:stretch>
                  <a:fillRect l="-1221" t="-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076FC5E-B886-4FE8-9DE5-7A1544A104C9}"/>
              </a:ext>
            </a:extLst>
          </p:cNvPr>
          <p:cNvGrpSpPr/>
          <p:nvPr/>
        </p:nvGrpSpPr>
        <p:grpSpPr>
          <a:xfrm>
            <a:off x="1971599" y="3729051"/>
            <a:ext cx="8051925" cy="1742308"/>
            <a:chOff x="2331991" y="3804585"/>
            <a:chExt cx="8051925" cy="17423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0B382320-CF52-4E56-B8FF-6451EC634AA0}"/>
                    </a:ext>
                  </a:extLst>
                </p:cNvPr>
                <p:cNvSpPr/>
                <p:nvPr/>
              </p:nvSpPr>
              <p:spPr>
                <a:xfrm>
                  <a:off x="2338764" y="4112636"/>
                  <a:ext cx="399627" cy="98763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0B382320-CF52-4E56-B8FF-6451EC634A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764" y="4112636"/>
                  <a:ext cx="399627" cy="987635"/>
                </a:xfrm>
                <a:prstGeom prst="rect">
                  <a:avLst/>
                </a:prstGeom>
                <a:blipFill>
                  <a:blip r:embed="rId4"/>
                  <a:stretch>
                    <a:fillRect l="-144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86221A5-1DAF-46FE-8AB9-3A9AE391F2D5}"/>
                    </a:ext>
                  </a:extLst>
                </p:cNvPr>
                <p:cNvSpPr/>
                <p:nvPr/>
              </p:nvSpPr>
              <p:spPr>
                <a:xfrm>
                  <a:off x="2738391" y="4112636"/>
                  <a:ext cx="1020279" cy="98763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86221A5-1DAF-46FE-8AB9-3A9AE391F2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391" y="4112636"/>
                  <a:ext cx="1020279" cy="9876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5C4492A-614B-4E1E-91B8-462754E6E653}"/>
                    </a:ext>
                  </a:extLst>
                </p:cNvPr>
                <p:cNvSpPr/>
                <p:nvPr/>
              </p:nvSpPr>
              <p:spPr>
                <a:xfrm>
                  <a:off x="7129578" y="4112636"/>
                  <a:ext cx="1427611" cy="98763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5C4492A-614B-4E1E-91B8-462754E6E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9578" y="4112636"/>
                  <a:ext cx="1427611" cy="98763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7D6A08-42B5-4317-856B-CF75A032D9AF}"/>
                </a:ext>
              </a:extLst>
            </p:cNvPr>
            <p:cNvCxnSpPr/>
            <p:nvPr/>
          </p:nvCxnSpPr>
          <p:spPr>
            <a:xfrm>
              <a:off x="2343577" y="4000954"/>
              <a:ext cx="3725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8F32609-D6D5-4F2C-B967-D579B85D69B4}"/>
                </a:ext>
              </a:extLst>
            </p:cNvPr>
            <p:cNvCxnSpPr>
              <a:cxnSpLocks/>
            </p:cNvCxnSpPr>
            <p:nvPr/>
          </p:nvCxnSpPr>
          <p:spPr>
            <a:xfrm>
              <a:off x="2777067" y="4000954"/>
              <a:ext cx="98160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E72D2BF-AA29-4130-9337-2A246892D0CD}"/>
                    </a:ext>
                  </a:extLst>
                </p:cNvPr>
                <p:cNvSpPr txBox="1"/>
                <p:nvPr/>
              </p:nvSpPr>
              <p:spPr>
                <a:xfrm>
                  <a:off x="3048924" y="3831677"/>
                  <a:ext cx="45288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E72D2BF-AA29-4130-9337-2A246892D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924" y="3831677"/>
                  <a:ext cx="452881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CF519FC-C333-4C73-8C15-A43226D0A8C6}"/>
                    </a:ext>
                  </a:extLst>
                </p:cNvPr>
                <p:cNvSpPr txBox="1"/>
                <p:nvPr/>
              </p:nvSpPr>
              <p:spPr>
                <a:xfrm>
                  <a:off x="6305081" y="3816288"/>
                  <a:ext cx="4891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CF519FC-C333-4C73-8C15-A43226D0A8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5081" y="3816288"/>
                  <a:ext cx="48917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0EBFB90-6C5B-4009-8B96-F0A8B4247614}"/>
                    </a:ext>
                  </a:extLst>
                </p:cNvPr>
                <p:cNvSpPr txBox="1"/>
                <p:nvPr/>
              </p:nvSpPr>
              <p:spPr>
                <a:xfrm>
                  <a:off x="3431468" y="4434819"/>
                  <a:ext cx="45288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0EBFB90-6C5B-4009-8B96-F0A8B42476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468" y="4434819"/>
                  <a:ext cx="452881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8EB8265-AB2C-4D0F-B050-46FFB694286E}"/>
                    </a:ext>
                  </a:extLst>
                </p:cNvPr>
                <p:cNvSpPr txBox="1"/>
                <p:nvPr/>
              </p:nvSpPr>
              <p:spPr>
                <a:xfrm>
                  <a:off x="4332260" y="3804585"/>
                  <a:ext cx="4781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8EB8265-AB2C-4D0F-B050-46FFB6942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260" y="3804585"/>
                  <a:ext cx="478150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1AAA588-F8EC-42D8-8033-0E1C202E9136}"/>
                    </a:ext>
                  </a:extLst>
                </p:cNvPr>
                <p:cNvSpPr txBox="1"/>
                <p:nvPr/>
              </p:nvSpPr>
              <p:spPr>
                <a:xfrm>
                  <a:off x="2331991" y="5077931"/>
                  <a:ext cx="133344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1AAA588-F8EC-42D8-8033-0E1C202E91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991" y="5077931"/>
                  <a:ext cx="1333442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6E51C39-7904-43D1-97EC-D2F1834A7B53}"/>
                    </a:ext>
                  </a:extLst>
                </p:cNvPr>
                <p:cNvSpPr txBox="1"/>
                <p:nvPr/>
              </p:nvSpPr>
              <p:spPr>
                <a:xfrm>
                  <a:off x="2377216" y="3831677"/>
                  <a:ext cx="3500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6E51C39-7904-43D1-97EC-D2F1834A7B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7216" y="3831677"/>
                  <a:ext cx="350096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278D5D-8715-4D99-AD33-495CC0515AD6}"/>
                </a:ext>
              </a:extLst>
            </p:cNvPr>
            <p:cNvCxnSpPr>
              <a:cxnSpLocks/>
            </p:cNvCxnSpPr>
            <p:nvPr/>
          </p:nvCxnSpPr>
          <p:spPr>
            <a:xfrm>
              <a:off x="2331991" y="5236964"/>
              <a:ext cx="14266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E20970E-899A-4125-8A8D-9BC7C8D054B7}"/>
                </a:ext>
              </a:extLst>
            </p:cNvPr>
            <p:cNvCxnSpPr>
              <a:cxnSpLocks/>
            </p:cNvCxnSpPr>
            <p:nvPr/>
          </p:nvCxnSpPr>
          <p:spPr>
            <a:xfrm>
              <a:off x="5995607" y="4000954"/>
              <a:ext cx="10202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529DF60-B4DF-4C6A-AFBD-C4CEC6F94D07}"/>
                </a:ext>
              </a:extLst>
            </p:cNvPr>
            <p:cNvCxnSpPr>
              <a:cxnSpLocks/>
            </p:cNvCxnSpPr>
            <p:nvPr/>
          </p:nvCxnSpPr>
          <p:spPr>
            <a:xfrm>
              <a:off x="3680301" y="4158826"/>
              <a:ext cx="0" cy="96223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8390C2E-1630-49AF-BC92-1B807215AC66}"/>
                    </a:ext>
                  </a:extLst>
                </p:cNvPr>
                <p:cNvSpPr/>
                <p:nvPr/>
              </p:nvSpPr>
              <p:spPr>
                <a:xfrm>
                  <a:off x="3884393" y="4112636"/>
                  <a:ext cx="1415582" cy="143425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8390C2E-1630-49AF-BC92-1B807215AC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4393" y="4112636"/>
                  <a:ext cx="1415582" cy="143425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6AE69F9-70E9-4DDA-94E7-AEB9A93D7C8C}"/>
                </a:ext>
              </a:extLst>
            </p:cNvPr>
            <p:cNvCxnSpPr>
              <a:cxnSpLocks/>
            </p:cNvCxnSpPr>
            <p:nvPr/>
          </p:nvCxnSpPr>
          <p:spPr>
            <a:xfrm>
              <a:off x="3857529" y="4000954"/>
              <a:ext cx="142761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A38F4AB-2325-457F-B72D-7E8C0722EC31}"/>
                </a:ext>
              </a:extLst>
            </p:cNvPr>
            <p:cNvCxnSpPr>
              <a:cxnSpLocks/>
            </p:cNvCxnSpPr>
            <p:nvPr/>
          </p:nvCxnSpPr>
          <p:spPr>
            <a:xfrm>
              <a:off x="3966268" y="4112636"/>
              <a:ext cx="0" cy="143425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A5A39D5-D727-4C2B-AEE9-69A8B748A7C2}"/>
                    </a:ext>
                  </a:extLst>
                </p:cNvPr>
                <p:cNvSpPr txBox="1"/>
                <p:nvPr/>
              </p:nvSpPr>
              <p:spPr>
                <a:xfrm>
                  <a:off x="3764587" y="4683007"/>
                  <a:ext cx="44813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A5A39D5-D727-4C2B-AEE9-69A8B748A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4587" y="4683007"/>
                  <a:ext cx="448135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88162C9-EDD3-45D5-A06D-0A48CFEE78F7}"/>
                    </a:ext>
                  </a:extLst>
                </p:cNvPr>
                <p:cNvSpPr/>
                <p:nvPr/>
              </p:nvSpPr>
              <p:spPr>
                <a:xfrm>
                  <a:off x="5995607" y="4112636"/>
                  <a:ext cx="1020279" cy="98763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88162C9-EDD3-45D5-A06D-0A48CFEE78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5607" y="4112636"/>
                  <a:ext cx="1020279" cy="98763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F9E6588-64DC-4EFD-A44A-18A5F5941032}"/>
                    </a:ext>
                  </a:extLst>
                </p:cNvPr>
                <p:cNvSpPr txBox="1"/>
                <p:nvPr/>
              </p:nvSpPr>
              <p:spPr>
                <a:xfrm>
                  <a:off x="5826805" y="4388629"/>
                  <a:ext cx="45288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F9E6588-64DC-4EFD-A44A-18A5F59410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805" y="4388629"/>
                  <a:ext cx="452881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AD0E8BC-D7FA-4919-A98F-C810977465D3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38" y="4112636"/>
              <a:ext cx="0" cy="96223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8D5A20B-6AD5-4B20-B86A-1F20522D7892}"/>
                    </a:ext>
                  </a:extLst>
                </p:cNvPr>
                <p:cNvSpPr txBox="1"/>
                <p:nvPr/>
              </p:nvSpPr>
              <p:spPr>
                <a:xfrm>
                  <a:off x="7606053" y="3811358"/>
                  <a:ext cx="4781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8D5A20B-6AD5-4B20-B86A-1F20522D78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6053" y="3811358"/>
                  <a:ext cx="478150" cy="338554"/>
                </a:xfrm>
                <a:prstGeom prst="rect">
                  <a:avLst/>
                </a:prstGeom>
                <a:blipFill>
                  <a:blip r:embed="rId17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EA8C244-4DED-4B56-9BF5-17006744108F}"/>
                </a:ext>
              </a:extLst>
            </p:cNvPr>
            <p:cNvCxnSpPr>
              <a:cxnSpLocks/>
            </p:cNvCxnSpPr>
            <p:nvPr/>
          </p:nvCxnSpPr>
          <p:spPr>
            <a:xfrm>
              <a:off x="7131322" y="4000954"/>
              <a:ext cx="142761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5B00939-5BF1-47DA-AA46-3B53AB5F58F0}"/>
                    </a:ext>
                  </a:extLst>
                </p:cNvPr>
                <p:cNvSpPr/>
                <p:nvPr/>
              </p:nvSpPr>
              <p:spPr>
                <a:xfrm>
                  <a:off x="8956305" y="4112636"/>
                  <a:ext cx="1427611" cy="98763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5B00939-5BF1-47DA-AA46-3B53AB5F58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6305" y="4112636"/>
                  <a:ext cx="1427611" cy="98763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3AC15CF-1F08-422D-B889-6E00EFF334BC}"/>
                    </a:ext>
                  </a:extLst>
                </p:cNvPr>
                <p:cNvSpPr txBox="1"/>
                <p:nvPr/>
              </p:nvSpPr>
              <p:spPr>
                <a:xfrm>
                  <a:off x="8796391" y="4377108"/>
                  <a:ext cx="45288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3AC15CF-1F08-422D-B889-6E00EFF334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6391" y="4377108"/>
                  <a:ext cx="452881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25C190-B1EF-4886-A915-7347E94284FA}"/>
                </a:ext>
              </a:extLst>
            </p:cNvPr>
            <p:cNvCxnSpPr>
              <a:cxnSpLocks/>
            </p:cNvCxnSpPr>
            <p:nvPr/>
          </p:nvCxnSpPr>
          <p:spPr>
            <a:xfrm>
              <a:off x="9045224" y="4101115"/>
              <a:ext cx="0" cy="96223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FD49E69-8F56-452A-B2DD-404598AF2D5D}"/>
                    </a:ext>
                  </a:extLst>
                </p:cNvPr>
                <p:cNvSpPr txBox="1"/>
                <p:nvPr/>
              </p:nvSpPr>
              <p:spPr>
                <a:xfrm>
                  <a:off x="9404212" y="3831677"/>
                  <a:ext cx="4781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FD49E69-8F56-452A-B2DD-404598AF2D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4212" y="3831677"/>
                  <a:ext cx="478150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3749008-705C-49E8-B939-F5B7B5296A18}"/>
                </a:ext>
              </a:extLst>
            </p:cNvPr>
            <p:cNvCxnSpPr>
              <a:cxnSpLocks/>
            </p:cNvCxnSpPr>
            <p:nvPr/>
          </p:nvCxnSpPr>
          <p:spPr>
            <a:xfrm>
              <a:off x="8929481" y="4000954"/>
              <a:ext cx="142761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78D505D-3A33-493E-8511-B58D2140EB66}"/>
                    </a:ext>
                  </a:extLst>
                </p:cNvPr>
                <p:cNvSpPr txBox="1"/>
                <p:nvPr/>
              </p:nvSpPr>
              <p:spPr>
                <a:xfrm>
                  <a:off x="6992886" y="4374409"/>
                  <a:ext cx="45288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78D505D-3A33-493E-8511-B58D2140EB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2886" y="4374409"/>
                  <a:ext cx="452881" cy="33855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3A7ABC3-4A30-4A2D-9D3D-0039E411F97A}"/>
                </a:ext>
              </a:extLst>
            </p:cNvPr>
            <p:cNvCxnSpPr>
              <a:cxnSpLocks/>
            </p:cNvCxnSpPr>
            <p:nvPr/>
          </p:nvCxnSpPr>
          <p:spPr>
            <a:xfrm>
              <a:off x="7241719" y="4098416"/>
              <a:ext cx="0" cy="96223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78B885B-C712-47CF-909F-AEECB0ADBAFF}"/>
                    </a:ext>
                  </a:extLst>
                </p:cNvPr>
                <p:cNvSpPr txBox="1"/>
                <p:nvPr/>
              </p:nvSpPr>
              <p:spPr>
                <a:xfrm>
                  <a:off x="3637422" y="4415359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78B885B-C712-47CF-909F-AEECB0ADB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422" y="4415359"/>
                  <a:ext cx="356188" cy="46166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B1F5323-388C-4FE8-8A77-11935BBD4484}"/>
                    </a:ext>
                  </a:extLst>
                </p:cNvPr>
                <p:cNvSpPr txBox="1"/>
                <p:nvPr/>
              </p:nvSpPr>
              <p:spPr>
                <a:xfrm>
                  <a:off x="6898900" y="4327073"/>
                  <a:ext cx="3561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B1F5323-388C-4FE8-8A77-11935BBD44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8900" y="4327073"/>
                  <a:ext cx="356188" cy="46166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1C1DF80-2A86-4274-9F6B-825CD7066DBB}"/>
                    </a:ext>
                  </a:extLst>
                </p:cNvPr>
                <p:cNvSpPr txBox="1"/>
                <p:nvPr/>
              </p:nvSpPr>
              <p:spPr>
                <a:xfrm>
                  <a:off x="8475651" y="4327073"/>
                  <a:ext cx="4988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1C1DF80-2A86-4274-9F6B-825CD7066D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651" y="4327073"/>
                  <a:ext cx="498855" cy="46166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7D26690-1699-42E4-B5E9-F19A4E0F1D85}"/>
                    </a:ext>
                  </a:extLst>
                </p:cNvPr>
                <p:cNvSpPr txBox="1"/>
                <p:nvPr/>
              </p:nvSpPr>
              <p:spPr>
                <a:xfrm>
                  <a:off x="5354405" y="4388885"/>
                  <a:ext cx="4988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7D26690-1699-42E4-B5E9-F19A4E0F1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405" y="4388885"/>
                  <a:ext cx="498855" cy="461665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4EF07574-9EE4-4591-88C0-0CB33D9E17F9}"/>
              </a:ext>
            </a:extLst>
          </p:cNvPr>
          <p:cNvSpPr/>
          <p:nvPr/>
        </p:nvSpPr>
        <p:spPr>
          <a:xfrm>
            <a:off x="6663304" y="3756143"/>
            <a:ext cx="1627256" cy="31146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ACFEE59-281A-4C02-94C5-B74AC56E4ED6}"/>
              </a:ext>
            </a:extLst>
          </p:cNvPr>
          <p:cNvSpPr/>
          <p:nvPr/>
        </p:nvSpPr>
        <p:spPr>
          <a:xfrm>
            <a:off x="1778209" y="5019161"/>
            <a:ext cx="1627256" cy="31146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91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1984-1482-45CB-9C1B-4EDC0AD4C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High-Rate Scheme (1</a:t>
            </a:r>
            <a:r>
              <a:rPr lang="en-US" baseline="30000" dirty="0"/>
              <a:t>st</a:t>
            </a:r>
            <a:r>
              <a:rPr lang="en-US" dirty="0"/>
              <a:t> Variant)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9426AF-4DE2-4690-A913-A270EABCA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028" y="1167977"/>
                <a:ext cx="11484395" cy="5470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Ctxt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/>
                  <a:t> encrypts </a:t>
                </a:r>
                <a:r>
                  <a:rPr lang="en-US" dirty="0" err="1"/>
                  <a:t>ptxt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wrt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if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𝒎𝒐𝒅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lit/>
                      </m:rPr>
                      <a:rPr lang="en-US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𝐄</m:t>
                    </m:r>
                    <m:r>
                      <m:rPr>
                        <m:lit/>
                      </m:rPr>
                      <a:rPr lang="en-US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small enough so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can be used to remove it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dirty="0"/>
                  <a:t>Compressed Decryption: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over the integers</a:t>
                </a:r>
              </a:p>
              <a:p>
                <a:pPr lvl="1"/>
                <a:r>
                  <a:rPr lang="en-US" dirty="0"/>
                  <a:t>Can multiply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to recover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then remove 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9426AF-4DE2-4690-A913-A270EABCA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028" y="1167977"/>
                <a:ext cx="11484395" cy="5470200"/>
              </a:xfrm>
              <a:blipFill>
                <a:blip r:embed="rId2"/>
                <a:stretch>
                  <a:fillRect l="-1221" t="-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800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9435-1B1E-4E92-9BA5-A2301026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861D81-FC97-4E3D-B9B8-988FBBF5F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many GSW bit encryptions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ℓ=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func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Enough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for a plaintext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i="1" dirty="0"/>
                  <a:t> be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/>
                  <a:t> singleton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i="1" dirty="0"/>
              </a:p>
              <a:p>
                <a:pPr lvl="1"/>
                <a:r>
                  <a:rPr lang="en-US" i="1" dirty="0"/>
                  <a:t>1 only in entry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 0 elsewhere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Also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bSup>
                  </m:oMath>
                </a14:m>
                <a:endParaRPr lang="en-US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861D81-FC97-4E3D-B9B8-988FBBF5F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21" t="-1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7444B2DD-505B-43B4-AD18-1A1045E2026A}"/>
              </a:ext>
            </a:extLst>
          </p:cNvPr>
          <p:cNvGrpSpPr/>
          <p:nvPr/>
        </p:nvGrpSpPr>
        <p:grpSpPr>
          <a:xfrm>
            <a:off x="3869539" y="4409346"/>
            <a:ext cx="1329468" cy="1720944"/>
            <a:chOff x="4885539" y="4179052"/>
            <a:chExt cx="1329468" cy="17209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ADB6CB99-143B-4A1F-B698-8C54D99B8301}"/>
                    </a:ext>
                  </a:extLst>
                </p:cNvPr>
                <p:cNvSpPr/>
                <p:nvPr/>
              </p:nvSpPr>
              <p:spPr>
                <a:xfrm>
                  <a:off x="4885539" y="4912360"/>
                  <a:ext cx="1020279" cy="98763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ADB6CB99-143B-4A1F-B698-8C54D99B83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539" y="4912360"/>
                  <a:ext cx="1020279" cy="9876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020C6FC-7755-4975-B194-F238AFFC98EF}"/>
                    </a:ext>
                  </a:extLst>
                </p:cNvPr>
                <p:cNvSpPr/>
                <p:nvPr/>
              </p:nvSpPr>
              <p:spPr>
                <a:xfrm>
                  <a:off x="4885539" y="4490718"/>
                  <a:ext cx="1020279" cy="4135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020C6FC-7755-4975-B194-F238AFFC98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539" y="4490718"/>
                  <a:ext cx="1020279" cy="413597"/>
                </a:xfrm>
                <a:prstGeom prst="rect">
                  <a:avLst/>
                </a:prstGeom>
                <a:blipFill>
                  <a:blip r:embed="rId5"/>
                  <a:stretch>
                    <a:fillRect b="-140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83F78C5-F0B1-42EA-AD8E-B32F1DD2F477}"/>
                    </a:ext>
                  </a:extLst>
                </p:cNvPr>
                <p:cNvSpPr txBox="1"/>
                <p:nvPr/>
              </p:nvSpPr>
              <p:spPr>
                <a:xfrm>
                  <a:off x="5187482" y="4179052"/>
                  <a:ext cx="45288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83F78C5-F0B1-42EA-AD8E-B32F1DD2F4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7482" y="4179052"/>
                  <a:ext cx="452881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A5325A7-8146-45E3-BFC7-52B598E6B975}"/>
                </a:ext>
              </a:extLst>
            </p:cNvPr>
            <p:cNvCxnSpPr>
              <a:cxnSpLocks/>
            </p:cNvCxnSpPr>
            <p:nvPr/>
          </p:nvCxnSpPr>
          <p:spPr>
            <a:xfrm>
              <a:off x="4885539" y="4429643"/>
              <a:ext cx="10202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CBE2009-A6AB-47DA-A5C4-4958DAB1218E}"/>
                    </a:ext>
                  </a:extLst>
                </p:cNvPr>
                <p:cNvSpPr txBox="1"/>
                <p:nvPr/>
              </p:nvSpPr>
              <p:spPr>
                <a:xfrm>
                  <a:off x="5762126" y="5221803"/>
                  <a:ext cx="45288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CBE2009-A6AB-47DA-A5C4-4958DAB121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126" y="5221803"/>
                  <a:ext cx="452881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308DC71-E33B-4070-A942-D827B1B49393}"/>
                </a:ext>
              </a:extLst>
            </p:cNvPr>
            <p:cNvCxnSpPr>
              <a:cxnSpLocks/>
            </p:cNvCxnSpPr>
            <p:nvPr/>
          </p:nvCxnSpPr>
          <p:spPr>
            <a:xfrm>
              <a:off x="5984805" y="4904315"/>
              <a:ext cx="0" cy="96223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D0D8641-DFF3-46E6-BBAC-3794C8CCAA00}"/>
                    </a:ext>
                  </a:extLst>
                </p:cNvPr>
                <p:cNvSpPr txBox="1"/>
                <p:nvPr/>
              </p:nvSpPr>
              <p:spPr>
                <a:xfrm>
                  <a:off x="5789218" y="4455045"/>
                  <a:ext cx="3500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D0D8641-DFF3-46E6-BBAC-3794C8CCA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218" y="4455045"/>
                  <a:ext cx="350096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08BA013-AF2D-4B23-9F06-9C58A0F6277D}"/>
                </a:ext>
              </a:extLst>
            </p:cNvPr>
            <p:cNvCxnSpPr>
              <a:cxnSpLocks/>
            </p:cNvCxnSpPr>
            <p:nvPr/>
          </p:nvCxnSpPr>
          <p:spPr>
            <a:xfrm>
              <a:off x="5984585" y="4455045"/>
              <a:ext cx="0" cy="45731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E99A0D7-47A0-42C7-B38C-22C3CC1FD581}"/>
                  </a:ext>
                </a:extLst>
              </p:cNvPr>
              <p:cNvSpPr/>
              <p:nvPr/>
            </p:nvSpPr>
            <p:spPr>
              <a:xfrm>
                <a:off x="6805397" y="5142654"/>
                <a:ext cx="4985404" cy="542136"/>
              </a:xfrm>
              <a:prstGeom prst="rect">
                <a:avLst/>
              </a:prstGeom>
              <a:ln w="19050"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Note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800" dirty="0"/>
                  <a:t>        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E99A0D7-47A0-42C7-B38C-22C3CC1FD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397" y="5142654"/>
                <a:ext cx="4985404" cy="542136"/>
              </a:xfrm>
              <a:prstGeom prst="rect">
                <a:avLst/>
              </a:prstGeom>
              <a:blipFill>
                <a:blip r:embed="rId9"/>
                <a:stretch>
                  <a:fillRect l="-2314" t="-11957" b="-22826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53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76FF-5F58-4CF5-86CD-BDFDFC07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478E5-578D-427D-81D9-AC7C61F3A3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To pack all the GSW ciphertexts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we set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US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  <m:r>
                                        <a:rPr lang="en-US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lim>
                          </m:limLow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limLow>
                            <m:limLowPr>
                              <m:ctrlP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𝑮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e>
                                        <m:sup>
                                          <m:r>
                                            <a:rPr lang="en-US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sup>
                                      </m:sSup>
                                      <m:r>
                                        <a:rPr lang="en-US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  <m:r>
                                            <a:rPr lang="en-US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sub>
                                        <m:sup>
                                          <m:r>
                                            <a:rPr lang="en-US" b="1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r>
                                        <a:rPr lang="en-US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US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e>
                                  </m:d>
                                </m:e>
                              </m:groupChr>
                            </m:e>
                            <m:lim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lim>
                          </m:limLow>
                        </m:e>
                      </m:nary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</m:nary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br>
                  <a:rPr lang="en-US" dirty="0"/>
                </a:br>
                <a:r>
                  <a:rPr lang="en-US" dirty="0"/>
                  <a:t>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𝑛𝑜𝑖𝑠𝑒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   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/>
                          <m: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  <m:sup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⋅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d>
                                  </m:e>
                                </m:groupChr>
                              </m:e>
                              <m:li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lim>
                            </m:limLow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𝑛𝑜𝑖𝑠𝑒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478E5-578D-427D-81D9-AC7C61F3A3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3" t="-1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DF022BB5-93B9-483C-A099-88D94F053A4A}"/>
              </a:ext>
            </a:extLst>
          </p:cNvPr>
          <p:cNvGrpSpPr/>
          <p:nvPr/>
        </p:nvGrpSpPr>
        <p:grpSpPr>
          <a:xfrm>
            <a:off x="2357121" y="6076348"/>
            <a:ext cx="4580476" cy="668010"/>
            <a:chOff x="3474721" y="5980080"/>
            <a:chExt cx="4580476" cy="668010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6CC5A3FE-6F41-4FF7-BCFD-B2D92E05AF47}"/>
                </a:ext>
              </a:extLst>
            </p:cNvPr>
            <p:cNvSpPr/>
            <p:nvPr/>
          </p:nvSpPr>
          <p:spPr>
            <a:xfrm rot="16200000">
              <a:off x="5561759" y="3893042"/>
              <a:ext cx="406400" cy="4580476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528F967-2D67-4D72-8FF6-19BBFAFA12B2}"/>
                    </a:ext>
                  </a:extLst>
                </p:cNvPr>
                <p:cNvSpPr txBox="1"/>
                <p:nvPr/>
              </p:nvSpPr>
              <p:spPr>
                <a:xfrm>
                  <a:off x="5764959" y="6124870"/>
                  <a:ext cx="56027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528F967-2D67-4D72-8FF6-19BBFAFA1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4959" y="6124870"/>
                  <a:ext cx="560278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7294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D0FF-7999-4E81-8E64-66C745BA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High-Rate Scheme (2</a:t>
            </a:r>
            <a:r>
              <a:rPr lang="en-US" baseline="30000" dirty="0"/>
              <a:t>nd</a:t>
            </a:r>
            <a:r>
              <a:rPr lang="en-US" dirty="0"/>
              <a:t> Variant)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CC93C8-0384-4910-8B94-CC6DC81D52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Ctxt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/>
                  <a:t> encrypts </a:t>
                </a:r>
                <a:r>
                  <a:rPr lang="en-US" dirty="0" err="1"/>
                  <a:t>ptxt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wrt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if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den>
                        </m:f>
                      </m:e>
                    </m:d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𝒎𝒐𝒅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lit/>
                      </m:rPr>
                      <a:rPr lang="en-US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𝐄</m:t>
                    </m:r>
                    <m:r>
                      <m:rPr>
                        <m:lit/>
                      </m:rPr>
                      <a:rPr lang="en-US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skw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den>
                    </m:f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but close (say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Use scaling to remove noise on decryption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dirty="0"/>
                  <a:t>Compression is similar to before</a:t>
                </a:r>
              </a:p>
              <a:p>
                <a:pPr lvl="1"/>
                <a:r>
                  <a:rPr lang="en-US" dirty="0"/>
                  <a:t>Except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replaced by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CC93C8-0384-4910-8B94-CC6DC81D52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1" t="-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298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E0E8-2FB3-458B-8EAF-BF1062A0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Server PIR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1E5A3-5E96-4E58-9017-90F14AA0C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14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9070-CCF9-4AA0-B605-4FAFFF66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Single-Server PIR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9ACCE-7A8F-4942-80C9-AA368683A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28" y="1174750"/>
            <a:ext cx="11484395" cy="5470200"/>
          </a:xfrm>
        </p:spPr>
        <p:txBody>
          <a:bodyPr>
            <a:normAutofit/>
          </a:bodyPr>
          <a:lstStyle/>
          <a:p>
            <a:r>
              <a:rPr lang="en-US" dirty="0"/>
              <a:t>Compressible HE easily yields high-rate PIR</a:t>
            </a:r>
          </a:p>
          <a:p>
            <a:r>
              <a:rPr lang="en-US" dirty="0"/>
              <a:t>But we also want practical efficiency</a:t>
            </a:r>
          </a:p>
        </p:txBody>
      </p:sp>
    </p:spTree>
    <p:extLst>
      <p:ext uri="{BB962C8B-B14F-4D97-AF65-F5344CB8AC3E}">
        <p14:creationId xmlns:p14="http://schemas.microsoft.com/office/powerpoint/2010/main" val="1992960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9070-CCF9-4AA0-B605-4FAFFF66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 to Single-Server PIR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9ACCE-7A8F-4942-80C9-AA368683AD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028" y="1174750"/>
                <a:ext cx="11484395" cy="5470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Start from the basic scheme of [KO97]</a:t>
                </a:r>
              </a:p>
              <a:p>
                <a:pPr lvl="1"/>
                <a:r>
                  <a:rPr lang="en-US" dirty="0"/>
                  <a:t>Think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/>
                  <a:t>-entry </a:t>
                </a:r>
                <a:r>
                  <a:rPr lang="en-US" dirty="0"/>
                  <a:t>DB as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matrix</a:t>
                </a:r>
              </a:p>
              <a:p>
                <a:pPr lvl="1">
                  <a:spcBef>
                    <a:spcPts val="18400"/>
                  </a:spcBef>
                </a:pPr>
                <a:r>
                  <a:rPr lang="en-US" dirty="0"/>
                  <a:t>Continue recursively on the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-database</a:t>
                </a:r>
              </a:p>
              <a:p>
                <a:pPr lvl="1"/>
                <a:r>
                  <a:rPr lang="en-US" dirty="0"/>
                  <a:t>Almost all the work is in the 1</a:t>
                </a:r>
                <a:r>
                  <a:rPr lang="en-US" baseline="30000" dirty="0"/>
                  <a:t>st</a:t>
                </a:r>
                <a:r>
                  <a:rPr lang="en-US" dirty="0"/>
                  <a:t> step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9ACCE-7A8F-4942-80C9-AA368683AD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028" y="1174750"/>
                <a:ext cx="11484395" cy="5470200"/>
              </a:xfrm>
              <a:blipFill>
                <a:blip r:embed="rId2"/>
                <a:stretch>
                  <a:fillRect l="-1221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8A1D0978-9CA6-4CD9-9AD0-F6336F0B89C6}"/>
              </a:ext>
            </a:extLst>
          </p:cNvPr>
          <p:cNvGrpSpPr/>
          <p:nvPr/>
        </p:nvGrpSpPr>
        <p:grpSpPr>
          <a:xfrm>
            <a:off x="1959322" y="2346946"/>
            <a:ext cx="7164768" cy="2164107"/>
            <a:chOff x="2912668" y="3393440"/>
            <a:chExt cx="7164768" cy="21641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0FD063-3499-4A1C-B9AA-96CB33C7EBC3}"/>
                </a:ext>
              </a:extLst>
            </p:cNvPr>
            <p:cNvSpPr/>
            <p:nvPr/>
          </p:nvSpPr>
          <p:spPr>
            <a:xfrm>
              <a:off x="3535682" y="3493347"/>
              <a:ext cx="6041812" cy="1679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B6B76E-0219-4883-B48F-044467896DD6}"/>
                </a:ext>
              </a:extLst>
            </p:cNvPr>
            <p:cNvSpPr/>
            <p:nvPr/>
          </p:nvSpPr>
          <p:spPr>
            <a:xfrm>
              <a:off x="3535680" y="4145280"/>
              <a:ext cx="6041813" cy="1557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47DAC2-171F-481B-B28B-A2A68C6526F3}"/>
                </a:ext>
              </a:extLst>
            </p:cNvPr>
            <p:cNvSpPr/>
            <p:nvPr/>
          </p:nvSpPr>
          <p:spPr>
            <a:xfrm>
              <a:off x="5085080" y="3493347"/>
              <a:ext cx="137160" cy="16797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4CA165-ACAA-4EB8-A6B2-1C65EEEC671B}"/>
                </a:ext>
              </a:extLst>
            </p:cNvPr>
            <p:cNvSpPr/>
            <p:nvPr/>
          </p:nvSpPr>
          <p:spPr>
            <a:xfrm>
              <a:off x="5085080" y="4145280"/>
              <a:ext cx="137160" cy="15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DC07718-F9BA-4FD6-939E-122D59E0DAEC}"/>
                    </a:ext>
                  </a:extLst>
                </p:cNvPr>
                <p:cNvSpPr txBox="1"/>
                <p:nvPr/>
              </p:nvSpPr>
              <p:spPr>
                <a:xfrm>
                  <a:off x="3108960" y="3393440"/>
                  <a:ext cx="5018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0×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DC07718-F9BA-4FD6-939E-122D59E0D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3393440"/>
                  <a:ext cx="501869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894CCC4-0F21-4392-9DB9-6F16C0609D4B}"/>
                    </a:ext>
                  </a:extLst>
                </p:cNvPr>
                <p:cNvSpPr txBox="1"/>
                <p:nvPr/>
              </p:nvSpPr>
              <p:spPr>
                <a:xfrm>
                  <a:off x="3108960" y="3898054"/>
                  <a:ext cx="5018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0×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894CCC4-0F21-4392-9DB9-6F16C0609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3898054"/>
                  <a:ext cx="501869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CE9E3D5-F6F6-4EBB-9100-71DF0A685D88}"/>
                    </a:ext>
                  </a:extLst>
                </p:cNvPr>
                <p:cNvSpPr txBox="1"/>
                <p:nvPr/>
              </p:nvSpPr>
              <p:spPr>
                <a:xfrm>
                  <a:off x="3114040" y="4069954"/>
                  <a:ext cx="5018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CE9E3D5-F6F6-4EBB-9100-71DF0A685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4040" y="4069954"/>
                  <a:ext cx="501869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3F145F2-ACD4-4756-A8CA-75D5029B7E93}"/>
                    </a:ext>
                  </a:extLst>
                </p:cNvPr>
                <p:cNvSpPr txBox="1"/>
                <p:nvPr/>
              </p:nvSpPr>
              <p:spPr>
                <a:xfrm>
                  <a:off x="3108960" y="4261406"/>
                  <a:ext cx="5018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0×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3F145F2-ACD4-4756-A8CA-75D5029B7E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4261406"/>
                  <a:ext cx="501869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9F6F7C9-EB3B-4097-8B50-60807F1A719C}"/>
                    </a:ext>
                  </a:extLst>
                </p:cNvPr>
                <p:cNvSpPr txBox="1"/>
                <p:nvPr/>
              </p:nvSpPr>
              <p:spPr>
                <a:xfrm>
                  <a:off x="3108960" y="4914108"/>
                  <a:ext cx="5018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0×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9F6F7C9-EB3B-4097-8B50-60807F1A7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4914108"/>
                  <a:ext cx="501869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FF8BF31-EB69-40AA-A00E-6335735FA612}"/>
                </a:ext>
              </a:extLst>
            </p:cNvPr>
            <p:cNvCxnSpPr>
              <a:cxnSpLocks/>
            </p:cNvCxnSpPr>
            <p:nvPr/>
          </p:nvCxnSpPr>
          <p:spPr>
            <a:xfrm>
              <a:off x="3241040" y="5273040"/>
              <a:ext cx="6416040" cy="138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7D3C7E4-261B-40F8-9FE7-1134CB7CA723}"/>
                    </a:ext>
                  </a:extLst>
                </p:cNvPr>
                <p:cNvSpPr txBox="1"/>
                <p:nvPr/>
              </p:nvSpPr>
              <p:spPr>
                <a:xfrm>
                  <a:off x="2912668" y="5076204"/>
                  <a:ext cx="39466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7D3C7E4-261B-40F8-9FE7-1134CB7CA7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2668" y="5076204"/>
                  <a:ext cx="394660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8CD943B-6E92-4831-9316-84EC982BBA25}"/>
                </a:ext>
              </a:extLst>
            </p:cNvPr>
            <p:cNvSpPr/>
            <p:nvPr/>
          </p:nvSpPr>
          <p:spPr>
            <a:xfrm>
              <a:off x="3535679" y="5401760"/>
              <a:ext cx="6041813" cy="1557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B0D3F9-FA0E-4278-84D9-90F6B8B6769A}"/>
                </a:ext>
              </a:extLst>
            </p:cNvPr>
            <p:cNvSpPr/>
            <p:nvPr/>
          </p:nvSpPr>
          <p:spPr>
            <a:xfrm>
              <a:off x="5085080" y="5399182"/>
              <a:ext cx="137160" cy="1557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4C6DB16-8BDE-4594-850F-379090E3F373}"/>
                </a:ext>
              </a:extLst>
            </p:cNvPr>
            <p:cNvCxnSpPr/>
            <p:nvPr/>
          </p:nvCxnSpPr>
          <p:spPr>
            <a:xfrm>
              <a:off x="9707880" y="3493347"/>
              <a:ext cx="0" cy="167978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067BADB-BC40-45AF-9C87-3297BF94BB68}"/>
                    </a:ext>
                  </a:extLst>
                </p:cNvPr>
                <p:cNvSpPr/>
                <p:nvPr/>
              </p:nvSpPr>
              <p:spPr>
                <a:xfrm>
                  <a:off x="9577492" y="4270561"/>
                  <a:ext cx="4999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067BADB-BC40-45AF-9C87-3297BF94BB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7492" y="4270561"/>
                  <a:ext cx="49994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7220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3ED6-C2C4-47C4-9384-B4CD183F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Pieces of Magic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A65A3-70FA-40B0-8820-F6874240C9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Multiplying a GSW </a:t>
                </a:r>
                <a:r>
                  <a:rPr lang="en-US" dirty="0" err="1"/>
                  <a:t>ctxt</a:t>
                </a:r>
                <a:r>
                  <a:rPr lang="en-US" dirty="0"/>
                  <a:t> by high-rate </a:t>
                </a:r>
                <a:r>
                  <a:rPr lang="en-US" dirty="0" err="1"/>
                  <a:t>ctxt</a:t>
                </a:r>
                <a:r>
                  <a:rPr lang="en-US" dirty="0"/>
                  <a:t> yields a high-rate ciphertext of the product</a:t>
                </a:r>
              </a:p>
              <a:p>
                <a:pPr lvl="1"/>
                <a:r>
                  <a:rPr lang="en-US" dirty="0"/>
                  <a:t>Same for multiplying a GSW </a:t>
                </a:r>
                <a:r>
                  <a:rPr lang="en-US" dirty="0" err="1"/>
                  <a:t>ctxt</a:t>
                </a:r>
                <a:r>
                  <a:rPr lang="en-US" dirty="0"/>
                  <a:t> by plaintext M</a:t>
                </a:r>
              </a:p>
              <a:p>
                <a:r>
                  <a:rPr lang="en-US" dirty="0"/>
                  <a:t>The products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0×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yield high-rate encryption of the database</a:t>
                </a:r>
              </a:p>
              <a:p>
                <a:pPr lvl="1"/>
                <a:r>
                  <a:rPr lang="en-US" dirty="0"/>
                  <a:t>High-rate scheme is additively homomorphic</a:t>
                </a:r>
              </a:p>
              <a:p>
                <a:pPr lvl="1"/>
                <a:r>
                  <a:rPr lang="en-US" dirty="0"/>
                  <a:t>All we need is to add across the 1</a:t>
                </a:r>
                <a:r>
                  <a:rPr lang="en-US" baseline="30000" dirty="0"/>
                  <a:t>st</a:t>
                </a:r>
                <a:r>
                  <a:rPr lang="en-US" dirty="0"/>
                  <a:t> dimension</a:t>
                </a:r>
              </a:p>
              <a:p>
                <a:r>
                  <a:rPr lang="en-US" dirty="0"/>
                  <a:t>The same holds for the recursive levels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A65A3-70FA-40B0-8820-F6874240C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1" t="-1551" b="-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6ED42AC-7B4D-4176-A0A8-FD43D6C9278D}"/>
              </a:ext>
            </a:extLst>
          </p:cNvPr>
          <p:cNvSpPr/>
          <p:nvPr/>
        </p:nvSpPr>
        <p:spPr>
          <a:xfrm>
            <a:off x="4382347" y="3000589"/>
            <a:ext cx="5560907" cy="318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2369C7-CA88-4555-9AF1-3B5E1B533D11}"/>
              </a:ext>
            </a:extLst>
          </p:cNvPr>
          <p:cNvGrpSpPr/>
          <p:nvPr/>
        </p:nvGrpSpPr>
        <p:grpSpPr>
          <a:xfrm>
            <a:off x="4382347" y="3508590"/>
            <a:ext cx="5560907" cy="318347"/>
            <a:chOff x="3769360" y="3508588"/>
            <a:chExt cx="5560907" cy="31834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ED9330-74EA-4AB2-8238-41E7FEEECBB1}"/>
                </a:ext>
              </a:extLst>
            </p:cNvPr>
            <p:cNvSpPr/>
            <p:nvPr/>
          </p:nvSpPr>
          <p:spPr>
            <a:xfrm>
              <a:off x="3769360" y="3508588"/>
              <a:ext cx="5560907" cy="3183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B3845B-38A2-4288-BDE2-91DEE260EC2C}"/>
                </a:ext>
              </a:extLst>
            </p:cNvPr>
            <p:cNvSpPr/>
            <p:nvPr/>
          </p:nvSpPr>
          <p:spPr>
            <a:xfrm>
              <a:off x="5757332" y="3516549"/>
              <a:ext cx="277708" cy="3103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2420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9070-CCF9-4AA0-B605-4FAFFF66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Here to Practical Single-Server PIR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9ACCE-7A8F-4942-80C9-AA368683AD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more tricks</a:t>
                </a:r>
              </a:p>
              <a:p>
                <a:r>
                  <a:rPr lang="en-US" dirty="0"/>
                  <a:t>Pre-processing the </a:t>
                </a:r>
                <a:r>
                  <a:rPr lang="en-US" dirty="0" err="1"/>
                  <a:t>db</a:t>
                </a:r>
                <a:r>
                  <a:rPr lang="en-US" dirty="0"/>
                  <a:t> to eliminate FFTs</a:t>
                </a:r>
              </a:p>
              <a:p>
                <a:r>
                  <a:rPr lang="en-US" dirty="0"/>
                  <a:t>Switching to RLWE</a:t>
                </a:r>
              </a:p>
              <a:p>
                <a:r>
                  <a:rPr lang="en-US" dirty="0"/>
                  <a:t>Different gadget matrices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in different steps</a:t>
                </a:r>
              </a:p>
              <a:p>
                <a:r>
                  <a:rPr lang="en-US" dirty="0"/>
                  <a:t>Using modulus switching</a:t>
                </a:r>
              </a:p>
              <a:p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9ACCE-7A8F-4942-80C9-AA368683AD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1" t="-1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42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A596-3E2C-44BF-BE68-0CD27873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Rate of Homomorphic Encryption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AE6A5E-C05F-41A5-939F-7C1651DF3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only rate-efficient HE is Damgård–</a:t>
                </a:r>
                <a:r>
                  <a:rPr lang="en-US" dirty="0" err="1"/>
                  <a:t>Jurik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𝑝𝑡𝑥𝑡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𝑐𝑡𝑥𝑡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, for any desirable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grow r to get rate 1-</a:t>
                </a:r>
                <a:r>
                  <a:rPr lang="el-GR" dirty="0"/>
                  <a:t>ε</a:t>
                </a:r>
                <a:r>
                  <a:rPr lang="en-US" dirty="0"/>
                  <a:t> for any </a:t>
                </a:r>
                <a:r>
                  <a:rPr lang="el-GR" dirty="0"/>
                  <a:t>ε</a:t>
                </a:r>
                <a:r>
                  <a:rPr lang="en-US" dirty="0"/>
                  <a:t>&gt;0 </a:t>
                </a:r>
              </a:p>
              <a:p>
                <a:r>
                  <a:rPr lang="en-US" dirty="0"/>
                  <a:t>But</a:t>
                </a:r>
              </a:p>
              <a:p>
                <a:pPr lvl="1"/>
                <a:r>
                  <a:rPr lang="en-US" dirty="0"/>
                  <a:t>only additive-homomorphic</a:t>
                </a:r>
              </a:p>
              <a:p>
                <a:pPr lvl="1"/>
                <a:r>
                  <a:rPr lang="en-US" dirty="0"/>
                  <a:t>rather slow (especially in the context of applications)</a:t>
                </a:r>
              </a:p>
              <a:p>
                <a:pPr lvl="1"/>
                <a:r>
                  <a:rPr lang="en-US" dirty="0"/>
                  <a:t>not quantum safe</a:t>
                </a:r>
              </a:p>
              <a:p>
                <a:r>
                  <a:rPr lang="en-US" dirty="0"/>
                  <a:t>What about lattice-based HE schemes?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AE6A5E-C05F-41A5-939F-7C1651DF3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1" t="-1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621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76BC-7689-4208-AF16-F2E7F70C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End-Result PIR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B086CA-15FC-4DAC-8F61-5252172AD5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Rate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=4/9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2-by-3 matrix (over a ring)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 a 2-by-3 matrix (over a ring)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Total work ~ 1.5 multiplies per database byte</a:t>
                </a:r>
              </a:p>
              <a:p>
                <a:pPr lvl="1"/>
                <a:r>
                  <a:rPr lang="en-US" dirty="0"/>
                  <a:t>Modulo single-precision numbers (</a:t>
                </a:r>
                <a:r>
                  <a:rPr lang="en-US" dirty="0" err="1"/>
                  <a:t>upto</a:t>
                </a:r>
                <a:r>
                  <a:rPr lang="en-US" dirty="0"/>
                  <a:t> 60 bits)</a:t>
                </a:r>
              </a:p>
              <a:p>
                <a:pPr lvl="1"/>
                <a:r>
                  <a:rPr lang="en-US" dirty="0"/>
                  <a:t>Should be 10-20 cycles per byte in software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B086CA-15FC-4DAC-8F61-5252172AD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0156" y="1174750"/>
                <a:ext cx="10381268" cy="5108603"/>
              </a:xfrm>
              <a:blipFill>
                <a:blip r:embed="rId2"/>
                <a:stretch>
                  <a:fillRect l="-1351" t="-1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1639D5D-BA0D-42C3-BABD-A5A6473CA3DA}"/>
              </a:ext>
            </a:extLst>
          </p:cNvPr>
          <p:cNvGrpSpPr/>
          <p:nvPr/>
        </p:nvGrpSpPr>
        <p:grpSpPr>
          <a:xfrm>
            <a:off x="7463024" y="1101513"/>
            <a:ext cx="3015265" cy="959254"/>
            <a:chOff x="8194544" y="1081193"/>
            <a:chExt cx="3015265" cy="959254"/>
          </a:xfrm>
        </p:grpSpPr>
        <p:sp>
          <p:nvSpPr>
            <p:cNvPr id="4" name="Speech Bubble: Oval 3">
              <a:extLst>
                <a:ext uri="{FF2B5EF4-FFF2-40B4-BE49-F238E27FC236}">
                  <a16:creationId xmlns:a16="http://schemas.microsoft.com/office/drawing/2014/main" id="{F4F02E96-B5EE-4D07-9D49-9F6D4F3CB7F8}"/>
                </a:ext>
              </a:extLst>
            </p:cNvPr>
            <p:cNvSpPr/>
            <p:nvPr/>
          </p:nvSpPr>
          <p:spPr>
            <a:xfrm>
              <a:off x="8194544" y="1097915"/>
              <a:ext cx="799254" cy="372534"/>
            </a:xfrm>
            <a:prstGeom prst="wedgeEllipseCallout">
              <a:avLst>
                <a:gd name="adj1" fmla="val 44421"/>
                <a:gd name="adj2" fmla="val 87955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3x3</a:t>
              </a:r>
            </a:p>
          </p:txBody>
        </p:sp>
        <p:sp>
          <p:nvSpPr>
            <p:cNvPr id="6" name="Speech Bubble: Oval 5">
              <a:extLst>
                <a:ext uri="{FF2B5EF4-FFF2-40B4-BE49-F238E27FC236}">
                  <a16:creationId xmlns:a16="http://schemas.microsoft.com/office/drawing/2014/main" id="{16C0AC09-365C-4918-84D3-46090594A919}"/>
                </a:ext>
              </a:extLst>
            </p:cNvPr>
            <p:cNvSpPr/>
            <p:nvPr/>
          </p:nvSpPr>
          <p:spPr>
            <a:xfrm>
              <a:off x="9733251" y="1081193"/>
              <a:ext cx="799254" cy="372534"/>
            </a:xfrm>
            <a:prstGeom prst="wedgeEllipseCallout">
              <a:avLst>
                <a:gd name="adj1" fmla="val -54732"/>
                <a:gd name="adj2" fmla="val 89774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2x2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341A071-06E0-40AF-89D3-5208A7C44B56}"/>
                    </a:ext>
                  </a:extLst>
                </p:cNvPr>
                <p:cNvSpPr txBox="1"/>
                <p:nvPr/>
              </p:nvSpPr>
              <p:spPr>
                <a:xfrm>
                  <a:off x="8256693" y="1517227"/>
                  <a:ext cx="2953116" cy="523220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341A071-06E0-40AF-89D3-5208A7C44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6693" y="1517227"/>
                  <a:ext cx="2953116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44202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76BC-7689-4208-AF16-F2E7F70C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End-Result PIR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086CA-15FC-4DAC-8F61-5252172AD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single-server </a:t>
            </a:r>
            <a:r>
              <a:rPr lang="en-US"/>
              <a:t>PIR plausibly </a:t>
            </a:r>
            <a:r>
              <a:rPr lang="en-US" dirty="0"/>
              <a:t>efficient enough to handle large databases</a:t>
            </a:r>
          </a:p>
          <a:p>
            <a:r>
              <a:rPr lang="en-US" dirty="0"/>
              <a:t>Less work than whole database AES encryption</a:t>
            </a:r>
          </a:p>
          <a:p>
            <a:pPr lvl="1"/>
            <a:r>
              <a:rPr lang="en-US" dirty="0"/>
              <a:t>Which you would need (for communication security) if you used the naïve solution</a:t>
            </a:r>
          </a:p>
          <a:p>
            <a:pPr lvl="1"/>
            <a:r>
              <a:rPr lang="en-US" dirty="0"/>
              <a:t>So we beat the naïve solution not only on bandwidth but also on server computation</a:t>
            </a:r>
          </a:p>
        </p:txBody>
      </p:sp>
    </p:spTree>
    <p:extLst>
      <p:ext uri="{BB962C8B-B14F-4D97-AF65-F5344CB8AC3E}">
        <p14:creationId xmlns:p14="http://schemas.microsoft.com/office/powerpoint/2010/main" val="827881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t's all Folks">
            <a:extLst>
              <a:ext uri="{FF2B5EF4-FFF2-40B4-BE49-F238E27FC236}">
                <a16:creationId xmlns:a16="http://schemas.microsoft.com/office/drawing/2014/main" id="{AC2DCEBD-FFAD-4067-8118-A7AB4CD99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1000125"/>
            <a:ext cx="86391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1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F597E5B-D71D-4C83-AA5E-D1B289F8CF8D}"/>
              </a:ext>
            </a:extLst>
          </p:cNvPr>
          <p:cNvGrpSpPr/>
          <p:nvPr/>
        </p:nvGrpSpPr>
        <p:grpSpPr>
          <a:xfrm>
            <a:off x="2387540" y="1192369"/>
            <a:ext cx="7474267" cy="5401706"/>
            <a:chOff x="2406919" y="1193773"/>
            <a:chExt cx="7474267" cy="5401706"/>
          </a:xfrm>
        </p:grpSpPr>
        <p:pic>
          <p:nvPicPr>
            <p:cNvPr id="17" name="Picture 16" descr="A picture containing grass, tree&#10;&#10;Description automatically generated">
              <a:extLst>
                <a:ext uri="{FF2B5EF4-FFF2-40B4-BE49-F238E27FC236}">
                  <a16:creationId xmlns:a16="http://schemas.microsoft.com/office/drawing/2014/main" id="{4766881A-A359-4D2A-9073-CCA4E1425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6919" y="1193773"/>
              <a:ext cx="7474267" cy="494002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2D7B6B-19D4-40D0-8A3F-AB2E72EF8DA3}"/>
                </a:ext>
              </a:extLst>
            </p:cNvPr>
            <p:cNvSpPr txBox="1"/>
            <p:nvPr/>
          </p:nvSpPr>
          <p:spPr>
            <a:xfrm>
              <a:off x="4383029" y="6133814"/>
              <a:ext cx="35910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Yorktown Heights, 2017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FE6C136-DA77-41D7-8B67-0AF39E8C79B3}"/>
              </a:ext>
            </a:extLst>
          </p:cNvPr>
          <p:cNvGrpSpPr/>
          <p:nvPr/>
        </p:nvGrpSpPr>
        <p:grpSpPr>
          <a:xfrm>
            <a:off x="1469186" y="1213883"/>
            <a:ext cx="9253623" cy="5395795"/>
            <a:chOff x="1469186" y="1213883"/>
            <a:chExt cx="9253623" cy="5395795"/>
          </a:xfrm>
        </p:grpSpPr>
        <p:pic>
          <p:nvPicPr>
            <p:cNvPr id="12" name="Picture 11" descr="A large body of water with a mountain in the background&#10;&#10;Description automatically generated">
              <a:extLst>
                <a:ext uri="{FF2B5EF4-FFF2-40B4-BE49-F238E27FC236}">
                  <a16:creationId xmlns:a16="http://schemas.microsoft.com/office/drawing/2014/main" id="{FBE3BB1F-8006-429A-8E74-7214AD02F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9186" y="1213883"/>
              <a:ext cx="9253623" cy="494615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537B67-215A-4375-A734-D0D82C05D15D}"/>
                </a:ext>
              </a:extLst>
            </p:cNvPr>
            <p:cNvSpPr txBox="1"/>
            <p:nvPr/>
          </p:nvSpPr>
          <p:spPr>
            <a:xfrm>
              <a:off x="5321588" y="6148013"/>
              <a:ext cx="18165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UCSB, 2016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3EBD18-1146-4AEE-8A4E-C2E4CB6EC16F}"/>
              </a:ext>
            </a:extLst>
          </p:cNvPr>
          <p:cNvGrpSpPr/>
          <p:nvPr/>
        </p:nvGrpSpPr>
        <p:grpSpPr>
          <a:xfrm>
            <a:off x="2387540" y="1174825"/>
            <a:ext cx="7416919" cy="5433449"/>
            <a:chOff x="2387540" y="1174825"/>
            <a:chExt cx="7416919" cy="5433449"/>
          </a:xfrm>
        </p:grpSpPr>
        <p:pic>
          <p:nvPicPr>
            <p:cNvPr id="8" name="Picture 7" descr="A large white building&#10;&#10;Description automatically generated">
              <a:extLst>
                <a:ext uri="{FF2B5EF4-FFF2-40B4-BE49-F238E27FC236}">
                  <a16:creationId xmlns:a16="http://schemas.microsoft.com/office/drawing/2014/main" id="{05B4D9F0-FF22-4376-9D60-997902E51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87540" y="1174825"/>
              <a:ext cx="7416919" cy="494615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042660-E74C-4D60-9F86-811630F06E9F}"/>
                </a:ext>
              </a:extLst>
            </p:cNvPr>
            <p:cNvSpPr txBox="1"/>
            <p:nvPr/>
          </p:nvSpPr>
          <p:spPr>
            <a:xfrm>
              <a:off x="5053886" y="6146609"/>
              <a:ext cx="20842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Berkley, 2015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A5B423-83E4-4E3D-94E1-6A782496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This Work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7F4B7F9-3C12-4ECE-A85E-BE141993D2AB}"/>
              </a:ext>
            </a:extLst>
          </p:cNvPr>
          <p:cNvGrpSpPr/>
          <p:nvPr/>
        </p:nvGrpSpPr>
        <p:grpSpPr>
          <a:xfrm>
            <a:off x="2310813" y="1213755"/>
            <a:ext cx="7720455" cy="5380320"/>
            <a:chOff x="2310813" y="1213755"/>
            <a:chExt cx="7720455" cy="538032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736E836-6553-45E3-B84A-7DB0A203F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10813" y="1213755"/>
              <a:ext cx="7720455" cy="49438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1934E0-C9DB-4CC0-8B8F-4323A05E1F37}"/>
                </a:ext>
              </a:extLst>
            </p:cNvPr>
            <p:cNvSpPr txBox="1"/>
            <p:nvPr/>
          </p:nvSpPr>
          <p:spPr>
            <a:xfrm>
              <a:off x="5065872" y="6132410"/>
              <a:ext cx="21563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Toronto, 2018</a:t>
              </a:r>
            </a:p>
          </p:txBody>
        </p:sp>
      </p:grpSp>
      <p:pic>
        <p:nvPicPr>
          <p:cNvPr id="5" name="Picture 4" descr="A person wearing glasses&#10;&#10;Description automatically generated">
            <a:extLst>
              <a:ext uri="{FF2B5EF4-FFF2-40B4-BE49-F238E27FC236}">
                <a16:creationId xmlns:a16="http://schemas.microsoft.com/office/drawing/2014/main" id="{F16F06EC-452E-439C-A1E3-8738766E79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2101" y="3760679"/>
            <a:ext cx="1668979" cy="1668979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F93DCABB-7EA0-48A9-83B5-714EB2F786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9887" y="3760679"/>
            <a:ext cx="2609850" cy="1790700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E71C72BC-8FEE-438F-9030-75F0C58308C5}"/>
              </a:ext>
            </a:extLst>
          </p:cNvPr>
          <p:cNvSpPr/>
          <p:nvPr/>
        </p:nvSpPr>
        <p:spPr>
          <a:xfrm>
            <a:off x="1078095" y="1890149"/>
            <a:ext cx="4282472" cy="1280890"/>
          </a:xfrm>
          <a:prstGeom prst="wedgeEllipseCallout">
            <a:avLst>
              <a:gd name="adj1" fmla="val -8492"/>
              <a:gd name="adj2" fmla="val 10114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What’s the rate of lattice-based HE schemes?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6D6D329B-4145-47DE-9B61-5595F54B961B}"/>
              </a:ext>
            </a:extLst>
          </p:cNvPr>
          <p:cNvSpPr/>
          <p:nvPr/>
        </p:nvSpPr>
        <p:spPr>
          <a:xfrm>
            <a:off x="7077621" y="1711341"/>
            <a:ext cx="4282472" cy="1280890"/>
          </a:xfrm>
          <a:prstGeom prst="wedgeEllipseCallout">
            <a:avLst>
              <a:gd name="adj1" fmla="val -8492"/>
              <a:gd name="adj2" fmla="val 10114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Eh… ½, maybe more?</a:t>
            </a:r>
          </a:p>
        </p:txBody>
      </p:sp>
    </p:spTree>
    <p:extLst>
      <p:ext uri="{BB962C8B-B14F-4D97-AF65-F5344CB8AC3E}">
        <p14:creationId xmlns:p14="http://schemas.microsoft.com/office/powerpoint/2010/main" val="316626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4602-FB42-4E7E-B659-1CF06AA6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This Work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04AD9B-54D4-4869-98D1-EA4D6D00E665}"/>
              </a:ext>
            </a:extLst>
          </p:cNvPr>
          <p:cNvGrpSpPr/>
          <p:nvPr/>
        </p:nvGrpSpPr>
        <p:grpSpPr>
          <a:xfrm>
            <a:off x="2387540" y="1192369"/>
            <a:ext cx="7474267" cy="5416231"/>
            <a:chOff x="2406919" y="1193773"/>
            <a:chExt cx="7474267" cy="5416231"/>
          </a:xfrm>
        </p:grpSpPr>
        <p:pic>
          <p:nvPicPr>
            <p:cNvPr id="5" name="Picture 4" descr="A picture containing grass, tree&#10;&#10;Description automatically generated">
              <a:extLst>
                <a:ext uri="{FF2B5EF4-FFF2-40B4-BE49-F238E27FC236}">
                  <a16:creationId xmlns:a16="http://schemas.microsoft.com/office/drawing/2014/main" id="{612EADFE-D882-4B91-A267-8FF7054C9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6919" y="1193773"/>
              <a:ext cx="7474267" cy="494002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3111A2-B225-4DBF-A13E-F471A96B2EFB}"/>
                </a:ext>
              </a:extLst>
            </p:cNvPr>
            <p:cNvSpPr txBox="1"/>
            <p:nvPr/>
          </p:nvSpPr>
          <p:spPr>
            <a:xfrm>
              <a:off x="3808065" y="6148339"/>
              <a:ext cx="4851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Back in Yorktown Heights,  2018</a:t>
              </a:r>
            </a:p>
          </p:txBody>
        </p:sp>
      </p:grpSp>
      <p:pic>
        <p:nvPicPr>
          <p:cNvPr id="7" name="Picture 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C3F4F4E2-E46E-4D3C-942C-C1EC5EDFE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887" y="3760679"/>
            <a:ext cx="2609850" cy="1790700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FCEB2C79-4C62-4D8F-B7C8-6317CD5A3D54}"/>
              </a:ext>
            </a:extLst>
          </p:cNvPr>
          <p:cNvSpPr/>
          <p:nvPr/>
        </p:nvSpPr>
        <p:spPr>
          <a:xfrm>
            <a:off x="5916054" y="2244119"/>
            <a:ext cx="4282472" cy="1078691"/>
          </a:xfrm>
          <a:prstGeom prst="wedgeEllipseCallout">
            <a:avLst>
              <a:gd name="adj1" fmla="val 25801"/>
              <a:gd name="adj2" fmla="val 85660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That’s embarrassing, we really should work on this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59EC0B0-06CC-49D3-B4DD-A64ED0526AF6}"/>
              </a:ext>
            </a:extLst>
          </p:cNvPr>
          <p:cNvSpPr/>
          <p:nvPr/>
        </p:nvSpPr>
        <p:spPr>
          <a:xfrm>
            <a:off x="4642106" y="4329546"/>
            <a:ext cx="2888307" cy="953074"/>
          </a:xfrm>
          <a:prstGeom prst="wedgeEllipseCallout">
            <a:avLst>
              <a:gd name="adj1" fmla="val 61064"/>
              <a:gd name="adj2" fmla="val 25426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Okay</a:t>
            </a:r>
          </a:p>
        </p:txBody>
      </p:sp>
    </p:spTree>
    <p:extLst>
      <p:ext uri="{BB962C8B-B14F-4D97-AF65-F5344CB8AC3E}">
        <p14:creationId xmlns:p14="http://schemas.microsoft.com/office/powerpoint/2010/main" val="174823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ADD6-0F6D-49D0-BB93-C97D369B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AF5725-5EEA-479F-8F3A-54D14900C1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“compressible” LWE-based (F)HE</a:t>
                </a:r>
              </a:p>
              <a:p>
                <a:pPr lvl="1"/>
                <a:r>
                  <a:rPr lang="en-US" dirty="0"/>
                  <a:t>Rate 1-</a:t>
                </a:r>
                <a:r>
                  <a:rPr lang="el-GR" dirty="0"/>
                  <a:t>ε</a:t>
                </a:r>
                <a:r>
                  <a:rPr lang="en-US" dirty="0"/>
                  <a:t>, security under LWE with gap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Application to single-server PIR</a:t>
                </a:r>
              </a:p>
              <a:p>
                <a:pPr lvl="1"/>
                <a:r>
                  <a:rPr lang="en-US" dirty="0"/>
                  <a:t>First “practical” scheme for large databases</a:t>
                </a:r>
              </a:p>
              <a:p>
                <a:pPr lvl="1"/>
                <a:r>
                  <a:rPr lang="en-US" dirty="0"/>
                  <a:t>Rate 4/9, should be 10-20 cycles per byte in </a:t>
                </a:r>
                <a:r>
                  <a:rPr lang="en-US" dirty="0" err="1"/>
                  <a:t>db</a:t>
                </a:r>
                <a:endParaRPr lang="en-US" dirty="0"/>
              </a:p>
              <a:p>
                <a:pPr lvl="2"/>
                <a:r>
                  <a:rPr lang="en-US" dirty="0"/>
                  <a:t>Faster than whole-database AES encryption</a:t>
                </a:r>
              </a:p>
              <a:p>
                <a:pPr lvl="1"/>
                <a:r>
                  <a:rPr lang="en-US" dirty="0"/>
                  <a:t>Compare to state of the art (</a:t>
                </a:r>
                <a:r>
                  <a:rPr lang="en-US" dirty="0" err="1"/>
                  <a:t>SealPIR</a:t>
                </a:r>
                <a:r>
                  <a:rPr lang="en-US" dirty="0"/>
                  <a:t>, [ACLS18]), with rate 1/1000 and &gt;100 cycles/byte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AF5725-5EEA-479F-8F3A-54D14900C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1" t="-1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10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E0AE-18D1-43BF-BD27-F481374E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Meanwhile, elsewhere…</a:t>
            </a:r>
          </a:p>
        </p:txBody>
      </p:sp>
      <p:pic>
        <p:nvPicPr>
          <p:cNvPr id="1026" name="Picture 2" descr="Image result for nico döttling">
            <a:extLst>
              <a:ext uri="{FF2B5EF4-FFF2-40B4-BE49-F238E27FC236}">
                <a16:creationId xmlns:a16="http://schemas.microsoft.com/office/drawing/2014/main" id="{8C43E33A-460D-4F81-8C54-C8890B9AA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282" y="3962604"/>
            <a:ext cx="1847871" cy="184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anjam garg">
            <a:extLst>
              <a:ext uri="{FF2B5EF4-FFF2-40B4-BE49-F238E27FC236}">
                <a16:creationId xmlns:a16="http://schemas.microsoft.com/office/drawing/2014/main" id="{EDD82C80-2D1E-485D-8399-FD6EF142A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2183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552ED0-7924-4C74-B7D1-916CFB590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498" y="4715277"/>
            <a:ext cx="1344173" cy="17208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8B00EF-A565-469E-B1BB-CA183BFD7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4738" y="2741734"/>
            <a:ext cx="1648760" cy="1720837"/>
          </a:xfrm>
          <a:prstGeom prst="rect">
            <a:avLst/>
          </a:prstGeom>
        </p:spPr>
      </p:pic>
      <p:pic>
        <p:nvPicPr>
          <p:cNvPr id="8" name="Picture 7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0161EC7E-06C8-40AE-8341-E7D0329362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7245" y="853495"/>
            <a:ext cx="1720837" cy="1720837"/>
          </a:xfrm>
          <a:prstGeom prst="rect">
            <a:avLst/>
          </a:prstGeom>
        </p:spPr>
      </p:pic>
      <p:pic>
        <p:nvPicPr>
          <p:cNvPr id="12" name="Picture 11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911F844C-6E8A-416E-9D51-224CAF98FC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7513" y="4741206"/>
            <a:ext cx="1775985" cy="1849984"/>
          </a:xfrm>
          <a:prstGeom prst="rect">
            <a:avLst/>
          </a:prstGeom>
        </p:spPr>
      </p:pic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F96EACA4-EC50-4B1D-9A9A-FF0FDABD24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9963" y="3906717"/>
            <a:ext cx="1668979" cy="1668979"/>
          </a:xfrm>
          <a:prstGeom prst="rect">
            <a:avLst/>
          </a:prstGeom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1DAC01E3-917D-45E4-B6F0-5A7770E47ACF}"/>
              </a:ext>
            </a:extLst>
          </p:cNvPr>
          <p:cNvSpPr/>
          <p:nvPr/>
        </p:nvSpPr>
        <p:spPr>
          <a:xfrm>
            <a:off x="1014548" y="1565564"/>
            <a:ext cx="4992552" cy="2172069"/>
          </a:xfrm>
          <a:prstGeom prst="cloud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I’d better ask someone else</a:t>
            </a:r>
          </a:p>
        </p:txBody>
      </p:sp>
    </p:spTree>
    <p:extLst>
      <p:ext uri="{BB962C8B-B14F-4D97-AF65-F5344CB8AC3E}">
        <p14:creationId xmlns:p14="http://schemas.microsoft.com/office/powerpoint/2010/main" val="272911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0FE2-17B8-421E-A770-C8A59AC9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7A3DF-E631-42F8-9C56-5EAFA8192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Döttling</a:t>
            </a:r>
            <a:r>
              <a:rPr lang="en-US" dirty="0"/>
              <a:t>, Garg, </a:t>
            </a:r>
            <a:r>
              <a:rPr lang="en-US" dirty="0" err="1"/>
              <a:t>Ishai</a:t>
            </a:r>
            <a:r>
              <a:rPr lang="en-US" dirty="0"/>
              <a:t>, Malavolta, </a:t>
            </a:r>
            <a:r>
              <a:rPr lang="en-US" dirty="0" err="1"/>
              <a:t>Mour</a:t>
            </a:r>
            <a:r>
              <a:rPr lang="en-US" dirty="0"/>
              <a:t>, Ostrovsky. </a:t>
            </a:r>
            <a:r>
              <a:rPr lang="en-US" i="1" dirty="0">
                <a:latin typeface="Arial Narrow" panose="020B0606020202030204" pitchFamily="34" charset="0"/>
              </a:rPr>
              <a:t>Trapdoor hash functions and their applications</a:t>
            </a:r>
            <a:r>
              <a:rPr lang="en-US" dirty="0"/>
              <a:t>. CYRPTO 2019.</a:t>
            </a:r>
          </a:p>
          <a:p>
            <a:pPr lvl="1"/>
            <a:r>
              <a:rPr lang="en-US" dirty="0"/>
              <a:t>Limited homomorphism, choice of assumptions</a:t>
            </a:r>
          </a:p>
          <a:p>
            <a:r>
              <a:rPr lang="en-US" dirty="0" err="1"/>
              <a:t>Brakerski</a:t>
            </a:r>
            <a:r>
              <a:rPr lang="en-US" dirty="0"/>
              <a:t>, </a:t>
            </a:r>
            <a:r>
              <a:rPr lang="en-US" dirty="0" err="1"/>
              <a:t>Döttling</a:t>
            </a:r>
            <a:r>
              <a:rPr lang="en-US" dirty="0"/>
              <a:t>, Garg, Malavolta. </a:t>
            </a:r>
            <a:r>
              <a:rPr lang="en-US" i="1" dirty="0">
                <a:latin typeface="Arial Narrow" panose="020B0606020202030204" pitchFamily="34" charset="0"/>
              </a:rPr>
              <a:t>Leveraging linear decryption: Rate-1 fully-homomorphic encryption and time-lock puzzles</a:t>
            </a:r>
            <a:r>
              <a:rPr lang="en-US" dirty="0"/>
              <a:t>. 2019.</a:t>
            </a:r>
          </a:p>
          <a:p>
            <a:pPr lvl="1"/>
            <a:r>
              <a:rPr lang="en-US" dirty="0"/>
              <a:t>FHE, based on LWE</a:t>
            </a:r>
          </a:p>
          <a:p>
            <a:r>
              <a:rPr lang="en-US" dirty="0"/>
              <a:t>More general than ours, less practically efficient</a:t>
            </a:r>
          </a:p>
        </p:txBody>
      </p:sp>
    </p:spTree>
    <p:extLst>
      <p:ext uri="{BB962C8B-B14F-4D97-AF65-F5344CB8AC3E}">
        <p14:creationId xmlns:p14="http://schemas.microsoft.com/office/powerpoint/2010/main" val="73507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C65832-A921-473A-9368-E1DCEF3CC466}"/>
              </a:ext>
            </a:extLst>
          </p:cNvPr>
          <p:cNvSpPr/>
          <p:nvPr/>
        </p:nvSpPr>
        <p:spPr>
          <a:xfrm>
            <a:off x="790545" y="4632476"/>
            <a:ext cx="10126134" cy="1395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8C115-58C6-48D4-BB46-A9BFAAB1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Compressible (F)HE?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437E5-46AC-4281-B10A-B015C3B99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(F)HE Scheme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KeyGen</a:t>
            </a:r>
            <a:r>
              <a:rPr lang="en-US" b="1" dirty="0">
                <a:solidFill>
                  <a:srgbClr val="7030A0"/>
                </a:solidFill>
              </a:rPr>
              <a:t>, Enc, Dec, Eval)</a:t>
            </a:r>
          </a:p>
          <a:p>
            <a:pPr lvl="1"/>
            <a:r>
              <a:rPr lang="en-US" dirty="0"/>
              <a:t>Encrypted output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Eval(circuit, encrypted Input)</a:t>
            </a:r>
          </a:p>
          <a:p>
            <a:r>
              <a:rPr lang="en-US" dirty="0"/>
              <a:t>But Dec is broken into: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Compression</a:t>
            </a:r>
            <a:r>
              <a:rPr lang="en-US" dirty="0"/>
              <a:t>: c* </a:t>
            </a:r>
            <a:r>
              <a:rPr lang="en-US" dirty="0">
                <a:sym typeface="Wingdings" panose="05000000000000000000" pitchFamily="2" charset="2"/>
              </a:rPr>
              <a:t> Compress(c1,c2,…)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Compressed decryption</a:t>
            </a:r>
            <a:r>
              <a:rPr lang="en-US" dirty="0">
                <a:sym typeface="Wingdings" panose="05000000000000000000" pitchFamily="2" charset="2"/>
              </a:rPr>
              <a:t>: m1,m2,… </a:t>
            </a:r>
            <a:r>
              <a:rPr lang="en-US" dirty="0" err="1">
                <a:sym typeface="Wingdings" panose="05000000000000000000" pitchFamily="2" charset="2"/>
              </a:rPr>
              <a:t>cDec</a:t>
            </a:r>
            <a:r>
              <a:rPr lang="en-US" dirty="0">
                <a:sym typeface="Wingdings" panose="05000000000000000000" pitchFamily="2" charset="2"/>
              </a:rPr>
              <a:t>(c*)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Rate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>
                <a:sym typeface="Wingdings" panose="05000000000000000000" pitchFamily="2" charset="2"/>
              </a:rPr>
              <a:t>: For any circuit </a:t>
            </a:r>
            <a:r>
              <a:rPr lang="en-US" dirty="0">
                <a:latin typeface="Symbol" panose="05050102010706020507" pitchFamily="18" charset="2"/>
                <a:sym typeface="Wingdings" panose="05000000000000000000" pitchFamily="2" charset="2"/>
              </a:rPr>
              <a:t>P</a:t>
            </a:r>
            <a:r>
              <a:rPr lang="en-US" dirty="0">
                <a:sym typeface="Wingdings" panose="05000000000000000000" pitchFamily="2" charset="2"/>
              </a:rPr>
              <a:t> with long enough output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|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Compress(Eval(</a:t>
            </a:r>
            <a:r>
              <a:rPr lang="en-US" dirty="0">
                <a:solidFill>
                  <a:srgbClr val="7030A0"/>
                </a:solidFill>
                <a:latin typeface="Symbol" panose="05050102010706020507" pitchFamily="18" charset="2"/>
                <a:sym typeface="Wingdings" panose="05000000000000000000" pitchFamily="2" charset="2"/>
              </a:rPr>
              <a:t>P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, Enc(input)))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|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&lt;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|</a:t>
            </a:r>
            <a:r>
              <a:rPr lang="en-US" dirty="0">
                <a:solidFill>
                  <a:srgbClr val="7030A0"/>
                </a:solidFill>
                <a:latin typeface="Symbol" panose="05050102010706020507" pitchFamily="18" charset="2"/>
                <a:sym typeface="Wingdings" panose="05000000000000000000" pitchFamily="2" charset="2"/>
              </a:rPr>
              <a:t> P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 output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|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/</a:t>
            </a:r>
            <a:r>
              <a:rPr lang="en-US" dirty="0">
                <a:solidFill>
                  <a:srgbClr val="7030A0"/>
                </a:solidFill>
                <a:sym typeface="Symbol" panose="05050102010706020507" pitchFamily="18" charset="2"/>
              </a:rPr>
              <a:t></a:t>
            </a:r>
            <a:endParaRPr lang="en-US" dirty="0">
              <a:solidFill>
                <a:srgbClr val="7030A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1746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7505</TotalTime>
  <Words>1525</Words>
  <Application>Microsoft Office PowerPoint</Application>
  <PresentationFormat>Widescreen</PresentationFormat>
  <Paragraphs>255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Arial Narrow</vt:lpstr>
      <vt:lpstr>Calibri</vt:lpstr>
      <vt:lpstr>Cambria Math</vt:lpstr>
      <vt:lpstr>Century Gothic</vt:lpstr>
      <vt:lpstr>Symbol</vt:lpstr>
      <vt:lpstr>Times New Roman</vt:lpstr>
      <vt:lpstr>Wingdings 3</vt:lpstr>
      <vt:lpstr>Wisp</vt:lpstr>
      <vt:lpstr>Compressible FHE with Applications to PIR</vt:lpstr>
      <vt:lpstr>Information Rate of Homomorphic Encryption</vt:lpstr>
      <vt:lpstr>Information Rate of Homomorphic Encryption</vt:lpstr>
      <vt:lpstr>History of This Work</vt:lpstr>
      <vt:lpstr>History of This Work</vt:lpstr>
      <vt:lpstr>This Work</vt:lpstr>
      <vt:lpstr>Meanwhile, elsewhere…</vt:lpstr>
      <vt:lpstr>Independent Work</vt:lpstr>
      <vt:lpstr>What is Compressible (F)HE?</vt:lpstr>
      <vt:lpstr>Background: [PVW08] Packing</vt:lpstr>
      <vt:lpstr>Background: “Gadget Matrices” [MP12]</vt:lpstr>
      <vt:lpstr>Background: “Gadget Matrices” [MP12]</vt:lpstr>
      <vt:lpstr>Background: [GSW13] HE Scheme</vt:lpstr>
      <vt:lpstr>Our Construction</vt:lpstr>
      <vt:lpstr>The Two Parts of Our Compressible HE</vt:lpstr>
      <vt:lpstr>The Low-Rate Scheme</vt:lpstr>
      <vt:lpstr>The High-Rate Scheme</vt:lpstr>
      <vt:lpstr>A Nearly-Square Gadget Matrix</vt:lpstr>
      <vt:lpstr>A Nearly-Square Gadget Matrix</vt:lpstr>
      <vt:lpstr>The High-Rate Scheme (1st Variant)</vt:lpstr>
      <vt:lpstr>The High-Rate Scheme (1st Variant)</vt:lpstr>
      <vt:lpstr>Compression</vt:lpstr>
      <vt:lpstr>Compression</vt:lpstr>
      <vt:lpstr>The High-Rate Scheme (2nd Variant)</vt:lpstr>
      <vt:lpstr>Single Server PIR</vt:lpstr>
      <vt:lpstr>Application to Single-Server PIR</vt:lpstr>
      <vt:lpstr>Our Approach to Single-Server PIR</vt:lpstr>
      <vt:lpstr>A Few More Pieces of Magic</vt:lpstr>
      <vt:lpstr>From Here to Practical Single-Server PIR</vt:lpstr>
      <vt:lpstr>The End-Result PIR</vt:lpstr>
      <vt:lpstr>The End-Result PIR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Compressible FHE with Applications to PIR</dc:title>
  <dc:creator>S. Halevi</dc:creator>
  <cp:lastModifiedBy>S. Halevi</cp:lastModifiedBy>
  <cp:revision>156</cp:revision>
  <dcterms:created xsi:type="dcterms:W3CDTF">2019-06-05T20:23:00Z</dcterms:created>
  <dcterms:modified xsi:type="dcterms:W3CDTF">2019-06-18T20:12:14Z</dcterms:modified>
</cp:coreProperties>
</file>