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AB15-AE1A-4394-8733-093131EE7DCF}" v="2" dt="2024-08-11T03:04:09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5998-5A7B-5890-F65E-24C4EDB2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9EEA7-AE49-8506-593A-9D353B24F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1008-EA07-B26D-B222-C5822E3D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10CF-F476-11AE-5858-54BC798D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1A5B-8367-6D3B-2BE0-A0B3760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007A-D522-5DC3-5AA7-7C6B0485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8DF71-4052-CAE0-55F8-C618EFCD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C6F6-163B-881B-5521-19FD43CB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9251-FABD-1415-A5B5-DE95F31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C73C-DE7C-98FA-2C1C-F7510CC9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8810-0C62-829B-DD83-0A4BB6AB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9D8B3-9EA2-263A-63C0-359C0C39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D945-B9CA-BC18-5AE7-D3E59D9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EA10-9CD1-9CE2-F022-109FA4B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B94-9C55-34DC-2173-15F66570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E3C6-44DC-703E-0C3B-6004385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88E6-5357-1C7D-81EC-C102DC88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C9FB-30D9-3D95-EA42-AAF3AE3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BB49-5CEC-377A-DCA7-5934B04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F8ED-21FF-C42D-18F7-A731CBF7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D361-616B-98F2-4E7C-F9629F23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3A2D-54CA-3049-56A3-CCE67FD9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45F1-CCC3-4DF9-E286-9E643421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2F9C-3B17-89A5-3648-5726A5E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F68A-2772-C899-AC25-98E3110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8A65-C73A-65B7-6388-A0775CFF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85CD-BE96-80B1-B261-8009521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25BAA-2238-DDE3-9E85-21B54FC5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F951-450C-1BBE-3298-54ECEF9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6A8B9-B831-CF76-21B8-FC273219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BFFC-385B-0DE9-2DCB-87C2C3A5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7A84-6BC6-E3A3-6749-2EC3531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9EEBD-A18B-3F90-9A81-AE7C467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47C62-B154-5AF9-699E-AD5CAAB7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E2589-0A7E-964F-0CB5-5C1580A4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7C0D-489F-8E09-90AF-60CD45BBE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17932-A6F4-82F0-18EA-2DFE40A0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D2474-2897-BDA6-344E-CA928E0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BCB40-040F-FFAF-29C1-C897D9F3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7FA-71AE-1168-F8D7-D3FEAFA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2DDDA-DE88-99F3-13BC-49F25828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B69E-B3DA-052B-5D5F-79F2F41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786A6-7102-23D7-92D3-55FDD70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7BF7-C2A7-87F4-7661-50DEF9B3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0F14A-EEA1-BACC-E360-745CD9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2D35B-CA8E-D18E-8542-6EC0C559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2FE9-932E-6810-98D1-9CEF32CF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2AA-C7C6-6562-3EB3-2E04ECBF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B44E-534D-71F2-47AD-E6E82D45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4F7A-F3D9-73EB-A7CF-5577656E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B27CF-44BF-AF4F-3886-A2776C01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1C93-8263-830A-6B78-B80EE2E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3CF-70C6-D5FA-CD0D-7DA80FA5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BA75D-5DC7-A581-FBF2-FED76CD9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825C-AA39-7825-BD5C-F387D239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3E28E-F877-378D-6609-D7D05B10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FB3D8-A579-D0A5-ADEE-54ECD031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29D94-7DD2-3C58-604D-FBA4E08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ADF9B-493A-6C72-B2E9-F93A6018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4AE0-2F0A-B194-3EEF-2F152C72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9707-4CC3-FD5D-748F-15DDDC60A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05D7-60BD-4750-B53F-496F8635C10D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1826-FC36-02B7-53EA-E479A8A18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1349-9EA6-7E2C-FF37-B20F76F7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8EA5-3B7F-4964-8822-AFE286C75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Web_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icroframewor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3EAC-BF99-E0FA-15D8-C916B8A8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0" y="751839"/>
            <a:ext cx="8300720" cy="203739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UI Variable Display Semib" pitchFamily="2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HACKOUT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16093-4E36-D356-60C4-82A48853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20" y="3159761"/>
            <a:ext cx="11084560" cy="2946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Team Name : Star Coders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Crop Recommendation and Market Insight Platform for Farmers</a:t>
            </a:r>
          </a:p>
        </p:txBody>
      </p:sp>
    </p:spTree>
    <p:extLst>
      <p:ext uri="{BB962C8B-B14F-4D97-AF65-F5344CB8AC3E}">
        <p14:creationId xmlns:p14="http://schemas.microsoft.com/office/powerpoint/2010/main" val="65482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9103-8801-B6E5-90F8-6EF070C6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58"/>
            <a:ext cx="10515600" cy="130723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6000" dirty="0">
                <a:latin typeface="Segoe UI Variable Display Semib" pitchFamily="2" charset="0"/>
              </a:rPr>
              <a:t>Team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B77-8C0A-AD99-3863-F64F26A3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96" y="1795145"/>
            <a:ext cx="11425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Name </a:t>
            </a:r>
            <a:r>
              <a:rPr lang="en-US" dirty="0"/>
              <a:t>	          </a:t>
            </a:r>
            <a:r>
              <a:rPr lang="en-US" u="sng" dirty="0"/>
              <a:t>College </a:t>
            </a:r>
            <a:r>
              <a:rPr lang="en-US" dirty="0"/>
              <a:t>	 </a:t>
            </a:r>
            <a:r>
              <a:rPr lang="en-US" u="sng" dirty="0"/>
              <a:t>Mobile Number</a:t>
            </a:r>
            <a:r>
              <a:rPr lang="en-US" dirty="0"/>
              <a:t>	      </a:t>
            </a:r>
            <a:r>
              <a:rPr lang="en-US" u="sng" dirty="0"/>
              <a:t>Semester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Yash Kulkarni[Leader]	MBIT 		  6354430697	      	3</a:t>
            </a:r>
            <a:r>
              <a:rPr lang="en-US" baseline="30000" dirty="0"/>
              <a:t>rd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MD Shabbir Ahmad	MBIT 		  9824816113	      	3</a:t>
            </a:r>
            <a:r>
              <a:rPr lang="en-US" baseline="30000" dirty="0"/>
              <a:t>rd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Tahir Miya			MBIT		  8437264022 	     	3</a:t>
            </a:r>
            <a:r>
              <a:rPr lang="en-US" baseline="30000" dirty="0"/>
              <a:t>rd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Meet Singh Chauhan 	MBIT		  6355977041                	3</a:t>
            </a:r>
            <a:r>
              <a:rPr lang="en-US" baseline="30000" dirty="0"/>
              <a:t>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80B-6C33-B8D8-0433-FC788587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1768"/>
            <a:ext cx="8315960" cy="110671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b="1" dirty="0">
                <a:latin typeface="+mn-lt"/>
              </a:rPr>
              <a:t>Idea / Approach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F863-2D9C-D989-218E-60D9976B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338580"/>
            <a:ext cx="6294120" cy="4964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Agriculture is a critical sector for many regions, and optimizing crop selection based on local conditions can significantly enhance productivity and profitability. </a:t>
            </a:r>
          </a:p>
          <a:p>
            <a:r>
              <a:rPr lang="en-US" dirty="0"/>
              <a:t>Farmers often face challenges in choosing the right crops due to varying environmental factors and market conditions.</a:t>
            </a:r>
          </a:p>
          <a:p>
            <a:r>
              <a:rPr lang="en-US" dirty="0"/>
              <a:t> There is a need for a digital solution that helps farmers make informed decisions about which crops to plant and provides real-time market data to support their choices.</a:t>
            </a:r>
          </a:p>
        </p:txBody>
      </p:sp>
      <p:sp>
        <p:nvSpPr>
          <p:cNvPr id="17" name="Google Shape;218;p2"/>
          <p:cNvSpPr txBox="1">
            <a:spLocks/>
          </p:cNvSpPr>
          <p:nvPr/>
        </p:nvSpPr>
        <p:spPr>
          <a:xfrm>
            <a:off x="350520" y="1338580"/>
            <a:ext cx="6040120" cy="4702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25"/>
            </a:endParaRPr>
          </a:p>
          <a:p>
            <a:pPr algn="l">
              <a:lnSpc>
                <a:spcPct val="100000"/>
              </a:lnSpc>
              <a:buClr>
                <a:schemeClr val="dk1"/>
              </a:buClr>
              <a:buSzPts val="1600"/>
            </a:pPr>
            <a:endParaRPr lang="en-US" b="1" dirty="0">
              <a:latin typeface="Bahnschrift" panose="020B0502040204020203" pitchFamily="34" charset="0"/>
            </a:endParaRP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90508-4C54-C174-097D-EB8DBC82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2134759"/>
            <a:ext cx="4946144" cy="25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77E-9006-ECDF-5E79-564B1E75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147198"/>
            <a:ext cx="5659119" cy="54404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Data Analysis , Network Analysis , UI/UX , the goal is to provide a tool for farmers to get the best recommendation of crops to be grown according to the surrounding Environment , soil health [ Fertility , pH level ] , Climate ,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Current and past Market demands of the Recommended Crop would be shown as well.[To check if its Profitable or not].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C71A2-586A-9E8F-1AE5-39C106720CA7}"/>
              </a:ext>
            </a:extLst>
          </p:cNvPr>
          <p:cNvSpPr txBox="1"/>
          <p:nvPr/>
        </p:nvSpPr>
        <p:spPr>
          <a:xfrm>
            <a:off x="436880" y="357871"/>
            <a:ext cx="109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>
                <a:latin typeface="Segoe UI Variable Display Semib" pitchFamily="2" charset="0"/>
                <a:ea typeface="Cambria" panose="02040503050406030204" pitchFamily="18" charset="0"/>
              </a:rPr>
              <a:t>Solution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97C57-AC20-C742-78F7-444FC05F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82877"/>
            <a:ext cx="5869072" cy="29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378-371A-B883-4A84-563B8966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55174"/>
            <a:ext cx="6486668" cy="4823707"/>
          </a:xfrm>
        </p:spPr>
        <p:txBody>
          <a:bodyPr>
            <a:normAutofit/>
          </a:bodyPr>
          <a:lstStyle/>
          <a:p>
            <a:r>
              <a:rPr lang="en-US" sz="3000" dirty="0"/>
              <a:t>User Interface(UI): Using UI we will get information like soil type, soil fertility , geographical conditions to recommend the perfect crop.</a:t>
            </a:r>
          </a:p>
          <a:p>
            <a:r>
              <a:rPr lang="en-US" sz="3000" dirty="0"/>
              <a:t>Data Analysis : The recommendations would be given according to the data entered by the user which would be compared and stated with data collected of past few years.</a:t>
            </a:r>
          </a:p>
        </p:txBody>
      </p:sp>
      <p:sp>
        <p:nvSpPr>
          <p:cNvPr id="4" name="Google Shape;218;p2">
            <a:extLst>
              <a:ext uri="{FF2B5EF4-FFF2-40B4-BE49-F238E27FC236}">
                <a16:creationId xmlns:a16="http://schemas.microsoft.com/office/drawing/2014/main" id="{0233BC00-5CDB-34CC-B3B1-E6BE9A0F6DBD}"/>
              </a:ext>
            </a:extLst>
          </p:cNvPr>
          <p:cNvSpPr txBox="1">
            <a:spLocks/>
          </p:cNvSpPr>
          <p:nvPr/>
        </p:nvSpPr>
        <p:spPr>
          <a:xfrm>
            <a:off x="386079" y="1455174"/>
            <a:ext cx="6368533" cy="48237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25"/>
            </a:endParaRPr>
          </a:p>
          <a:p>
            <a:pPr algn="l">
              <a:lnSpc>
                <a:spcPct val="100000"/>
              </a:lnSpc>
              <a:buClr>
                <a:schemeClr val="dk1"/>
              </a:buClr>
              <a:buSzPts val="1600"/>
            </a:pPr>
            <a:endParaRPr lang="en-US" b="1" dirty="0">
              <a:latin typeface="Bahnschrift" panose="020B0502040204020203" pitchFamily="34" charset="0"/>
            </a:endParaRP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69E5-506B-3C69-3017-5B7EF1B0B74A}"/>
              </a:ext>
            </a:extLst>
          </p:cNvPr>
          <p:cNvSpPr txBox="1"/>
          <p:nvPr/>
        </p:nvSpPr>
        <p:spPr>
          <a:xfrm>
            <a:off x="307421" y="506034"/>
            <a:ext cx="4441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400" b="1" dirty="0"/>
              <a:t>Use cases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147DE-3127-D447-1BAC-95A9526B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48" y="2097650"/>
            <a:ext cx="5115282" cy="31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83CB-26F8-69D0-9B87-23EB0792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1825625"/>
            <a:ext cx="4159045" cy="4351338"/>
          </a:xfrm>
        </p:spPr>
        <p:txBody>
          <a:bodyPr/>
          <a:lstStyle/>
          <a:p>
            <a:r>
              <a:rPr lang="en-US" sz="3200" dirty="0"/>
              <a:t>The market analysis and recommendations would be shown with the help of HTML,CSS,JS.</a:t>
            </a:r>
          </a:p>
          <a:p>
            <a:r>
              <a:rPr lang="en-US" sz="3200" dirty="0"/>
              <a:t>For data analysis and storage python and SQL.</a:t>
            </a:r>
          </a:p>
          <a:p>
            <a:endParaRPr lang="en-IN" dirty="0"/>
          </a:p>
        </p:txBody>
      </p:sp>
      <p:sp>
        <p:nvSpPr>
          <p:cNvPr id="9" name="Google Shape;218;p2">
            <a:extLst>
              <a:ext uri="{FF2B5EF4-FFF2-40B4-BE49-F238E27FC236}">
                <a16:creationId xmlns:a16="http://schemas.microsoft.com/office/drawing/2014/main" id="{EF3B13F6-05C6-A4A1-21A9-5B99F83CAA56}"/>
              </a:ext>
            </a:extLst>
          </p:cNvPr>
          <p:cNvSpPr txBox="1">
            <a:spLocks/>
          </p:cNvSpPr>
          <p:nvPr/>
        </p:nvSpPr>
        <p:spPr>
          <a:xfrm>
            <a:off x="5608811" y="1825625"/>
            <a:ext cx="5491808" cy="39729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25"/>
            </a:endParaRPr>
          </a:p>
          <a:p>
            <a:pPr algn="l">
              <a:lnSpc>
                <a:spcPct val="100000"/>
              </a:lnSpc>
              <a:buClr>
                <a:schemeClr val="dk1"/>
              </a:buClr>
              <a:buSzPts val="1600"/>
            </a:pPr>
            <a:endParaRPr lang="en-US" b="1" dirty="0">
              <a:latin typeface="Bahnschrift" panose="020B0502040204020203" pitchFamily="34" charset="0"/>
            </a:endParaRPr>
          </a:p>
          <a:p>
            <a:pPr marL="285750" indent="-184150" algn="l">
              <a:lnSpc>
                <a:spcPct val="100000"/>
              </a:lnSpc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pic>
        <p:nvPicPr>
          <p:cNvPr id="1028" name="Picture 4" descr="javascript logo png, javascript icon transparent png ...">
            <a:extLst>
              <a:ext uri="{FF2B5EF4-FFF2-40B4-BE49-F238E27FC236}">
                <a16:creationId xmlns:a16="http://schemas.microsoft.com/office/drawing/2014/main" id="{6C1E5D6C-D84D-8E8D-F266-AA71C58C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93" y="1972466"/>
            <a:ext cx="1630059" cy="16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Python Coding? | Juni Learning">
            <a:extLst>
              <a:ext uri="{FF2B5EF4-FFF2-40B4-BE49-F238E27FC236}">
                <a16:creationId xmlns:a16="http://schemas.microsoft.com/office/drawing/2014/main" id="{891D4EF1-31E9-E10A-926E-A2164224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45" y="2043354"/>
            <a:ext cx="1423305" cy="142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5 - Wikipedia">
            <a:extLst>
              <a:ext uri="{FF2B5EF4-FFF2-40B4-BE49-F238E27FC236}">
                <a16:creationId xmlns:a16="http://schemas.microsoft.com/office/drawing/2014/main" id="{21DAF885-28A3-387C-B47F-C1E74825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73" y="2127246"/>
            <a:ext cx="1255523" cy="125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s - Free brands and logotypes icons">
            <a:extLst>
              <a:ext uri="{FF2B5EF4-FFF2-40B4-BE49-F238E27FC236}">
                <a16:creationId xmlns:a16="http://schemas.microsoft.com/office/drawing/2014/main" id="{798856C2-428B-44A2-899E-7EEF1EE6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13" y="3749365"/>
            <a:ext cx="1630059" cy="16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17EBE-FC00-C831-DA7B-17BC72559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72" y="3224870"/>
            <a:ext cx="3558881" cy="246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23A48-2CA2-5504-A307-5E3968342FD3}"/>
              </a:ext>
            </a:extLst>
          </p:cNvPr>
          <p:cNvSpPr txBox="1"/>
          <p:nvPr/>
        </p:nvSpPr>
        <p:spPr>
          <a:xfrm>
            <a:off x="838200" y="681036"/>
            <a:ext cx="549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latin typeface="Segoe UI Variable Display Semib" pitchFamily="2" charset="0"/>
              </a:rPr>
              <a:t>Technologies Used :</a:t>
            </a:r>
          </a:p>
        </p:txBody>
      </p:sp>
    </p:spTree>
    <p:extLst>
      <p:ext uri="{BB962C8B-B14F-4D97-AF65-F5344CB8AC3E}">
        <p14:creationId xmlns:p14="http://schemas.microsoft.com/office/powerpoint/2010/main" val="64526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9968-4154-D694-8A56-C535CBDE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1" dirty="0"/>
              <a:t>Frontend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FC6F-B390-FC32-DAB4-5033D3D5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098038"/>
            <a:ext cx="10515600" cy="5361756"/>
          </a:xfrm>
        </p:spPr>
        <p:txBody>
          <a:bodyPr>
            <a:normAutofit/>
          </a:bodyPr>
          <a:lstStyle/>
          <a:p>
            <a:r>
              <a:rPr lang="en-US" dirty="0"/>
              <a:t>Used JavaScript , CSS and HTML to create a localhost website to take data from the user.</a:t>
            </a:r>
          </a:p>
          <a:p>
            <a:r>
              <a:rPr lang="en-US" dirty="0"/>
              <a:t>Created 4 windows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Home page : giving detailed info about the website and highlighting the main features of our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Crop recommendations : Here , Data is taken from the user and the best crop recommendations are presented after analyzing entered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Market Insights : Giving Current Market insights and trends about the crop entered by the user in a particular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About us : Giving information about the developers and website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5316-7D42-CC04-ACB1-B27C5D78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1" dirty="0"/>
              <a:t>Backend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2780-F353-3CF0-97AC-475AC174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88974" cy="4486275"/>
          </a:xfrm>
        </p:spPr>
        <p:txBody>
          <a:bodyPr>
            <a:normAutofit/>
          </a:bodyPr>
          <a:lstStyle/>
          <a:p>
            <a:r>
              <a:rPr lang="en-US" sz="3200" dirty="0"/>
              <a:t>Used python to compare , store and analyze the entered data with the past datasets.</a:t>
            </a:r>
          </a:p>
          <a:p>
            <a:r>
              <a:rPr lang="en-US" sz="3200" dirty="0"/>
              <a:t>The best crops and improvement for the selected crops would be shown to the user.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45157-55B4-CA42-2476-301289AD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22" y="167148"/>
            <a:ext cx="4490594" cy="6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8C8A-E7E6-9BFE-6636-251F1CE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b="1" dirty="0"/>
              <a:t>Libraries used :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5E2-4E55-4DC4-F6A8-B609B29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Flask : </a:t>
            </a:r>
            <a:r>
              <a:rPr lang="en-US" sz="32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Flask</a:t>
            </a:r>
            <a:r>
              <a:rPr 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a micro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Web framework"/>
              </a:rPr>
              <a:t>web framework</a:t>
            </a:r>
            <a:r>
              <a:rPr 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written in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Python (programming language)"/>
              </a:rPr>
              <a:t>Python</a:t>
            </a:r>
            <a:r>
              <a:rPr 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It is classified as a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Microframework"/>
              </a:rPr>
              <a:t>microframework</a:t>
            </a:r>
            <a:r>
              <a:rPr lang="en-US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because it does not require particular tools or libraries.</a:t>
            </a:r>
          </a:p>
          <a:p>
            <a:r>
              <a:rPr lang="en-US" sz="3200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Pandas : Pandas (styled as pandas) is a software library written for the Python programming language for data manipulation and analysis. In particular, it offers data structures and operations for manipulating numerical tables and time series.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01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87C-3DCC-C93E-AA74-82548073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1" dirty="0"/>
              <a:t>Frontend backend connection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01D8-3C77-5898-89B3-F5B96EF5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Used flask to provide a web framework for the frontend HTML , CSS and JavaScript.</a:t>
            </a:r>
          </a:p>
          <a:p>
            <a:r>
              <a:rPr lang="en-US" sz="3600" dirty="0"/>
              <a:t>The entered data by the user is accessed by flask through html and provided to the backend part to analyze.</a:t>
            </a:r>
          </a:p>
          <a:p>
            <a:r>
              <a:rPr lang="en-US" sz="3600" dirty="0"/>
              <a:t>After analyzing the best recommended crops and market insights are sent back to the frontend through flask that is to be shown to user.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751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193</TotalTime>
  <Words>593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25</vt:lpstr>
      <vt:lpstr>Arial</vt:lpstr>
      <vt:lpstr>Bahnschrift</vt:lpstr>
      <vt:lpstr>Calibri</vt:lpstr>
      <vt:lpstr>Calibri Light</vt:lpstr>
      <vt:lpstr>Cambria</vt:lpstr>
      <vt:lpstr>Noto Sans Symbols</vt:lpstr>
      <vt:lpstr>Segoe UI Variable Display Semib</vt:lpstr>
      <vt:lpstr>Wingdings</vt:lpstr>
      <vt:lpstr>Office Theme</vt:lpstr>
      <vt:lpstr>HACKOUT 2024</vt:lpstr>
      <vt:lpstr>Idea / Approach Details :</vt:lpstr>
      <vt:lpstr>PowerPoint Presentation</vt:lpstr>
      <vt:lpstr>PowerPoint Presentation</vt:lpstr>
      <vt:lpstr>PowerPoint Presentation</vt:lpstr>
      <vt:lpstr>Frontend : </vt:lpstr>
      <vt:lpstr>Backend </vt:lpstr>
      <vt:lpstr>Libraries used :</vt:lpstr>
      <vt:lpstr>Frontend backend connection :</vt:lpstr>
      <vt:lpstr>Team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Tahir Miya</dc:creator>
  <cp:lastModifiedBy>Yash Kulkarni</cp:lastModifiedBy>
  <cp:revision>3</cp:revision>
  <dcterms:created xsi:type="dcterms:W3CDTF">2024-08-09T18:20:26Z</dcterms:created>
  <dcterms:modified xsi:type="dcterms:W3CDTF">2024-08-11T04:22:33Z</dcterms:modified>
</cp:coreProperties>
</file>