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9" r:id="rId5"/>
    <p:sldId id="270" r:id="rId6"/>
    <p:sldId id="271" r:id="rId7"/>
    <p:sldId id="272" r:id="rId8"/>
    <p:sldId id="26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070055D-FCC2-4E25-B2DD-9AB2826C6DF6}">
          <p14:sldIdLst>
            <p14:sldId id="256"/>
            <p14:sldId id="258"/>
            <p14:sldId id="257"/>
            <p14:sldId id="269"/>
            <p14:sldId id="270"/>
            <p14:sldId id="271"/>
            <p14:sldId id="272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6F57"/>
    <a:srgbClr val="FF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24" autoAdjust="0"/>
    <p:restoredTop sz="95811" autoAdjust="0"/>
  </p:normalViewPr>
  <p:slideViewPr>
    <p:cSldViewPr snapToGrid="0">
      <p:cViewPr varScale="1">
        <p:scale>
          <a:sx n="96" d="100"/>
          <a:sy n="96" d="100"/>
        </p:scale>
        <p:origin x="161" y="55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CD87D-5D49-F4E4-DC58-EB2C0B5228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30766" y="2678513"/>
            <a:ext cx="6579151" cy="1500974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rgbClr val="F96F57"/>
                </a:solidFill>
                <a:latin typeface="Candara" panose="020E0502030303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E313A0-206B-7885-5A37-3F74282C90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30766" y="4342821"/>
            <a:ext cx="6602518" cy="499661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Candara" panose="020E0502030303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5E23A0-32C8-5865-C3EF-D30DBA8E2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87A88A4-E2C6-4335-85A2-DA74E13FDE41}" type="datetimeFigureOut">
              <a:rPr lang="en-IN" smtClean="0"/>
              <a:pPr/>
              <a:t>23-07-2023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D67519-C709-3D22-75DE-DC4B64AE7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892202-D4BA-3A77-964A-F33E42E6F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66538" y="6356350"/>
            <a:ext cx="2743200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1CF60E53-6DC6-421A-95B5-776563EAFE83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7A92E4F-FD03-40F2-D327-64D2E91D59FC}"/>
              </a:ext>
            </a:extLst>
          </p:cNvPr>
          <p:cNvSpPr/>
          <p:nvPr userDrawn="1"/>
        </p:nvSpPr>
        <p:spPr>
          <a:xfrm>
            <a:off x="578069" y="-31531"/>
            <a:ext cx="11004331" cy="70800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825500" dist="736600" dir="18900000" algn="b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7E0D20D-6698-2B1C-FBAE-F223F5F0D99B}"/>
              </a:ext>
            </a:extLst>
          </p:cNvPr>
          <p:cNvGrpSpPr/>
          <p:nvPr userDrawn="1"/>
        </p:nvGrpSpPr>
        <p:grpSpPr>
          <a:xfrm>
            <a:off x="7609490" y="1130412"/>
            <a:ext cx="4435723" cy="539997"/>
            <a:chOff x="8343692" y="1167605"/>
            <a:chExt cx="3698384" cy="539997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41F21C7-4FEC-22C0-ADEC-FDE118B80824}"/>
                </a:ext>
              </a:extLst>
            </p:cNvPr>
            <p:cNvSpPr/>
            <p:nvPr userDrawn="1"/>
          </p:nvSpPr>
          <p:spPr>
            <a:xfrm rot="16200000">
              <a:off x="10794046" y="1661883"/>
              <a:ext cx="45719" cy="4571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9DFFD72-0E29-824F-04D7-121D6B4CEBC9}"/>
                </a:ext>
              </a:extLst>
            </p:cNvPr>
            <p:cNvSpPr/>
            <p:nvPr userDrawn="1"/>
          </p:nvSpPr>
          <p:spPr>
            <a:xfrm rot="16200000">
              <a:off x="10549007" y="1661883"/>
              <a:ext cx="45719" cy="4571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38FF3F9-FE4B-3971-E6EE-FE0B6FF0AACB}"/>
                </a:ext>
              </a:extLst>
            </p:cNvPr>
            <p:cNvSpPr/>
            <p:nvPr userDrawn="1"/>
          </p:nvSpPr>
          <p:spPr>
            <a:xfrm rot="16200000">
              <a:off x="10303972" y="1661883"/>
              <a:ext cx="45719" cy="4571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0CB4ABD-9FD2-94A1-8D7F-3F4E76317EA4}"/>
                </a:ext>
              </a:extLst>
            </p:cNvPr>
            <p:cNvSpPr/>
            <p:nvPr userDrawn="1"/>
          </p:nvSpPr>
          <p:spPr>
            <a:xfrm rot="16200000">
              <a:off x="10058937" y="1661883"/>
              <a:ext cx="45719" cy="4571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89F5132-00DD-B238-5A38-594E6C98B78E}"/>
                </a:ext>
              </a:extLst>
            </p:cNvPr>
            <p:cNvSpPr/>
            <p:nvPr userDrawn="1"/>
          </p:nvSpPr>
          <p:spPr>
            <a:xfrm rot="16200000">
              <a:off x="9813902" y="1661883"/>
              <a:ext cx="45719" cy="4571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4732280-50B4-6FDB-16B6-D39E615DBB08}"/>
                </a:ext>
              </a:extLst>
            </p:cNvPr>
            <p:cNvSpPr/>
            <p:nvPr userDrawn="1"/>
          </p:nvSpPr>
          <p:spPr>
            <a:xfrm rot="16200000">
              <a:off x="9568867" y="1661883"/>
              <a:ext cx="45719" cy="4571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65C7EFB7-F30A-D1B8-5411-960D4E3610B9}"/>
                </a:ext>
              </a:extLst>
            </p:cNvPr>
            <p:cNvSpPr/>
            <p:nvPr userDrawn="1"/>
          </p:nvSpPr>
          <p:spPr>
            <a:xfrm rot="16200000">
              <a:off x="9323832" y="1661883"/>
              <a:ext cx="45719" cy="4571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E2E8154-5CB1-E555-C126-A83F0ADC7545}"/>
                </a:ext>
              </a:extLst>
            </p:cNvPr>
            <p:cNvSpPr/>
            <p:nvPr userDrawn="1"/>
          </p:nvSpPr>
          <p:spPr>
            <a:xfrm rot="16200000">
              <a:off x="9078797" y="1661883"/>
              <a:ext cx="45719" cy="4571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CED738F-A409-0B28-2C77-8FC9B540D0D8}"/>
                </a:ext>
              </a:extLst>
            </p:cNvPr>
            <p:cNvSpPr/>
            <p:nvPr userDrawn="1"/>
          </p:nvSpPr>
          <p:spPr>
            <a:xfrm rot="16200000">
              <a:off x="8833762" y="1661883"/>
              <a:ext cx="45719" cy="4571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B4AEA5A-0BF5-B25B-0FC9-A7946CD97707}"/>
                </a:ext>
              </a:extLst>
            </p:cNvPr>
            <p:cNvSpPr/>
            <p:nvPr userDrawn="1"/>
          </p:nvSpPr>
          <p:spPr>
            <a:xfrm rot="16200000">
              <a:off x="8588727" y="1661883"/>
              <a:ext cx="45719" cy="4571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0A3E640-6175-0271-C174-C779D22C4AE9}"/>
                </a:ext>
              </a:extLst>
            </p:cNvPr>
            <p:cNvSpPr/>
            <p:nvPr userDrawn="1"/>
          </p:nvSpPr>
          <p:spPr>
            <a:xfrm rot="16200000">
              <a:off x="8343692" y="1661883"/>
              <a:ext cx="45719" cy="4571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B77A7A84-FDB8-6947-708C-50E83569CF6D}"/>
                </a:ext>
              </a:extLst>
            </p:cNvPr>
            <p:cNvSpPr/>
            <p:nvPr userDrawn="1"/>
          </p:nvSpPr>
          <p:spPr>
            <a:xfrm rot="16200000">
              <a:off x="10794046" y="1414744"/>
              <a:ext cx="45719" cy="4571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ECAC9B94-24D2-DFFD-5495-A78CDA82C142}"/>
                </a:ext>
              </a:extLst>
            </p:cNvPr>
            <p:cNvSpPr/>
            <p:nvPr userDrawn="1"/>
          </p:nvSpPr>
          <p:spPr>
            <a:xfrm rot="16200000">
              <a:off x="10549007" y="1414744"/>
              <a:ext cx="45719" cy="4571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2A95AA1E-34DF-502A-C21C-69BC36C87658}"/>
                </a:ext>
              </a:extLst>
            </p:cNvPr>
            <p:cNvSpPr/>
            <p:nvPr userDrawn="1"/>
          </p:nvSpPr>
          <p:spPr>
            <a:xfrm rot="16200000">
              <a:off x="10303972" y="1414744"/>
              <a:ext cx="45719" cy="4571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7C9D649E-C839-16E5-5CF3-A6B1553DEFCB}"/>
                </a:ext>
              </a:extLst>
            </p:cNvPr>
            <p:cNvSpPr/>
            <p:nvPr userDrawn="1"/>
          </p:nvSpPr>
          <p:spPr>
            <a:xfrm rot="16200000">
              <a:off x="10058937" y="1414744"/>
              <a:ext cx="45719" cy="4571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D9C54271-B7E3-DDCB-E490-43967B8811AE}"/>
                </a:ext>
              </a:extLst>
            </p:cNvPr>
            <p:cNvSpPr/>
            <p:nvPr userDrawn="1"/>
          </p:nvSpPr>
          <p:spPr>
            <a:xfrm rot="16200000">
              <a:off x="9813902" y="1414744"/>
              <a:ext cx="45719" cy="4571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FED435B9-8D61-5E61-8CC5-C6417ED039DC}"/>
                </a:ext>
              </a:extLst>
            </p:cNvPr>
            <p:cNvSpPr/>
            <p:nvPr userDrawn="1"/>
          </p:nvSpPr>
          <p:spPr>
            <a:xfrm rot="16200000">
              <a:off x="9568867" y="1414744"/>
              <a:ext cx="45719" cy="4571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20E714C2-18EF-1EAA-CF6F-D43E51A3EBF6}"/>
                </a:ext>
              </a:extLst>
            </p:cNvPr>
            <p:cNvSpPr/>
            <p:nvPr userDrawn="1"/>
          </p:nvSpPr>
          <p:spPr>
            <a:xfrm rot="16200000">
              <a:off x="9323832" y="1414744"/>
              <a:ext cx="45719" cy="4571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1C6DD64-8E5D-AEC8-38DE-0A45643C2FF9}"/>
                </a:ext>
              </a:extLst>
            </p:cNvPr>
            <p:cNvSpPr/>
            <p:nvPr userDrawn="1"/>
          </p:nvSpPr>
          <p:spPr>
            <a:xfrm rot="16200000">
              <a:off x="9078797" y="1414744"/>
              <a:ext cx="45719" cy="4571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6D134CA-3260-0EA9-8B1B-42755EB5DCD4}"/>
                </a:ext>
              </a:extLst>
            </p:cNvPr>
            <p:cNvSpPr/>
            <p:nvPr userDrawn="1"/>
          </p:nvSpPr>
          <p:spPr>
            <a:xfrm rot="16200000">
              <a:off x="8833762" y="1414744"/>
              <a:ext cx="45719" cy="4571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EFB18060-A5AA-54C1-DD22-9F373E513C74}"/>
                </a:ext>
              </a:extLst>
            </p:cNvPr>
            <p:cNvSpPr/>
            <p:nvPr userDrawn="1"/>
          </p:nvSpPr>
          <p:spPr>
            <a:xfrm rot="16200000">
              <a:off x="8588727" y="1414744"/>
              <a:ext cx="45719" cy="4571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412C3E68-346F-7932-48BD-96DDBC435AE5}"/>
                </a:ext>
              </a:extLst>
            </p:cNvPr>
            <p:cNvSpPr/>
            <p:nvPr userDrawn="1"/>
          </p:nvSpPr>
          <p:spPr>
            <a:xfrm rot="16200000">
              <a:off x="8343692" y="1414744"/>
              <a:ext cx="45719" cy="4571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C7F7D51F-5BC9-B7E6-F69F-3D7C63726E41}"/>
                </a:ext>
              </a:extLst>
            </p:cNvPr>
            <p:cNvSpPr/>
            <p:nvPr userDrawn="1"/>
          </p:nvSpPr>
          <p:spPr>
            <a:xfrm rot="16200000">
              <a:off x="10794046" y="1167605"/>
              <a:ext cx="45719" cy="4571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9F316BE4-048B-D172-1C6F-DEFC1DD5D9B5}"/>
                </a:ext>
              </a:extLst>
            </p:cNvPr>
            <p:cNvSpPr/>
            <p:nvPr userDrawn="1"/>
          </p:nvSpPr>
          <p:spPr>
            <a:xfrm rot="16200000">
              <a:off x="10549007" y="1167605"/>
              <a:ext cx="45719" cy="4571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9DB1063A-9818-F512-C443-07D97CDA77D1}"/>
                </a:ext>
              </a:extLst>
            </p:cNvPr>
            <p:cNvSpPr/>
            <p:nvPr userDrawn="1"/>
          </p:nvSpPr>
          <p:spPr>
            <a:xfrm rot="16200000">
              <a:off x="10303972" y="1167605"/>
              <a:ext cx="45719" cy="4571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E6605143-09BE-2260-1D79-67DDC1A24369}"/>
                </a:ext>
              </a:extLst>
            </p:cNvPr>
            <p:cNvSpPr/>
            <p:nvPr userDrawn="1"/>
          </p:nvSpPr>
          <p:spPr>
            <a:xfrm rot="16200000">
              <a:off x="10058937" y="1167605"/>
              <a:ext cx="45719" cy="4571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4406177C-C3AE-D7C0-7618-06EB4D1DBB91}"/>
                </a:ext>
              </a:extLst>
            </p:cNvPr>
            <p:cNvSpPr/>
            <p:nvPr userDrawn="1"/>
          </p:nvSpPr>
          <p:spPr>
            <a:xfrm rot="16200000">
              <a:off x="9813902" y="1167605"/>
              <a:ext cx="45719" cy="4571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5BAEBB17-00AD-B95D-CF8E-FA473F2B4BE6}"/>
                </a:ext>
              </a:extLst>
            </p:cNvPr>
            <p:cNvSpPr/>
            <p:nvPr userDrawn="1"/>
          </p:nvSpPr>
          <p:spPr>
            <a:xfrm rot="16200000">
              <a:off x="9568867" y="1167605"/>
              <a:ext cx="45719" cy="4571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30E92CEA-46E5-EC70-B996-36F812D505CD}"/>
                </a:ext>
              </a:extLst>
            </p:cNvPr>
            <p:cNvSpPr/>
            <p:nvPr userDrawn="1"/>
          </p:nvSpPr>
          <p:spPr>
            <a:xfrm rot="16200000">
              <a:off x="9323832" y="1167605"/>
              <a:ext cx="45719" cy="4571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AC86E0D8-EF4F-F14E-C7E8-93C648E7FEB0}"/>
                </a:ext>
              </a:extLst>
            </p:cNvPr>
            <p:cNvSpPr/>
            <p:nvPr userDrawn="1"/>
          </p:nvSpPr>
          <p:spPr>
            <a:xfrm rot="16200000">
              <a:off x="9078797" y="1167605"/>
              <a:ext cx="45719" cy="4571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CB8926E1-5EB5-A0F9-B8FB-6BED49798775}"/>
                </a:ext>
              </a:extLst>
            </p:cNvPr>
            <p:cNvSpPr/>
            <p:nvPr userDrawn="1"/>
          </p:nvSpPr>
          <p:spPr>
            <a:xfrm rot="16200000">
              <a:off x="8833762" y="1167605"/>
              <a:ext cx="45719" cy="4571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07DA4E06-4877-73ED-3518-9F80C27DEAF9}"/>
                </a:ext>
              </a:extLst>
            </p:cNvPr>
            <p:cNvSpPr/>
            <p:nvPr userDrawn="1"/>
          </p:nvSpPr>
          <p:spPr>
            <a:xfrm rot="16200000">
              <a:off x="8588727" y="1167605"/>
              <a:ext cx="45719" cy="4571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9C14FCCA-00F1-D614-2FF4-86CF2F31B41C}"/>
                </a:ext>
              </a:extLst>
            </p:cNvPr>
            <p:cNvSpPr/>
            <p:nvPr userDrawn="1"/>
          </p:nvSpPr>
          <p:spPr>
            <a:xfrm rot="16200000">
              <a:off x="8343692" y="1167605"/>
              <a:ext cx="45719" cy="4571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E9872AE1-5AC9-EFFE-97CE-15995CC48C64}"/>
                </a:ext>
              </a:extLst>
            </p:cNvPr>
            <p:cNvSpPr/>
            <p:nvPr userDrawn="1"/>
          </p:nvSpPr>
          <p:spPr>
            <a:xfrm rot="16200000">
              <a:off x="11996357" y="1661883"/>
              <a:ext cx="45719" cy="4571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096689F8-4F3B-8524-EE20-31E6C918D796}"/>
                </a:ext>
              </a:extLst>
            </p:cNvPr>
            <p:cNvSpPr/>
            <p:nvPr userDrawn="1"/>
          </p:nvSpPr>
          <p:spPr>
            <a:xfrm rot="16200000">
              <a:off x="11751322" y="1661883"/>
              <a:ext cx="45719" cy="4571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FDC2C93B-433C-E171-6292-D40FD587EABF}"/>
                </a:ext>
              </a:extLst>
            </p:cNvPr>
            <p:cNvSpPr/>
            <p:nvPr userDrawn="1"/>
          </p:nvSpPr>
          <p:spPr>
            <a:xfrm rot="16200000">
              <a:off x="11506287" y="1661883"/>
              <a:ext cx="45719" cy="4571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88022BDB-8660-02A2-1A02-1281DEA19B51}"/>
                </a:ext>
              </a:extLst>
            </p:cNvPr>
            <p:cNvSpPr/>
            <p:nvPr userDrawn="1"/>
          </p:nvSpPr>
          <p:spPr>
            <a:xfrm rot="16200000">
              <a:off x="11261252" y="1661883"/>
              <a:ext cx="45719" cy="4571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64B04F4B-7B06-981C-D464-81072A595C10}"/>
                </a:ext>
              </a:extLst>
            </p:cNvPr>
            <p:cNvSpPr/>
            <p:nvPr userDrawn="1"/>
          </p:nvSpPr>
          <p:spPr>
            <a:xfrm rot="16200000">
              <a:off x="11016217" y="1661883"/>
              <a:ext cx="45719" cy="4571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CBBE6CB8-0847-7BCB-28F5-71E4A8D067CF}"/>
                </a:ext>
              </a:extLst>
            </p:cNvPr>
            <p:cNvSpPr/>
            <p:nvPr userDrawn="1"/>
          </p:nvSpPr>
          <p:spPr>
            <a:xfrm rot="16200000">
              <a:off x="11996357" y="1414744"/>
              <a:ext cx="45719" cy="4571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197A1AD6-68E9-96F0-8FD5-23AE539CF8DC}"/>
                </a:ext>
              </a:extLst>
            </p:cNvPr>
            <p:cNvSpPr/>
            <p:nvPr userDrawn="1"/>
          </p:nvSpPr>
          <p:spPr>
            <a:xfrm rot="16200000">
              <a:off x="11751322" y="1414744"/>
              <a:ext cx="45719" cy="4571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4AA72D90-2879-BF69-FBD3-A7D869735A56}"/>
                </a:ext>
              </a:extLst>
            </p:cNvPr>
            <p:cNvSpPr/>
            <p:nvPr userDrawn="1"/>
          </p:nvSpPr>
          <p:spPr>
            <a:xfrm rot="16200000">
              <a:off x="11506287" y="1414744"/>
              <a:ext cx="45719" cy="4571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A87C7BA8-BB94-F8A9-CCB9-793C753E73D1}"/>
                </a:ext>
              </a:extLst>
            </p:cNvPr>
            <p:cNvSpPr/>
            <p:nvPr userDrawn="1"/>
          </p:nvSpPr>
          <p:spPr>
            <a:xfrm rot="16200000">
              <a:off x="11261252" y="1414744"/>
              <a:ext cx="45719" cy="4571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1899125-CAA2-A3AB-BB93-5E3179BC6BA4}"/>
                </a:ext>
              </a:extLst>
            </p:cNvPr>
            <p:cNvSpPr/>
            <p:nvPr userDrawn="1"/>
          </p:nvSpPr>
          <p:spPr>
            <a:xfrm rot="16200000">
              <a:off x="11016217" y="1414744"/>
              <a:ext cx="45719" cy="4571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EA6BF2A4-A5A5-172A-1972-9FB55220FCC5}"/>
                </a:ext>
              </a:extLst>
            </p:cNvPr>
            <p:cNvSpPr/>
            <p:nvPr userDrawn="1"/>
          </p:nvSpPr>
          <p:spPr>
            <a:xfrm rot="16200000">
              <a:off x="11996357" y="1167605"/>
              <a:ext cx="45719" cy="4571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6EFCCA03-C821-53BD-4BF4-B236320F4F4F}"/>
                </a:ext>
              </a:extLst>
            </p:cNvPr>
            <p:cNvSpPr/>
            <p:nvPr userDrawn="1"/>
          </p:nvSpPr>
          <p:spPr>
            <a:xfrm rot="16200000">
              <a:off x="11751322" y="1167605"/>
              <a:ext cx="45719" cy="4571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539297C9-6B2C-A1DC-D885-0880EFE0F6C1}"/>
                </a:ext>
              </a:extLst>
            </p:cNvPr>
            <p:cNvSpPr/>
            <p:nvPr userDrawn="1"/>
          </p:nvSpPr>
          <p:spPr>
            <a:xfrm rot="16200000">
              <a:off x="11506287" y="1167605"/>
              <a:ext cx="45719" cy="4571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3C6E6766-633A-8F6D-D5C5-4559441D9455}"/>
                </a:ext>
              </a:extLst>
            </p:cNvPr>
            <p:cNvSpPr/>
            <p:nvPr userDrawn="1"/>
          </p:nvSpPr>
          <p:spPr>
            <a:xfrm rot="16200000">
              <a:off x="11261252" y="1167605"/>
              <a:ext cx="45719" cy="4571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DF8F8787-D412-0AA6-5B07-E1924C7CB331}"/>
                </a:ext>
              </a:extLst>
            </p:cNvPr>
            <p:cNvSpPr/>
            <p:nvPr userDrawn="1"/>
          </p:nvSpPr>
          <p:spPr>
            <a:xfrm rot="16200000">
              <a:off x="11016217" y="1167605"/>
              <a:ext cx="45719" cy="4571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8E46BFD9-7B04-0F05-8978-3274B6751247}"/>
              </a:ext>
            </a:extLst>
          </p:cNvPr>
          <p:cNvGrpSpPr/>
          <p:nvPr userDrawn="1"/>
        </p:nvGrpSpPr>
        <p:grpSpPr>
          <a:xfrm>
            <a:off x="73572" y="3542292"/>
            <a:ext cx="4114800" cy="1034275"/>
            <a:chOff x="644826" y="3542291"/>
            <a:chExt cx="4188458" cy="1034275"/>
          </a:xfrm>
          <a:solidFill>
            <a:srgbClr val="FF6666"/>
          </a:solidFill>
        </p:grpSpPr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49593B0C-DE91-0A8C-F2E3-B9F9A4696196}"/>
                </a:ext>
              </a:extLst>
            </p:cNvPr>
            <p:cNvSpPr/>
            <p:nvPr userDrawn="1"/>
          </p:nvSpPr>
          <p:spPr>
            <a:xfrm rot="16200000">
              <a:off x="3095180" y="4530847"/>
              <a:ext cx="45719" cy="45719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5C96684B-D2DA-9830-3728-EFE783DA6116}"/>
                </a:ext>
              </a:extLst>
            </p:cNvPr>
            <p:cNvSpPr/>
            <p:nvPr userDrawn="1"/>
          </p:nvSpPr>
          <p:spPr>
            <a:xfrm rot="16200000">
              <a:off x="2850141" y="4530847"/>
              <a:ext cx="45719" cy="45719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89978C49-8F72-41AE-305F-10612BC2C846}"/>
                </a:ext>
              </a:extLst>
            </p:cNvPr>
            <p:cNvSpPr/>
            <p:nvPr userDrawn="1"/>
          </p:nvSpPr>
          <p:spPr>
            <a:xfrm rot="16200000">
              <a:off x="2605106" y="4530847"/>
              <a:ext cx="45719" cy="45719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03349F60-E4AE-4611-0472-F6BEF03935F0}"/>
                </a:ext>
              </a:extLst>
            </p:cNvPr>
            <p:cNvSpPr/>
            <p:nvPr userDrawn="1"/>
          </p:nvSpPr>
          <p:spPr>
            <a:xfrm rot="16200000">
              <a:off x="2360071" y="4530847"/>
              <a:ext cx="45719" cy="45719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70968220-B7C6-3882-1E6B-67E0168949DC}"/>
                </a:ext>
              </a:extLst>
            </p:cNvPr>
            <p:cNvSpPr/>
            <p:nvPr userDrawn="1"/>
          </p:nvSpPr>
          <p:spPr>
            <a:xfrm rot="16200000">
              <a:off x="2115036" y="4530847"/>
              <a:ext cx="45719" cy="45719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E1E77886-97A0-EF5E-04A7-405AD4BAAE48}"/>
                </a:ext>
              </a:extLst>
            </p:cNvPr>
            <p:cNvSpPr/>
            <p:nvPr userDrawn="1"/>
          </p:nvSpPr>
          <p:spPr>
            <a:xfrm rot="16200000">
              <a:off x="1870001" y="4530847"/>
              <a:ext cx="45719" cy="45719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61ACF7A5-2917-AF0D-D3D8-19EFBF703EE5}"/>
                </a:ext>
              </a:extLst>
            </p:cNvPr>
            <p:cNvSpPr/>
            <p:nvPr userDrawn="1"/>
          </p:nvSpPr>
          <p:spPr>
            <a:xfrm rot="16200000">
              <a:off x="1624966" y="4530847"/>
              <a:ext cx="45719" cy="45719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78570A1D-0F2A-8AE1-6B23-529F07F694AF}"/>
                </a:ext>
              </a:extLst>
            </p:cNvPr>
            <p:cNvSpPr/>
            <p:nvPr userDrawn="1"/>
          </p:nvSpPr>
          <p:spPr>
            <a:xfrm rot="16200000">
              <a:off x="1379931" y="4530847"/>
              <a:ext cx="45719" cy="45719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E11103D5-5CD2-54E6-437B-6EB83B170D19}"/>
                </a:ext>
              </a:extLst>
            </p:cNvPr>
            <p:cNvSpPr/>
            <p:nvPr userDrawn="1"/>
          </p:nvSpPr>
          <p:spPr>
            <a:xfrm rot="16200000">
              <a:off x="1134896" y="4530847"/>
              <a:ext cx="45719" cy="45719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3F24668F-8509-6769-EC7F-AD4C5FCE3F12}"/>
                </a:ext>
              </a:extLst>
            </p:cNvPr>
            <p:cNvSpPr/>
            <p:nvPr userDrawn="1"/>
          </p:nvSpPr>
          <p:spPr>
            <a:xfrm rot="16200000">
              <a:off x="889861" y="4530847"/>
              <a:ext cx="45719" cy="45719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DA0E6F79-FF8D-FF8B-6341-0D9579052973}"/>
                </a:ext>
              </a:extLst>
            </p:cNvPr>
            <p:cNvSpPr/>
            <p:nvPr userDrawn="1"/>
          </p:nvSpPr>
          <p:spPr>
            <a:xfrm rot="16200000">
              <a:off x="644826" y="4530847"/>
              <a:ext cx="45719" cy="45719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E11EA4DE-4F61-971C-4F97-6E02FC77B37B}"/>
                </a:ext>
              </a:extLst>
            </p:cNvPr>
            <p:cNvSpPr/>
            <p:nvPr userDrawn="1"/>
          </p:nvSpPr>
          <p:spPr>
            <a:xfrm rot="16200000">
              <a:off x="3095180" y="4283708"/>
              <a:ext cx="45719" cy="45719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E010D5A8-2092-7C07-A2B3-83F8B2EAFF7F}"/>
                </a:ext>
              </a:extLst>
            </p:cNvPr>
            <p:cNvSpPr/>
            <p:nvPr userDrawn="1"/>
          </p:nvSpPr>
          <p:spPr>
            <a:xfrm rot="16200000">
              <a:off x="2850141" y="4283708"/>
              <a:ext cx="45719" cy="45719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98B749E3-A09A-84F0-AF32-E0715164D55C}"/>
                </a:ext>
              </a:extLst>
            </p:cNvPr>
            <p:cNvSpPr/>
            <p:nvPr userDrawn="1"/>
          </p:nvSpPr>
          <p:spPr>
            <a:xfrm rot="16200000">
              <a:off x="2605106" y="4283708"/>
              <a:ext cx="45719" cy="45719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B62B2E15-D43A-6C66-5E0B-F675DBABC5B8}"/>
                </a:ext>
              </a:extLst>
            </p:cNvPr>
            <p:cNvSpPr/>
            <p:nvPr userDrawn="1"/>
          </p:nvSpPr>
          <p:spPr>
            <a:xfrm rot="16200000">
              <a:off x="2360071" y="4283708"/>
              <a:ext cx="45719" cy="45719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07C5C819-82E4-EA0A-7580-534F64034738}"/>
                </a:ext>
              </a:extLst>
            </p:cNvPr>
            <p:cNvSpPr/>
            <p:nvPr userDrawn="1"/>
          </p:nvSpPr>
          <p:spPr>
            <a:xfrm rot="16200000">
              <a:off x="2115036" y="4283708"/>
              <a:ext cx="45719" cy="45719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4EBE2118-8973-6128-A263-4516288777F4}"/>
                </a:ext>
              </a:extLst>
            </p:cNvPr>
            <p:cNvSpPr/>
            <p:nvPr userDrawn="1"/>
          </p:nvSpPr>
          <p:spPr>
            <a:xfrm rot="16200000">
              <a:off x="1870001" y="4283708"/>
              <a:ext cx="45719" cy="45719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B0B912CC-E348-38E7-489F-31C343E0F766}"/>
                </a:ext>
              </a:extLst>
            </p:cNvPr>
            <p:cNvSpPr/>
            <p:nvPr userDrawn="1"/>
          </p:nvSpPr>
          <p:spPr>
            <a:xfrm rot="16200000">
              <a:off x="1624966" y="4283708"/>
              <a:ext cx="45719" cy="45719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A73986DB-8037-624F-BB4F-D8F19A2BB904}"/>
                </a:ext>
              </a:extLst>
            </p:cNvPr>
            <p:cNvSpPr/>
            <p:nvPr userDrawn="1"/>
          </p:nvSpPr>
          <p:spPr>
            <a:xfrm rot="16200000">
              <a:off x="1379931" y="4283708"/>
              <a:ext cx="45719" cy="45719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956EAE02-6C49-268E-DF72-24A5DA66C18B}"/>
                </a:ext>
              </a:extLst>
            </p:cNvPr>
            <p:cNvSpPr/>
            <p:nvPr userDrawn="1"/>
          </p:nvSpPr>
          <p:spPr>
            <a:xfrm rot="16200000">
              <a:off x="1134896" y="4283708"/>
              <a:ext cx="45719" cy="45719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558A149B-6BF4-AC08-7651-9629A90D3E87}"/>
                </a:ext>
              </a:extLst>
            </p:cNvPr>
            <p:cNvSpPr/>
            <p:nvPr userDrawn="1"/>
          </p:nvSpPr>
          <p:spPr>
            <a:xfrm rot="16200000">
              <a:off x="889861" y="4283708"/>
              <a:ext cx="45719" cy="45719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761EB2BD-0C1B-16DC-5148-3FDA560C8055}"/>
                </a:ext>
              </a:extLst>
            </p:cNvPr>
            <p:cNvSpPr/>
            <p:nvPr userDrawn="1"/>
          </p:nvSpPr>
          <p:spPr>
            <a:xfrm rot="16200000">
              <a:off x="644826" y="4283708"/>
              <a:ext cx="45719" cy="45719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A338701E-96A8-2659-8C7E-DDB3B1B24FC5}"/>
                </a:ext>
              </a:extLst>
            </p:cNvPr>
            <p:cNvSpPr/>
            <p:nvPr userDrawn="1"/>
          </p:nvSpPr>
          <p:spPr>
            <a:xfrm rot="16200000">
              <a:off x="3095180" y="4036569"/>
              <a:ext cx="45719" cy="45719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6209B469-52E3-EBE6-D4D3-64BEACE4A8C6}"/>
                </a:ext>
              </a:extLst>
            </p:cNvPr>
            <p:cNvSpPr/>
            <p:nvPr userDrawn="1"/>
          </p:nvSpPr>
          <p:spPr>
            <a:xfrm rot="16200000">
              <a:off x="2850141" y="4036569"/>
              <a:ext cx="45719" cy="45719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A5BB001C-1D64-B120-70C4-7869AF152371}"/>
                </a:ext>
              </a:extLst>
            </p:cNvPr>
            <p:cNvSpPr/>
            <p:nvPr userDrawn="1"/>
          </p:nvSpPr>
          <p:spPr>
            <a:xfrm rot="16200000">
              <a:off x="2605106" y="4036569"/>
              <a:ext cx="45719" cy="45719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9F8D6A0C-CF63-5961-3B54-FD1EACD0210D}"/>
                </a:ext>
              </a:extLst>
            </p:cNvPr>
            <p:cNvSpPr/>
            <p:nvPr userDrawn="1"/>
          </p:nvSpPr>
          <p:spPr>
            <a:xfrm rot="16200000">
              <a:off x="2360071" y="4036569"/>
              <a:ext cx="45719" cy="45719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0E7CA101-FA56-4C25-D402-454483F5DD6A}"/>
                </a:ext>
              </a:extLst>
            </p:cNvPr>
            <p:cNvSpPr/>
            <p:nvPr userDrawn="1"/>
          </p:nvSpPr>
          <p:spPr>
            <a:xfrm rot="16200000">
              <a:off x="2115036" y="4036569"/>
              <a:ext cx="45719" cy="45719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6A04F1E1-2A4C-82C9-69A2-ECFE41D9FF53}"/>
                </a:ext>
              </a:extLst>
            </p:cNvPr>
            <p:cNvSpPr/>
            <p:nvPr userDrawn="1"/>
          </p:nvSpPr>
          <p:spPr>
            <a:xfrm rot="16200000">
              <a:off x="1870001" y="4036569"/>
              <a:ext cx="45719" cy="45719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1408BD17-2924-AC6E-C0F7-A85C88DDECB8}"/>
                </a:ext>
              </a:extLst>
            </p:cNvPr>
            <p:cNvSpPr/>
            <p:nvPr userDrawn="1"/>
          </p:nvSpPr>
          <p:spPr>
            <a:xfrm rot="16200000">
              <a:off x="1624966" y="4036569"/>
              <a:ext cx="45719" cy="45719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AC351958-153A-F819-A00E-9717E745E2C8}"/>
                </a:ext>
              </a:extLst>
            </p:cNvPr>
            <p:cNvSpPr/>
            <p:nvPr userDrawn="1"/>
          </p:nvSpPr>
          <p:spPr>
            <a:xfrm rot="16200000">
              <a:off x="1379931" y="4036569"/>
              <a:ext cx="45719" cy="45719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16A07E2C-FB8B-4EE8-670E-1CD8B5246EA9}"/>
                </a:ext>
              </a:extLst>
            </p:cNvPr>
            <p:cNvSpPr/>
            <p:nvPr userDrawn="1"/>
          </p:nvSpPr>
          <p:spPr>
            <a:xfrm rot="16200000">
              <a:off x="1134896" y="4036569"/>
              <a:ext cx="45719" cy="45719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C33CE12B-F95E-5993-EA69-BD1B1E58E3DC}"/>
                </a:ext>
              </a:extLst>
            </p:cNvPr>
            <p:cNvSpPr/>
            <p:nvPr userDrawn="1"/>
          </p:nvSpPr>
          <p:spPr>
            <a:xfrm rot="16200000">
              <a:off x="889861" y="4036569"/>
              <a:ext cx="45719" cy="45719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BA816480-83E9-12AC-32CE-D9A40F8A7593}"/>
                </a:ext>
              </a:extLst>
            </p:cNvPr>
            <p:cNvSpPr/>
            <p:nvPr userDrawn="1"/>
          </p:nvSpPr>
          <p:spPr>
            <a:xfrm rot="16200000">
              <a:off x="644826" y="4036569"/>
              <a:ext cx="45719" cy="45719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E19C8193-F915-9ECD-D327-3F72C6E0DE0B}"/>
                </a:ext>
              </a:extLst>
            </p:cNvPr>
            <p:cNvSpPr/>
            <p:nvPr userDrawn="1"/>
          </p:nvSpPr>
          <p:spPr>
            <a:xfrm rot="16200000">
              <a:off x="3095180" y="3789430"/>
              <a:ext cx="45719" cy="45719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8F78D7B1-758B-6FE2-7A12-6AE27DF3AD42}"/>
                </a:ext>
              </a:extLst>
            </p:cNvPr>
            <p:cNvSpPr/>
            <p:nvPr userDrawn="1"/>
          </p:nvSpPr>
          <p:spPr>
            <a:xfrm rot="16200000">
              <a:off x="2850141" y="3789430"/>
              <a:ext cx="45719" cy="45719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66C9AED1-B027-9456-8E2E-CCC925BA94E3}"/>
                </a:ext>
              </a:extLst>
            </p:cNvPr>
            <p:cNvSpPr/>
            <p:nvPr userDrawn="1"/>
          </p:nvSpPr>
          <p:spPr>
            <a:xfrm rot="16200000">
              <a:off x="2605106" y="3789430"/>
              <a:ext cx="45719" cy="45719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84BD678F-B876-41C2-6ED2-1A5ED6C2EBA6}"/>
                </a:ext>
              </a:extLst>
            </p:cNvPr>
            <p:cNvSpPr/>
            <p:nvPr userDrawn="1"/>
          </p:nvSpPr>
          <p:spPr>
            <a:xfrm rot="16200000">
              <a:off x="2360071" y="3789430"/>
              <a:ext cx="45719" cy="45719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9A111ED4-B150-382A-CD77-B3B1CE3BF16A}"/>
                </a:ext>
              </a:extLst>
            </p:cNvPr>
            <p:cNvSpPr/>
            <p:nvPr userDrawn="1"/>
          </p:nvSpPr>
          <p:spPr>
            <a:xfrm rot="16200000">
              <a:off x="2115036" y="3789430"/>
              <a:ext cx="45719" cy="45719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14DA42E3-7F10-2B7B-D0B1-E670ADFF18EC}"/>
                </a:ext>
              </a:extLst>
            </p:cNvPr>
            <p:cNvSpPr/>
            <p:nvPr userDrawn="1"/>
          </p:nvSpPr>
          <p:spPr>
            <a:xfrm rot="16200000">
              <a:off x="1870001" y="3789430"/>
              <a:ext cx="45719" cy="45719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0903726D-33C5-CD2F-F525-17DFB801F8DD}"/>
                </a:ext>
              </a:extLst>
            </p:cNvPr>
            <p:cNvSpPr/>
            <p:nvPr userDrawn="1"/>
          </p:nvSpPr>
          <p:spPr>
            <a:xfrm rot="16200000">
              <a:off x="1624966" y="3789430"/>
              <a:ext cx="45719" cy="45719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0487761A-323C-D3D5-4ADE-95E3F7FB52CE}"/>
                </a:ext>
              </a:extLst>
            </p:cNvPr>
            <p:cNvSpPr/>
            <p:nvPr userDrawn="1"/>
          </p:nvSpPr>
          <p:spPr>
            <a:xfrm rot="16200000">
              <a:off x="1379931" y="3789430"/>
              <a:ext cx="45719" cy="45719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021ED0C0-FB61-5ABC-6EFE-10ADD756276E}"/>
                </a:ext>
              </a:extLst>
            </p:cNvPr>
            <p:cNvSpPr/>
            <p:nvPr userDrawn="1"/>
          </p:nvSpPr>
          <p:spPr>
            <a:xfrm rot="16200000">
              <a:off x="1134896" y="3789430"/>
              <a:ext cx="45719" cy="45719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A86396FE-0B8F-580C-D13D-97006E859995}"/>
                </a:ext>
              </a:extLst>
            </p:cNvPr>
            <p:cNvSpPr/>
            <p:nvPr userDrawn="1"/>
          </p:nvSpPr>
          <p:spPr>
            <a:xfrm rot="16200000">
              <a:off x="889861" y="3789430"/>
              <a:ext cx="45719" cy="45719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A5C59F50-EE42-7E33-04B9-3FE7D6E44F1B}"/>
                </a:ext>
              </a:extLst>
            </p:cNvPr>
            <p:cNvSpPr/>
            <p:nvPr userDrawn="1"/>
          </p:nvSpPr>
          <p:spPr>
            <a:xfrm rot="16200000">
              <a:off x="644826" y="3789430"/>
              <a:ext cx="45719" cy="45719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D297B746-0DFD-20E9-1692-16465B4CD1E1}"/>
                </a:ext>
              </a:extLst>
            </p:cNvPr>
            <p:cNvSpPr/>
            <p:nvPr userDrawn="1"/>
          </p:nvSpPr>
          <p:spPr>
            <a:xfrm rot="16200000">
              <a:off x="3095180" y="3542291"/>
              <a:ext cx="45719" cy="45719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0D32E7E3-2744-1523-FB9B-8803C9DD4BF0}"/>
                </a:ext>
              </a:extLst>
            </p:cNvPr>
            <p:cNvSpPr/>
            <p:nvPr userDrawn="1"/>
          </p:nvSpPr>
          <p:spPr>
            <a:xfrm rot="16200000">
              <a:off x="2850141" y="3542291"/>
              <a:ext cx="45719" cy="45719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E358821F-3A57-D840-D3CA-E684635E52CC}"/>
                </a:ext>
              </a:extLst>
            </p:cNvPr>
            <p:cNvSpPr/>
            <p:nvPr userDrawn="1"/>
          </p:nvSpPr>
          <p:spPr>
            <a:xfrm rot="16200000">
              <a:off x="2605106" y="3542291"/>
              <a:ext cx="45719" cy="45719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C7B517D2-7B9F-EF14-1269-ED76281DC534}"/>
                </a:ext>
              </a:extLst>
            </p:cNvPr>
            <p:cNvSpPr/>
            <p:nvPr userDrawn="1"/>
          </p:nvSpPr>
          <p:spPr>
            <a:xfrm rot="16200000">
              <a:off x="2360071" y="3542291"/>
              <a:ext cx="45719" cy="45719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FDFC2002-A1C9-9C07-C17C-57FA067B47BB}"/>
                </a:ext>
              </a:extLst>
            </p:cNvPr>
            <p:cNvSpPr/>
            <p:nvPr userDrawn="1"/>
          </p:nvSpPr>
          <p:spPr>
            <a:xfrm rot="16200000">
              <a:off x="2115036" y="3542291"/>
              <a:ext cx="45719" cy="45719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65450EA3-1F69-825C-3F2E-C6867AEF5B91}"/>
                </a:ext>
              </a:extLst>
            </p:cNvPr>
            <p:cNvSpPr/>
            <p:nvPr userDrawn="1"/>
          </p:nvSpPr>
          <p:spPr>
            <a:xfrm rot="16200000">
              <a:off x="1870001" y="3542291"/>
              <a:ext cx="45719" cy="45719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AECDFDD8-E267-4561-79A2-2D8B211D1701}"/>
                </a:ext>
              </a:extLst>
            </p:cNvPr>
            <p:cNvSpPr/>
            <p:nvPr userDrawn="1"/>
          </p:nvSpPr>
          <p:spPr>
            <a:xfrm rot="16200000">
              <a:off x="1624966" y="3542291"/>
              <a:ext cx="45719" cy="45719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E319CF36-F3C8-C790-F14D-1973D0F72E00}"/>
                </a:ext>
              </a:extLst>
            </p:cNvPr>
            <p:cNvSpPr/>
            <p:nvPr userDrawn="1"/>
          </p:nvSpPr>
          <p:spPr>
            <a:xfrm rot="16200000">
              <a:off x="1379931" y="3542291"/>
              <a:ext cx="45719" cy="45719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2C603F24-20E0-EAC6-208E-9ADFD1CE4D35}"/>
                </a:ext>
              </a:extLst>
            </p:cNvPr>
            <p:cNvSpPr/>
            <p:nvPr userDrawn="1"/>
          </p:nvSpPr>
          <p:spPr>
            <a:xfrm rot="16200000">
              <a:off x="1134896" y="3542291"/>
              <a:ext cx="45719" cy="45719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4FB5B11E-90A1-D90C-89A1-D52832704C72}"/>
                </a:ext>
              </a:extLst>
            </p:cNvPr>
            <p:cNvSpPr/>
            <p:nvPr userDrawn="1"/>
          </p:nvSpPr>
          <p:spPr>
            <a:xfrm rot="16200000">
              <a:off x="889861" y="3542291"/>
              <a:ext cx="45719" cy="45719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7A4AD637-63E1-E0DB-5C10-A2AC5DCEC509}"/>
                </a:ext>
              </a:extLst>
            </p:cNvPr>
            <p:cNvSpPr/>
            <p:nvPr userDrawn="1"/>
          </p:nvSpPr>
          <p:spPr>
            <a:xfrm rot="16200000">
              <a:off x="644826" y="3542291"/>
              <a:ext cx="45719" cy="45719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85BBC77E-0BF6-1AE3-7698-95591E512CD5}"/>
                </a:ext>
              </a:extLst>
            </p:cNvPr>
            <p:cNvSpPr/>
            <p:nvPr userDrawn="1"/>
          </p:nvSpPr>
          <p:spPr>
            <a:xfrm rot="16200000">
              <a:off x="4787565" y="4530847"/>
              <a:ext cx="45719" cy="45719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1477E8C1-D3F8-01B0-F0DB-EAF68D674B9D}"/>
                </a:ext>
              </a:extLst>
            </p:cNvPr>
            <p:cNvSpPr/>
            <p:nvPr userDrawn="1"/>
          </p:nvSpPr>
          <p:spPr>
            <a:xfrm rot="16200000">
              <a:off x="4542526" y="4530847"/>
              <a:ext cx="45719" cy="45719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3683AF87-C00A-8EE8-A84F-AE806119BB0E}"/>
                </a:ext>
              </a:extLst>
            </p:cNvPr>
            <p:cNvSpPr/>
            <p:nvPr userDrawn="1"/>
          </p:nvSpPr>
          <p:spPr>
            <a:xfrm rot="16200000">
              <a:off x="4297491" y="4530847"/>
              <a:ext cx="45719" cy="45719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4A09F4A8-B502-D53B-2596-9D0D280C02B2}"/>
                </a:ext>
              </a:extLst>
            </p:cNvPr>
            <p:cNvSpPr/>
            <p:nvPr userDrawn="1"/>
          </p:nvSpPr>
          <p:spPr>
            <a:xfrm rot="16200000">
              <a:off x="4052456" y="4530847"/>
              <a:ext cx="45719" cy="45719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5188D6DE-0C93-154F-5AD7-4E95B15046D9}"/>
                </a:ext>
              </a:extLst>
            </p:cNvPr>
            <p:cNvSpPr/>
            <p:nvPr userDrawn="1"/>
          </p:nvSpPr>
          <p:spPr>
            <a:xfrm rot="16200000">
              <a:off x="3807421" y="4530847"/>
              <a:ext cx="45719" cy="45719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CBF35EA7-A58C-B38F-90C9-0815B8D401C0}"/>
                </a:ext>
              </a:extLst>
            </p:cNvPr>
            <p:cNvSpPr/>
            <p:nvPr userDrawn="1"/>
          </p:nvSpPr>
          <p:spPr>
            <a:xfrm rot="16200000">
              <a:off x="3562386" y="4530847"/>
              <a:ext cx="45719" cy="45719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4F13331C-9180-D304-705F-487D844B4CD3}"/>
                </a:ext>
              </a:extLst>
            </p:cNvPr>
            <p:cNvSpPr/>
            <p:nvPr userDrawn="1"/>
          </p:nvSpPr>
          <p:spPr>
            <a:xfrm rot="16200000">
              <a:off x="3317351" y="4530847"/>
              <a:ext cx="45719" cy="45719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821AF629-C2F3-9808-5D44-6686DAB8D726}"/>
                </a:ext>
              </a:extLst>
            </p:cNvPr>
            <p:cNvSpPr/>
            <p:nvPr userDrawn="1"/>
          </p:nvSpPr>
          <p:spPr>
            <a:xfrm rot="16200000">
              <a:off x="4787565" y="4283708"/>
              <a:ext cx="45719" cy="45719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525815F5-AA58-E958-A8C9-96D0155E20F1}"/>
                </a:ext>
              </a:extLst>
            </p:cNvPr>
            <p:cNvSpPr/>
            <p:nvPr userDrawn="1"/>
          </p:nvSpPr>
          <p:spPr>
            <a:xfrm rot="16200000">
              <a:off x="4542526" y="4283708"/>
              <a:ext cx="45719" cy="45719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8131E30F-A813-35B5-0840-A37094F7C743}"/>
                </a:ext>
              </a:extLst>
            </p:cNvPr>
            <p:cNvSpPr/>
            <p:nvPr userDrawn="1"/>
          </p:nvSpPr>
          <p:spPr>
            <a:xfrm rot="16200000">
              <a:off x="4297491" y="4283708"/>
              <a:ext cx="45719" cy="45719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0F3CA811-A4EC-72F4-36C3-3A0805C184BC}"/>
                </a:ext>
              </a:extLst>
            </p:cNvPr>
            <p:cNvSpPr/>
            <p:nvPr userDrawn="1"/>
          </p:nvSpPr>
          <p:spPr>
            <a:xfrm rot="16200000">
              <a:off x="4052456" y="4283708"/>
              <a:ext cx="45719" cy="45719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5073A525-5DF2-B96B-77AF-DDDDF0804616}"/>
                </a:ext>
              </a:extLst>
            </p:cNvPr>
            <p:cNvSpPr/>
            <p:nvPr userDrawn="1"/>
          </p:nvSpPr>
          <p:spPr>
            <a:xfrm rot="16200000">
              <a:off x="3807421" y="4283708"/>
              <a:ext cx="45719" cy="45719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640B532F-C1F3-83B6-9A0B-92336C569DAF}"/>
                </a:ext>
              </a:extLst>
            </p:cNvPr>
            <p:cNvSpPr/>
            <p:nvPr userDrawn="1"/>
          </p:nvSpPr>
          <p:spPr>
            <a:xfrm rot="16200000">
              <a:off x="3562386" y="4283708"/>
              <a:ext cx="45719" cy="45719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880BAFB8-5BDB-D41A-E4A7-DA8D9AD3618D}"/>
                </a:ext>
              </a:extLst>
            </p:cNvPr>
            <p:cNvSpPr/>
            <p:nvPr userDrawn="1"/>
          </p:nvSpPr>
          <p:spPr>
            <a:xfrm rot="16200000">
              <a:off x="3317351" y="4283708"/>
              <a:ext cx="45719" cy="45719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E07118D8-2059-5D5D-C142-9C4DB2B32C24}"/>
                </a:ext>
              </a:extLst>
            </p:cNvPr>
            <p:cNvSpPr/>
            <p:nvPr userDrawn="1"/>
          </p:nvSpPr>
          <p:spPr>
            <a:xfrm rot="16200000">
              <a:off x="4787565" y="4036569"/>
              <a:ext cx="45719" cy="45719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7A64CA58-AC13-BDBA-24B2-E554C718174E}"/>
                </a:ext>
              </a:extLst>
            </p:cNvPr>
            <p:cNvSpPr/>
            <p:nvPr userDrawn="1"/>
          </p:nvSpPr>
          <p:spPr>
            <a:xfrm rot="16200000">
              <a:off x="4542526" y="4036569"/>
              <a:ext cx="45719" cy="45719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8546A241-57EF-10D5-BAD3-C728E0B514D9}"/>
                </a:ext>
              </a:extLst>
            </p:cNvPr>
            <p:cNvSpPr/>
            <p:nvPr userDrawn="1"/>
          </p:nvSpPr>
          <p:spPr>
            <a:xfrm rot="16200000">
              <a:off x="4297491" y="4036569"/>
              <a:ext cx="45719" cy="45719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66B34ED8-13F7-6D48-A0B0-07D4DFE57BC6}"/>
                </a:ext>
              </a:extLst>
            </p:cNvPr>
            <p:cNvSpPr/>
            <p:nvPr userDrawn="1"/>
          </p:nvSpPr>
          <p:spPr>
            <a:xfrm rot="16200000">
              <a:off x="4052456" y="4036569"/>
              <a:ext cx="45719" cy="45719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00B2D9D5-5A1E-B9DC-DB58-FD7EBAC3B682}"/>
                </a:ext>
              </a:extLst>
            </p:cNvPr>
            <p:cNvSpPr/>
            <p:nvPr userDrawn="1"/>
          </p:nvSpPr>
          <p:spPr>
            <a:xfrm rot="16200000">
              <a:off x="3807421" y="4036569"/>
              <a:ext cx="45719" cy="45719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816E665B-CD9A-8884-A6A7-63527788BBC5}"/>
                </a:ext>
              </a:extLst>
            </p:cNvPr>
            <p:cNvSpPr/>
            <p:nvPr userDrawn="1"/>
          </p:nvSpPr>
          <p:spPr>
            <a:xfrm rot="16200000">
              <a:off x="3562386" y="4036569"/>
              <a:ext cx="45719" cy="45719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2944509D-EB5E-41F0-C4D5-741ADA3C8F68}"/>
                </a:ext>
              </a:extLst>
            </p:cNvPr>
            <p:cNvSpPr/>
            <p:nvPr userDrawn="1"/>
          </p:nvSpPr>
          <p:spPr>
            <a:xfrm rot="16200000">
              <a:off x="3317351" y="4036569"/>
              <a:ext cx="45719" cy="45719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E4B2FE68-46AB-4F84-52A4-5C8AF0E8DD4D}"/>
                </a:ext>
              </a:extLst>
            </p:cNvPr>
            <p:cNvSpPr/>
            <p:nvPr userDrawn="1"/>
          </p:nvSpPr>
          <p:spPr>
            <a:xfrm rot="16200000">
              <a:off x="4787565" y="3789430"/>
              <a:ext cx="45719" cy="45719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F7E20519-4ED9-2155-26B1-C14BED30AB49}"/>
                </a:ext>
              </a:extLst>
            </p:cNvPr>
            <p:cNvSpPr/>
            <p:nvPr userDrawn="1"/>
          </p:nvSpPr>
          <p:spPr>
            <a:xfrm rot="16200000">
              <a:off x="4542526" y="3789430"/>
              <a:ext cx="45719" cy="45719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334052AC-28B1-6252-5429-75698C75685F}"/>
                </a:ext>
              </a:extLst>
            </p:cNvPr>
            <p:cNvSpPr/>
            <p:nvPr userDrawn="1"/>
          </p:nvSpPr>
          <p:spPr>
            <a:xfrm rot="16200000">
              <a:off x="4297491" y="3789430"/>
              <a:ext cx="45719" cy="45719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AF29AE34-25C5-2413-F828-D3CDC9BC475D}"/>
                </a:ext>
              </a:extLst>
            </p:cNvPr>
            <p:cNvSpPr/>
            <p:nvPr userDrawn="1"/>
          </p:nvSpPr>
          <p:spPr>
            <a:xfrm rot="16200000">
              <a:off x="4052456" y="3789430"/>
              <a:ext cx="45719" cy="45719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B4C94F5B-009B-A33A-BE70-6B3273192B85}"/>
                </a:ext>
              </a:extLst>
            </p:cNvPr>
            <p:cNvSpPr/>
            <p:nvPr userDrawn="1"/>
          </p:nvSpPr>
          <p:spPr>
            <a:xfrm rot="16200000">
              <a:off x="3807421" y="3789430"/>
              <a:ext cx="45719" cy="45719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9552F11D-7A1B-D3EE-4205-B94E527DA9D0}"/>
                </a:ext>
              </a:extLst>
            </p:cNvPr>
            <p:cNvSpPr/>
            <p:nvPr userDrawn="1"/>
          </p:nvSpPr>
          <p:spPr>
            <a:xfrm rot="16200000">
              <a:off x="3562386" y="3789430"/>
              <a:ext cx="45719" cy="45719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CAAF6562-380B-293E-925F-CED26F451617}"/>
                </a:ext>
              </a:extLst>
            </p:cNvPr>
            <p:cNvSpPr/>
            <p:nvPr userDrawn="1"/>
          </p:nvSpPr>
          <p:spPr>
            <a:xfrm rot="16200000">
              <a:off x="3317351" y="3789430"/>
              <a:ext cx="45719" cy="45719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E22827FF-B25D-4EEE-B15A-EF4C965E9C81}"/>
                </a:ext>
              </a:extLst>
            </p:cNvPr>
            <p:cNvSpPr/>
            <p:nvPr userDrawn="1"/>
          </p:nvSpPr>
          <p:spPr>
            <a:xfrm rot="16200000">
              <a:off x="4787565" y="3542291"/>
              <a:ext cx="45719" cy="45719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22F4BDD8-363B-771B-21A1-4B43CE76C6BB}"/>
                </a:ext>
              </a:extLst>
            </p:cNvPr>
            <p:cNvSpPr/>
            <p:nvPr userDrawn="1"/>
          </p:nvSpPr>
          <p:spPr>
            <a:xfrm rot="16200000">
              <a:off x="4542526" y="3542291"/>
              <a:ext cx="45719" cy="45719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EAA5AEC7-A252-1F61-2ECC-DABF2469EDFE}"/>
                </a:ext>
              </a:extLst>
            </p:cNvPr>
            <p:cNvSpPr/>
            <p:nvPr userDrawn="1"/>
          </p:nvSpPr>
          <p:spPr>
            <a:xfrm rot="16200000">
              <a:off x="4297491" y="3542291"/>
              <a:ext cx="45719" cy="45719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15DFA6D2-A46B-87CE-1235-983987F36E2D}"/>
                </a:ext>
              </a:extLst>
            </p:cNvPr>
            <p:cNvSpPr/>
            <p:nvPr userDrawn="1"/>
          </p:nvSpPr>
          <p:spPr>
            <a:xfrm rot="16200000">
              <a:off x="4052456" y="3542291"/>
              <a:ext cx="45719" cy="45719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9662E513-50CE-3FDB-8AF8-D291ABCA22C1}"/>
                </a:ext>
              </a:extLst>
            </p:cNvPr>
            <p:cNvSpPr/>
            <p:nvPr userDrawn="1"/>
          </p:nvSpPr>
          <p:spPr>
            <a:xfrm rot="16200000">
              <a:off x="3807421" y="3542291"/>
              <a:ext cx="45719" cy="45719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45B243D3-4C30-532A-6829-4A8EAE4A473E}"/>
                </a:ext>
              </a:extLst>
            </p:cNvPr>
            <p:cNvSpPr/>
            <p:nvPr userDrawn="1"/>
          </p:nvSpPr>
          <p:spPr>
            <a:xfrm rot="16200000">
              <a:off x="3562386" y="3542291"/>
              <a:ext cx="45719" cy="45719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3A92DFE5-DD16-001B-B69A-2667CE221516}"/>
                </a:ext>
              </a:extLst>
            </p:cNvPr>
            <p:cNvSpPr/>
            <p:nvPr userDrawn="1"/>
          </p:nvSpPr>
          <p:spPr>
            <a:xfrm rot="16200000">
              <a:off x="3317351" y="3542291"/>
              <a:ext cx="45719" cy="45719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4620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28B96-406E-4D7B-4ABF-4A7174AA3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B8C97A-5BC8-4BE3-B0B1-EFD6A7388F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7A80E-FB5D-836F-134B-CBC465EFA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A88A4-E2C6-4335-85A2-DA74E13FDE41}" type="datetimeFigureOut">
              <a:rPr lang="en-IN" smtClean="0"/>
              <a:t>23-07-2023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E4F1B7-44E6-90CA-FB85-D526DE515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98D040-7DBC-50C6-E95D-025968215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60E53-6DC6-421A-95B5-776563EAFE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6773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53CAF3-B9AC-03DB-6D3C-D8D44DA5AC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F3B2B3-DA12-B61A-C999-8EC6B477B3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0EEFAF-5C68-6319-F540-6405CA25B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A88A4-E2C6-4335-85A2-DA74E13FDE41}" type="datetimeFigureOut">
              <a:rPr lang="en-IN" smtClean="0"/>
              <a:t>23-07-2023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86E3FB-8B6F-1619-E774-05EB59657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2EF135-FA00-EC7E-0644-FEAF7F3EB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60E53-6DC6-421A-95B5-776563EAFE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9523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46062-C73B-BB7B-7A41-DF0CF644B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96F57"/>
                </a:solidFill>
                <a:latin typeface="Candara" panose="020E0502030303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70EC19-A2F0-BE53-F3B6-D426EBA37C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1pPr>
            <a:lvl2pPr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2pPr>
            <a:lvl3pPr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3pPr>
            <a:lvl4pPr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4pPr>
            <a:lvl5pPr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90BD7B-3D97-6A87-9538-6EEB7F72E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A88A4-E2C6-4335-85A2-DA74E13FDE41}" type="datetimeFigureOut">
              <a:rPr lang="en-IN" smtClean="0"/>
              <a:t>23-07-2023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6A678B-58E3-FB02-27CD-C4717A737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19A915-19BD-C6A7-8C5B-1180F1DC4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CF60E53-6DC6-421A-95B5-776563EAFE83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9AED11B-7C0E-10F2-CE9A-EA4974ADBCA0}"/>
              </a:ext>
            </a:extLst>
          </p:cNvPr>
          <p:cNvSpPr/>
          <p:nvPr userDrawn="1"/>
        </p:nvSpPr>
        <p:spPr>
          <a:xfrm>
            <a:off x="11396869" y="1027906"/>
            <a:ext cx="795131" cy="168966"/>
          </a:xfrm>
          <a:prstGeom prst="rect">
            <a:avLst/>
          </a:prstGeom>
          <a:gradFill>
            <a:gsLst>
              <a:gs pos="0">
                <a:srgbClr val="FF0000"/>
              </a:gs>
              <a:gs pos="50000">
                <a:schemeClr val="accent2">
                  <a:lumMod val="105000"/>
                  <a:satMod val="103000"/>
                  <a:tint val="73000"/>
                </a:schemeClr>
              </a:gs>
              <a:gs pos="100000">
                <a:schemeClr val="accent2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7793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E1189-95F4-800E-DCA5-B22449CB2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rgbClr val="F96F57"/>
                </a:solidFill>
                <a:latin typeface="Candara" panose="020E0502030303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1FC448-7614-667E-783D-55F204CF96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5AAB72-4F9B-5125-4A9D-026414460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A88A4-E2C6-4335-85A2-DA74E13FDE41}" type="datetimeFigureOut">
              <a:rPr lang="en-IN" smtClean="0"/>
              <a:t>23-07-2023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76EDF8-3009-B8C1-DB2E-EE3F7D754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C7D0E7-372A-7828-46DD-FCD09CB75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60E53-6DC6-421A-95B5-776563EAFE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3241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8C6C3-1AC6-ADC9-AC6A-72122E252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  <a:latin typeface="Candara" panose="020E0502030303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79D54-8D57-9BDD-4540-FDE9CC6B6E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1pPr>
            <a:lvl2pPr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2pPr>
            <a:lvl3pPr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3pPr>
            <a:lvl4pPr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4pPr>
            <a:lvl5pPr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ABB70C-FA82-635C-732A-F2A270C004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1pPr>
            <a:lvl2pPr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2pPr>
            <a:lvl3pPr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3pPr>
            <a:lvl4pPr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4pPr>
            <a:lvl5pPr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4AE3E7-1C64-D245-0E58-46D5F0677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A88A4-E2C6-4335-85A2-DA74E13FDE41}" type="datetimeFigureOut">
              <a:rPr lang="en-IN" smtClean="0"/>
              <a:t>23-07-2023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C16CE3-667B-B4A1-C173-DF9403B17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1D9E86-75BA-3F25-6735-70E635458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60E53-6DC6-421A-95B5-776563EAFE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5264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62B6D-DB42-8275-4394-1394A6F52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33AD45-FD90-D949-0FBB-581D29160B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ECC07D-223D-55F0-BE5A-9DF22DED5B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D17CCB-FEC0-3232-3AE8-F779A8F7DD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571EDF-FA2C-005C-51D9-2286B85D3F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F48CC5-04D5-0317-40BE-16B4AFC7C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A88A4-E2C6-4335-85A2-DA74E13FDE41}" type="datetimeFigureOut">
              <a:rPr lang="en-IN" smtClean="0"/>
              <a:t>23-07-2023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E5601B-64A6-8493-2714-2C2C15EA7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F7A80E-E999-9DDE-E8A8-AE9FF3240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60E53-6DC6-421A-95B5-776563EAFE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7650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E87B6-DA2F-AFF9-6A62-2FBE9B7A4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  <a:latin typeface="Candara" panose="020E0502030303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B078AE-C092-AEB8-0216-44B3BB5E6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A88A4-E2C6-4335-85A2-DA74E13FDE41}" type="datetimeFigureOut">
              <a:rPr lang="en-IN" smtClean="0"/>
              <a:t>23-07-2023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3F6D44-431C-58AD-D572-0AA2A97AF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87A514-5D5A-C97C-970B-96D158C97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60E53-6DC6-421A-95B5-776563EAFE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718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34A44E-1E70-6E3C-8E4C-959B155B0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A88A4-E2C6-4335-85A2-DA74E13FDE41}" type="datetimeFigureOut">
              <a:rPr lang="en-IN" smtClean="0"/>
              <a:t>23-07-2023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20DE14-3B2D-1AD4-B514-31B70471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3F5726-2216-DF17-9540-F74EB4D29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60E53-6DC6-421A-95B5-776563EAFE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1931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2115D-6C77-AE05-F714-FA9E52635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3E757-1127-0D30-EB49-89A871024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33D6B9-2024-4E58-EF4D-5A1024AA2C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A47FCC-18C0-09CF-7D68-C979288A5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A88A4-E2C6-4335-85A2-DA74E13FDE41}" type="datetimeFigureOut">
              <a:rPr lang="en-IN" smtClean="0"/>
              <a:t>23-07-2023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C3F6DF-4645-AD2E-2963-81935BD21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5702FE-5FE6-3ACD-EB3A-D87498BE1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60E53-6DC6-421A-95B5-776563EAFE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2899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417FA-B24C-DD06-EB9A-7D45DF9AF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Candara" panose="020E0502030303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9079C5-70AC-EFC7-0BD4-6F51257D77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5E6247-DAB8-36F0-A10E-9E8DFCBFAD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Candara" panose="020E0502030303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7DCBF5-3398-0049-10C2-3981A53D5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A88A4-E2C6-4335-85A2-DA74E13FDE41}" type="datetimeFigureOut">
              <a:rPr lang="en-IN" smtClean="0"/>
              <a:t>23-07-2023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2E2C70-8A1E-C4DF-3F33-2F1F860CA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5EFB7F-9AE9-1D92-7A28-E7D5556E4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60E53-6DC6-421A-95B5-776563EAFE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3381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93216C-BB58-CEDC-CC1B-41DFFB467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797DA1-EC33-CDAB-FBEB-921EFE2519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47F5DD-EA44-2B2E-45DB-1696230633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A88A4-E2C6-4335-85A2-DA74E13FDE41}" type="datetimeFigureOut">
              <a:rPr lang="en-IN" smtClean="0"/>
              <a:t>23-07-2023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0B1452-3140-256C-3EAD-0182B17305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7A0F09-35BF-62D1-C433-D09DDC47DB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1CF60E53-6DC6-421A-95B5-776563EAFE83}" type="slidenum">
              <a:rPr lang="en-IN" smtClean="0"/>
              <a:pPr algn="ctr"/>
              <a:t>‹#›</a:t>
            </a:fld>
            <a:endParaRPr lang="en-IN" dirty="0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AB5BFB50-9974-DD9C-C988-7CA29D89B4E7}"/>
              </a:ext>
            </a:extLst>
          </p:cNvPr>
          <p:cNvSpPr/>
          <p:nvPr userDrawn="1"/>
        </p:nvSpPr>
        <p:spPr>
          <a:xfrm>
            <a:off x="0" y="5794513"/>
            <a:ext cx="838200" cy="1063487"/>
          </a:xfrm>
          <a:prstGeom prst="rtTriangl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2309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F96F57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E9E54-3C20-914E-755F-63686BF741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30766" y="2678513"/>
            <a:ext cx="7075154" cy="1500974"/>
          </a:xfrm>
        </p:spPr>
        <p:txBody>
          <a:bodyPr>
            <a:normAutofit/>
          </a:bodyPr>
          <a:lstStyle/>
          <a:p>
            <a:r>
              <a:rPr lang="en-US" dirty="0"/>
              <a:t>ARGO CD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905884-0AF3-B152-0082-5581CB1344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Workshop for better understanding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84667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D6E2562-FC0D-5E91-3FAB-68D77A13C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9670C19-3F48-E371-1D11-C6FD6A7640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/>
              <a:t>How it works</a:t>
            </a:r>
          </a:p>
          <a:p>
            <a:r>
              <a:rPr lang="en-US" dirty="0"/>
              <a:t>Features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11979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D6E2562-FC0D-5E91-3FAB-68D77A13C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F6975-DCD5-79C1-7CC7-8456E25851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0000" y="1728000"/>
            <a:ext cx="10515600" cy="4351338"/>
          </a:xfrm>
        </p:spPr>
        <p:txBody>
          <a:bodyPr wrap="square" lIns="360000" tIns="108000" bIns="108000">
            <a:norm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dirty="0"/>
              <a:t>Open-source </a:t>
            </a:r>
            <a:r>
              <a:rPr lang="en-US" dirty="0" err="1"/>
              <a:t>GitOps</a:t>
            </a:r>
            <a:r>
              <a:rPr lang="en-US" dirty="0"/>
              <a:t> continuous delivery tool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dirty="0"/>
              <a:t>Declaratively-defined infrastructure stored in a Git repository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dirty="0"/>
              <a:t>Can be version-controlled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dirty="0"/>
              <a:t>Application deployment &amp; Lifecycle management is</a:t>
            </a:r>
          </a:p>
          <a:p>
            <a:pPr lvl="1"/>
            <a:r>
              <a:rPr lang="en-US" sz="2000" dirty="0"/>
              <a:t>Automated</a:t>
            </a:r>
          </a:p>
          <a:p>
            <a:pPr lvl="1"/>
            <a:r>
              <a:rPr lang="en-US" sz="2000" dirty="0"/>
              <a:t>Auditable</a:t>
            </a:r>
          </a:p>
          <a:p>
            <a:pPr lvl="1"/>
            <a:r>
              <a:rPr lang="en-US" sz="2000" dirty="0"/>
              <a:t>Understandable</a:t>
            </a:r>
          </a:p>
          <a:p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1278965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D6E2562-FC0D-5E91-3FAB-68D77A13C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works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D36432E-9F98-9DB2-5777-09468465DC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36766" cy="4351338"/>
          </a:xfrm>
        </p:spPr>
        <p:txBody>
          <a:bodyPr>
            <a:normAutofit/>
          </a:bodyPr>
          <a:lstStyle/>
          <a:p>
            <a:r>
              <a:rPr lang="en-US" sz="2400" dirty="0"/>
              <a:t>Argo CD follows the </a:t>
            </a:r>
            <a:r>
              <a:rPr lang="en-US" sz="2400" dirty="0" err="1"/>
              <a:t>GitOps</a:t>
            </a:r>
            <a:r>
              <a:rPr lang="en-US" sz="2400" dirty="0"/>
              <a:t> pattern</a:t>
            </a:r>
          </a:p>
          <a:p>
            <a:r>
              <a:rPr lang="en-US" sz="2400" dirty="0"/>
              <a:t>Using Git repositories </a:t>
            </a:r>
          </a:p>
          <a:p>
            <a:r>
              <a:rPr lang="en-US" sz="2400" dirty="0"/>
              <a:t>As the source of truth</a:t>
            </a:r>
          </a:p>
          <a:p>
            <a:r>
              <a:rPr lang="en-US" sz="2400" dirty="0"/>
              <a:t>Defines the desired application state</a:t>
            </a:r>
          </a:p>
          <a:p>
            <a:r>
              <a:rPr lang="en-US" sz="2400" dirty="0"/>
              <a:t>Kubernetes manifests can be specified as</a:t>
            </a:r>
          </a:p>
          <a:p>
            <a:pPr lvl="1"/>
            <a:r>
              <a:rPr lang="en-US" sz="2000" dirty="0" err="1"/>
              <a:t>kustomize</a:t>
            </a:r>
            <a:r>
              <a:rPr lang="en-US" sz="2000" dirty="0"/>
              <a:t> applications</a:t>
            </a:r>
          </a:p>
          <a:p>
            <a:pPr lvl="1"/>
            <a:r>
              <a:rPr lang="en-US" sz="2000" dirty="0"/>
              <a:t>helm charts</a:t>
            </a:r>
          </a:p>
          <a:p>
            <a:pPr lvl="1"/>
            <a:r>
              <a:rPr lang="en-US" sz="2000" dirty="0" err="1"/>
              <a:t>jsonnet</a:t>
            </a:r>
            <a:r>
              <a:rPr lang="en-US" sz="2000" dirty="0"/>
              <a:t> files</a:t>
            </a:r>
          </a:p>
          <a:p>
            <a:pPr lvl="1"/>
            <a:r>
              <a:rPr lang="en-US" sz="2000" dirty="0"/>
              <a:t>Plain directory of YAML/</a:t>
            </a:r>
            <a:r>
              <a:rPr lang="en-US" sz="2000" dirty="0" err="1"/>
              <a:t>json</a:t>
            </a:r>
            <a:r>
              <a:rPr lang="en-US" sz="2000" dirty="0"/>
              <a:t> manifests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0C7C10-5F9B-B18C-77A4-0A228B2AA3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4966" y="1825625"/>
            <a:ext cx="4578834" cy="4363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48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D6E2562-FC0D-5E91-3FAB-68D77A13C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F6975-DCD5-79C1-7CC7-8456E25851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0000" y="1728000"/>
            <a:ext cx="10515600" cy="4351338"/>
          </a:xfrm>
        </p:spPr>
        <p:txBody>
          <a:bodyPr wrap="square" lIns="360000" tIns="108000" bIns="108000">
            <a:normAutofit fontScale="77500" lnSpcReduction="20000"/>
          </a:bodyPr>
          <a:lstStyle/>
          <a:p>
            <a:r>
              <a:rPr lang="en-IN" sz="1400" dirty="0"/>
              <a:t>Automated deployment of applications to specified target environments</a:t>
            </a:r>
          </a:p>
          <a:p>
            <a:r>
              <a:rPr lang="en-IN" sz="1400" dirty="0"/>
              <a:t>Support for multiple config management/templating tools (</a:t>
            </a:r>
            <a:r>
              <a:rPr lang="en-IN" sz="1400" dirty="0" err="1"/>
              <a:t>Kustomize</a:t>
            </a:r>
            <a:r>
              <a:rPr lang="en-IN" sz="1400" dirty="0"/>
              <a:t>, Helm, </a:t>
            </a:r>
            <a:r>
              <a:rPr lang="en-IN" sz="1400" dirty="0" err="1"/>
              <a:t>Jsonnet</a:t>
            </a:r>
            <a:r>
              <a:rPr lang="en-IN" sz="1400" dirty="0"/>
              <a:t>, plain-YAML)</a:t>
            </a:r>
          </a:p>
          <a:p>
            <a:r>
              <a:rPr lang="en-IN" sz="1400" dirty="0"/>
              <a:t>Ability to manage and deploy to multiple clusters</a:t>
            </a:r>
          </a:p>
          <a:p>
            <a:r>
              <a:rPr lang="en-IN" sz="1400" dirty="0"/>
              <a:t>SSO Integration (OIDC, OAuth2, LDAP, SAML 2.0, GitHub, GitLab, Microsoft, LinkedIn)</a:t>
            </a:r>
          </a:p>
          <a:p>
            <a:r>
              <a:rPr lang="en-IN" sz="1400" dirty="0"/>
              <a:t>Multi-tenancy and RBAC policies for authorization</a:t>
            </a:r>
          </a:p>
          <a:p>
            <a:r>
              <a:rPr lang="en-IN" sz="1400" dirty="0"/>
              <a:t>Rollback/Roll-anywhere to any application configuration committed in Git repository</a:t>
            </a:r>
          </a:p>
          <a:p>
            <a:r>
              <a:rPr lang="en-IN" sz="1400" dirty="0"/>
              <a:t>Health status analysis of application resources</a:t>
            </a:r>
          </a:p>
          <a:p>
            <a:r>
              <a:rPr lang="en-IN" sz="1400" dirty="0"/>
              <a:t>Automated configuration drift detection and visualization</a:t>
            </a:r>
          </a:p>
          <a:p>
            <a:r>
              <a:rPr lang="en-IN" sz="1400" dirty="0"/>
              <a:t>Automated or manual syncing of applications to its desired state</a:t>
            </a:r>
          </a:p>
          <a:p>
            <a:r>
              <a:rPr lang="en-IN" sz="1400" dirty="0"/>
              <a:t>Web UI which provides real-time view of application activity</a:t>
            </a:r>
          </a:p>
          <a:p>
            <a:r>
              <a:rPr lang="en-IN" sz="1400" dirty="0"/>
              <a:t>CLI for automation and CI integration</a:t>
            </a:r>
          </a:p>
          <a:p>
            <a:r>
              <a:rPr lang="en-IN" sz="1400" dirty="0"/>
              <a:t>Webhook integration (GitHub, </a:t>
            </a:r>
            <a:r>
              <a:rPr lang="en-IN" sz="1400" dirty="0" err="1"/>
              <a:t>BitBucket</a:t>
            </a:r>
            <a:r>
              <a:rPr lang="en-IN" sz="1400" dirty="0"/>
              <a:t>, GitLab)</a:t>
            </a:r>
          </a:p>
          <a:p>
            <a:r>
              <a:rPr lang="en-IN" sz="1400" dirty="0"/>
              <a:t>Access tokens for automation</a:t>
            </a:r>
          </a:p>
          <a:p>
            <a:r>
              <a:rPr lang="en-IN" sz="1400" dirty="0" err="1"/>
              <a:t>PreSync</a:t>
            </a:r>
            <a:r>
              <a:rPr lang="en-IN" sz="1400" dirty="0"/>
              <a:t>, Sync, </a:t>
            </a:r>
            <a:r>
              <a:rPr lang="en-IN" sz="1400" dirty="0" err="1"/>
              <a:t>PostSync</a:t>
            </a:r>
            <a:r>
              <a:rPr lang="en-IN" sz="1400" dirty="0"/>
              <a:t> hooks to support complex application rollouts (example: blue/green &amp; canary upgrades)</a:t>
            </a:r>
          </a:p>
          <a:p>
            <a:r>
              <a:rPr lang="en-IN" sz="1400" dirty="0"/>
              <a:t>Audit trails for application events and API calls</a:t>
            </a:r>
          </a:p>
          <a:p>
            <a:r>
              <a:rPr lang="en-IN" sz="1400" dirty="0"/>
              <a:t>Prometheus metrics</a:t>
            </a:r>
          </a:p>
          <a:p>
            <a:r>
              <a:rPr lang="en-IN" sz="1400" dirty="0"/>
              <a:t>Parameter overrides for overriding helm parameters in Git</a:t>
            </a:r>
          </a:p>
        </p:txBody>
      </p:sp>
    </p:spTree>
    <p:extLst>
      <p:ext uri="{BB962C8B-B14F-4D97-AF65-F5344CB8AC3E}">
        <p14:creationId xmlns:p14="http://schemas.microsoft.com/office/powerpoint/2010/main" val="1130385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D6E2562-FC0D-5E91-3FAB-68D77A13C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Concepts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F6975-DCD5-79C1-7CC7-8456E25851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0000" y="1728000"/>
            <a:ext cx="10515600" cy="4351338"/>
          </a:xfrm>
        </p:spPr>
        <p:txBody>
          <a:bodyPr wrap="square" lIns="360000" tIns="108000" bIns="108000">
            <a:normAutofit/>
          </a:bodyPr>
          <a:lstStyle/>
          <a:p>
            <a:r>
              <a:rPr lang="en-US" dirty="0"/>
              <a:t>Application </a:t>
            </a:r>
          </a:p>
          <a:p>
            <a:pPr lvl="1"/>
            <a:r>
              <a:rPr lang="en-US" sz="1600" dirty="0"/>
              <a:t>A group of Kubernetes resources as defined by a manifest. This is a Custom Resource Definition (CRD).</a:t>
            </a:r>
          </a:p>
          <a:p>
            <a:r>
              <a:rPr lang="en-US" dirty="0"/>
              <a:t>Application source type </a:t>
            </a:r>
          </a:p>
          <a:p>
            <a:pPr lvl="1"/>
            <a:r>
              <a:rPr lang="en-US" sz="1600" dirty="0"/>
              <a:t>Which Tool is used to build the application.</a:t>
            </a:r>
          </a:p>
          <a:p>
            <a:r>
              <a:rPr lang="en-US" dirty="0"/>
              <a:t>Target state </a:t>
            </a:r>
          </a:p>
          <a:p>
            <a:pPr lvl="1"/>
            <a:r>
              <a:rPr lang="en-US" sz="1600" dirty="0"/>
              <a:t>The desired state of an application, as represented by files in a Git repository.</a:t>
            </a:r>
          </a:p>
          <a:p>
            <a:r>
              <a:rPr lang="en-US" dirty="0"/>
              <a:t>Live state </a:t>
            </a:r>
          </a:p>
          <a:p>
            <a:pPr lvl="1"/>
            <a:r>
              <a:rPr lang="en-US" sz="1600" dirty="0"/>
              <a:t>The live state of that application. What pods </a:t>
            </a:r>
            <a:r>
              <a:rPr lang="en-US" sz="1600" dirty="0" err="1"/>
              <a:t>etc</a:t>
            </a:r>
            <a:r>
              <a:rPr lang="en-US" sz="1600" dirty="0"/>
              <a:t> are deployed.</a:t>
            </a:r>
          </a:p>
          <a:p>
            <a:r>
              <a:rPr lang="en-US" dirty="0"/>
              <a:t>Sync status </a:t>
            </a:r>
          </a:p>
          <a:p>
            <a:pPr lvl="1"/>
            <a:r>
              <a:rPr lang="en-US" sz="1600" dirty="0"/>
              <a:t>Whether or not the live state matches the target state. Is the deployed application the same as Git says it should be?</a:t>
            </a:r>
          </a:p>
        </p:txBody>
      </p:sp>
    </p:spTree>
    <p:extLst>
      <p:ext uri="{BB962C8B-B14F-4D97-AF65-F5344CB8AC3E}">
        <p14:creationId xmlns:p14="http://schemas.microsoft.com/office/powerpoint/2010/main" val="1640480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D6E2562-FC0D-5E91-3FAB-68D77A13C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Concepts (2)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F6975-DCD5-79C1-7CC7-8456E25851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0000" y="1728000"/>
            <a:ext cx="10515600" cy="4351338"/>
          </a:xfrm>
        </p:spPr>
        <p:txBody>
          <a:bodyPr wrap="square" lIns="360000" tIns="108000" bIns="108000">
            <a:normAutofit/>
          </a:bodyPr>
          <a:lstStyle/>
          <a:p>
            <a:r>
              <a:rPr lang="en-US" dirty="0"/>
              <a:t>Sync </a:t>
            </a:r>
          </a:p>
          <a:p>
            <a:pPr lvl="1"/>
            <a:r>
              <a:rPr lang="en-US" sz="1600" dirty="0"/>
              <a:t>The process of making an application move to its target state. E.g. by applying changes to a Kubernetes cluster.</a:t>
            </a:r>
          </a:p>
          <a:p>
            <a:r>
              <a:rPr lang="en-US" dirty="0"/>
              <a:t>Sync operation status </a:t>
            </a:r>
          </a:p>
          <a:p>
            <a:pPr lvl="1"/>
            <a:r>
              <a:rPr lang="en-US" sz="1600" dirty="0"/>
              <a:t>Whether or not a sync succeeded.</a:t>
            </a:r>
          </a:p>
          <a:p>
            <a:r>
              <a:rPr lang="en-US" dirty="0"/>
              <a:t>Refresh </a:t>
            </a:r>
          </a:p>
          <a:p>
            <a:pPr lvl="1"/>
            <a:r>
              <a:rPr lang="en-US" sz="1600" dirty="0"/>
              <a:t>Compare the latest code in Git with the live state. Figure out what is different.</a:t>
            </a:r>
          </a:p>
          <a:p>
            <a:r>
              <a:rPr lang="en-US" dirty="0"/>
              <a:t>Health </a:t>
            </a:r>
          </a:p>
          <a:p>
            <a:pPr lvl="1"/>
            <a:r>
              <a:rPr lang="en-US" sz="1600" dirty="0"/>
              <a:t>The health of the application, is it running correctly? Can it serve requests?</a:t>
            </a:r>
          </a:p>
          <a:p>
            <a:r>
              <a:rPr lang="en-US" dirty="0"/>
              <a:t>Tool </a:t>
            </a:r>
          </a:p>
          <a:p>
            <a:pPr lvl="1"/>
            <a:r>
              <a:rPr lang="en-US" sz="1600" dirty="0"/>
              <a:t>A tool to create manifests from a directory of files. E.g. </a:t>
            </a:r>
            <a:r>
              <a:rPr lang="en-US" sz="1600" dirty="0" err="1"/>
              <a:t>Kustomize</a:t>
            </a:r>
            <a:r>
              <a:rPr lang="en-US" sz="1600" dirty="0"/>
              <a:t>. See Application Source Type.</a:t>
            </a:r>
          </a:p>
        </p:txBody>
      </p:sp>
    </p:spTree>
    <p:extLst>
      <p:ext uri="{BB962C8B-B14F-4D97-AF65-F5344CB8AC3E}">
        <p14:creationId xmlns:p14="http://schemas.microsoft.com/office/powerpoint/2010/main" val="3544151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6B0BAA2-B996-40DC-6817-C6FECDFDE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!</a:t>
            </a: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22D361-2DEA-6CA5-4435-E9A5F99FE9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Have a Great Day !!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56203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3576</TotalTime>
  <Words>439</Words>
  <Application>Microsoft Office PowerPoint</Application>
  <PresentationFormat>Widescreen</PresentationFormat>
  <Paragraphs>66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Candara</vt:lpstr>
      <vt:lpstr>Segoe UI</vt:lpstr>
      <vt:lpstr>Office Theme</vt:lpstr>
      <vt:lpstr>ARGO CD</vt:lpstr>
      <vt:lpstr>Agenda</vt:lpstr>
      <vt:lpstr>Introduction</vt:lpstr>
      <vt:lpstr>How it works</vt:lpstr>
      <vt:lpstr>Features</vt:lpstr>
      <vt:lpstr>Core Concepts</vt:lpstr>
      <vt:lpstr>Core Concepts (2)</vt:lpstr>
      <vt:lpstr>Thank You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Solutions Architect</dc:title>
  <dc:creator>Sundaresan</dc:creator>
  <cp:lastModifiedBy>Sundaresan D</cp:lastModifiedBy>
  <cp:revision>124</cp:revision>
  <dcterms:created xsi:type="dcterms:W3CDTF">2022-05-19T10:36:22Z</dcterms:created>
  <dcterms:modified xsi:type="dcterms:W3CDTF">2023-07-24T04:30:47Z</dcterms:modified>
</cp:coreProperties>
</file>